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8"/>
  </p:notesMasterIdLst>
  <p:sldIdLst>
    <p:sldId id="288" r:id="rId2"/>
    <p:sldId id="289" r:id="rId3"/>
    <p:sldId id="290" r:id="rId4"/>
    <p:sldId id="291" r:id="rId5"/>
    <p:sldId id="292" r:id="rId6"/>
    <p:sldId id="293" r:id="rId7"/>
    <p:sldId id="294" r:id="rId8"/>
    <p:sldId id="295" r:id="rId9"/>
    <p:sldId id="296" r:id="rId10"/>
    <p:sldId id="297" r:id="rId11"/>
    <p:sldId id="298" r:id="rId12"/>
    <p:sldId id="299" r:id="rId13"/>
    <p:sldId id="300" r:id="rId14"/>
    <p:sldId id="303" r:id="rId15"/>
    <p:sldId id="301" r:id="rId16"/>
    <p:sldId id="302" r:id="rId17"/>
  </p:sldIdLst>
  <p:sldSz cx="9144000" cy="5143500" type="screen16x9"/>
  <p:notesSz cx="6858000" cy="9144000"/>
  <p:embeddedFontLst>
    <p:embeddedFont>
      <p:font typeface="Bahnschrift" panose="020B0502040204020203" pitchFamily="34" charset="0"/>
      <p:regular r:id="rId19"/>
      <p:bold r:id="rId20"/>
    </p:embeddedFont>
    <p:embeddedFont>
      <p:font typeface="Bahnschrift Light" panose="020B0502040204020203" pitchFamily="34" charset="0"/>
      <p:regular r:id="rId21"/>
    </p:embeddedFont>
    <p:embeddedFont>
      <p:font typeface="Bahnschrift SemiBold" panose="020B0502040204020203" pitchFamily="34" charset="0"/>
      <p:bold r:id="rId22"/>
    </p:embeddedFont>
    <p:embeddedFont>
      <p:font typeface="Bebas Neue" panose="020B0604020202020204" charset="0"/>
      <p:regular r:id="rId23"/>
    </p:embeddedFont>
    <p:embeddedFont>
      <p:font typeface="Fira Sans Extra Condensed" panose="020B0503050000020004" pitchFamily="34" charset="0"/>
      <p:regular r:id="rId24"/>
      <p:bold r:id="rId25"/>
      <p:italic r:id="rId26"/>
      <p:boldItalic r:id="rId27"/>
    </p:embeddedFont>
    <p:embeddedFont>
      <p:font typeface="Fira Sans Extra Condensed ExtraBold" panose="020B0604020202020204" charset="0"/>
      <p:bold r:id="rId28"/>
      <p:boldItalic r:id="rId29"/>
    </p:embeddedFont>
    <p:embeddedFont>
      <p:font typeface="Fira Sans Extra Condensed SemiBold" panose="020B0604020202020204"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E1A85E-3343-463F-B04D-E785B50A1035}">
  <a:tblStyle styleId="{3AE1A85E-3343-463F-B04D-E785B50A10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17"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86CF5FF-ED88-476F-B42A-127851EA84E4}" type="slidenum">
              <a:rPr lang="it-IT" smtClean="0"/>
              <a:t>1</a:t>
            </a:fld>
            <a:endParaRPr lang="it-IT" dirty="0"/>
          </a:p>
        </p:txBody>
      </p:sp>
    </p:spTree>
    <p:extLst>
      <p:ext uri="{BB962C8B-B14F-4D97-AF65-F5344CB8AC3E}">
        <p14:creationId xmlns:p14="http://schemas.microsoft.com/office/powerpoint/2010/main" val="71626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ed7641f28b_1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ed7641f28b_1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677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ed7641f28b_1_2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ed7641f28b_1_2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7928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ed7641f28b_1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ed7641f28b_1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7128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ed7641f28b_1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ed7641f28b_1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2945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ed7641f28b_1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ed7641f28b_1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2989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ed7641f28b_1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ed7641f28b_1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349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9004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1990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49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437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8773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e6d6b12ea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e6d6b12e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072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b85cdc4987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b85cdc4987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3089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b85cdc4987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b85cdc4987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56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09935" y="1049050"/>
            <a:ext cx="4015800" cy="23688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09873" y="3035550"/>
            <a:ext cx="4015800" cy="339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Roboto"/>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683000" y="1725750"/>
            <a:ext cx="5778000" cy="135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1683000" y="3079350"/>
            <a:ext cx="5778000" cy="33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0"/>
        <p:cNvGrpSpPr/>
        <p:nvPr/>
      </p:nvGrpSpPr>
      <p:grpSpPr>
        <a:xfrm>
          <a:off x="0" y="0"/>
          <a:ext cx="0" cy="0"/>
          <a:chOff x="0" y="0"/>
          <a:chExt cx="0" cy="0"/>
        </a:xfrm>
      </p:grpSpPr>
      <p:sp>
        <p:nvSpPr>
          <p:cNvPr id="41" name="Google Shape;41;p13"/>
          <p:cNvSpPr/>
          <p:nvPr/>
        </p:nvSpPr>
        <p:spPr>
          <a:xfrm>
            <a:off x="720000" y="540000"/>
            <a:ext cx="77040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13"/>
          <p:cNvSpPr/>
          <p:nvPr/>
        </p:nvSpPr>
        <p:spPr>
          <a:xfrm>
            <a:off x="720000" y="1217164"/>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13"/>
          <p:cNvSpPr/>
          <p:nvPr/>
        </p:nvSpPr>
        <p:spPr>
          <a:xfrm>
            <a:off x="720000" y="1555750"/>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13"/>
          <p:cNvSpPr/>
          <p:nvPr/>
        </p:nvSpPr>
        <p:spPr>
          <a:xfrm>
            <a:off x="720000" y="878582"/>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13"/>
          <p:cNvSpPr/>
          <p:nvPr/>
        </p:nvSpPr>
        <p:spPr>
          <a:xfrm>
            <a:off x="720000" y="1894327"/>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13"/>
          <p:cNvSpPr/>
          <p:nvPr/>
        </p:nvSpPr>
        <p:spPr>
          <a:xfrm>
            <a:off x="720000" y="2232909"/>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13"/>
          <p:cNvSpPr/>
          <p:nvPr/>
        </p:nvSpPr>
        <p:spPr>
          <a:xfrm>
            <a:off x="720000" y="2571491"/>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13"/>
          <p:cNvSpPr/>
          <p:nvPr/>
        </p:nvSpPr>
        <p:spPr>
          <a:xfrm>
            <a:off x="720000" y="2910073"/>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13"/>
          <p:cNvSpPr/>
          <p:nvPr/>
        </p:nvSpPr>
        <p:spPr>
          <a:xfrm>
            <a:off x="720000" y="3248655"/>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13"/>
          <p:cNvSpPr/>
          <p:nvPr/>
        </p:nvSpPr>
        <p:spPr>
          <a:xfrm>
            <a:off x="720000" y="3587236"/>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13"/>
          <p:cNvSpPr/>
          <p:nvPr/>
        </p:nvSpPr>
        <p:spPr>
          <a:xfrm>
            <a:off x="720000" y="4264400"/>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13"/>
          <p:cNvSpPr/>
          <p:nvPr/>
        </p:nvSpPr>
        <p:spPr>
          <a:xfrm>
            <a:off x="720000" y="3925818"/>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13"/>
          <p:cNvSpPr/>
          <p:nvPr/>
        </p:nvSpPr>
        <p:spPr>
          <a:xfrm>
            <a:off x="1683257" y="878400"/>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13"/>
          <p:cNvSpPr/>
          <p:nvPr/>
        </p:nvSpPr>
        <p:spPr>
          <a:xfrm>
            <a:off x="2646514" y="878400"/>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p:cNvSpPr/>
          <p:nvPr/>
        </p:nvSpPr>
        <p:spPr>
          <a:xfrm>
            <a:off x="3609771" y="878400"/>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13"/>
          <p:cNvSpPr/>
          <p:nvPr/>
        </p:nvSpPr>
        <p:spPr>
          <a:xfrm>
            <a:off x="4573029" y="878400"/>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13"/>
          <p:cNvSpPr/>
          <p:nvPr/>
        </p:nvSpPr>
        <p:spPr>
          <a:xfrm>
            <a:off x="5536286" y="878400"/>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3"/>
          <p:cNvSpPr/>
          <p:nvPr/>
        </p:nvSpPr>
        <p:spPr>
          <a:xfrm>
            <a:off x="7462800" y="878400"/>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p:cNvSpPr/>
          <p:nvPr/>
        </p:nvSpPr>
        <p:spPr>
          <a:xfrm>
            <a:off x="6499543" y="878400"/>
            <a:ext cx="961200" cy="33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push/>
  </p:transition>
  <p:extLst>
    <p:ext uri="{DCECCB84-F9BA-43D5-87BE-67443E8EF086}">
      <p15:sldGuideLst xmlns:p15="http://schemas.microsoft.com/office/powerpoint/2012/main">
        <p15:guide id="1" orient="horz" pos="767">
          <p15:clr>
            <a:srgbClr val="FA7B17"/>
          </p15:clr>
        </p15:guide>
        <p15:guide id="2" orient="horz" pos="1193">
          <p15:clr>
            <a:srgbClr val="FA7B17"/>
          </p15:clr>
        </p15:guide>
        <p15:guide id="3" orient="horz" pos="1620">
          <p15:clr>
            <a:srgbClr val="FA7B17"/>
          </p15:clr>
        </p15:guide>
        <p15:guide id="4" orient="horz" pos="2046">
          <p15:clr>
            <a:srgbClr val="FA7B17"/>
          </p15:clr>
        </p15:guide>
        <p15:guide id="5" orient="horz" pos="2473">
          <p15:clr>
            <a:srgbClr val="FA7B17"/>
          </p15:clr>
        </p15:guide>
        <p15:guide id="6" pos="1059">
          <p15:clr>
            <a:srgbClr val="FA7B17"/>
          </p15:clr>
        </p15:guide>
        <p15:guide id="7" pos="1666">
          <p15:clr>
            <a:srgbClr val="FA7B17"/>
          </p15:clr>
        </p15:guide>
        <p15:guide id="8" pos="2274">
          <p15:clr>
            <a:srgbClr val="FA7B17"/>
          </p15:clr>
        </p15:guide>
        <p15:guide id="9" pos="2880">
          <p15:clr>
            <a:srgbClr val="FA7B17"/>
          </p15:clr>
        </p15:guide>
        <p15:guide id="10" pos="3487">
          <p15:clr>
            <a:srgbClr val="FA7B17"/>
          </p15:clr>
        </p15:guide>
        <p15:guide id="11" pos="4093">
          <p15:clr>
            <a:srgbClr val="FA7B17"/>
          </p15:clr>
        </p15:guide>
        <p15:guide id="12" pos="4701">
          <p15:clr>
            <a:srgbClr val="FA7B17"/>
          </p15:clr>
        </p15:guide>
        <p15:guide id="13" orient="horz" pos="553">
          <p15:clr>
            <a:srgbClr val="FA7B17"/>
          </p15:clr>
        </p15:guide>
        <p15:guide id="14" orient="horz" pos="980">
          <p15:clr>
            <a:srgbClr val="FA7B17"/>
          </p15:clr>
        </p15:guide>
        <p15:guide id="15" orient="horz" pos="1407">
          <p15:clr>
            <a:srgbClr val="FA7B17"/>
          </p15:clr>
        </p15:guide>
        <p15:guide id="16" orient="horz" pos="1833">
          <p15:clr>
            <a:srgbClr val="FA7B17"/>
          </p15:clr>
        </p15:guide>
        <p15:guide id="17" orient="horz" pos="2260">
          <p15:clr>
            <a:srgbClr val="FA7B17"/>
          </p15:clr>
        </p15:guide>
        <p15:guide id="18" orient="horz" pos="2686">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5C1536-0F2C-47FD-8D29-24EFF51A6F7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7EBED1B-CA8F-437B-94E5-94E5BEE797C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2DC4D5E-D740-4C12-8550-334F79C89192}"/>
              </a:ext>
            </a:extLst>
          </p:cNvPr>
          <p:cNvSpPr>
            <a:spLocks noGrp="1"/>
          </p:cNvSpPr>
          <p:nvPr>
            <p:ph type="dt" sz="half" idx="10"/>
          </p:nvPr>
        </p:nvSpPr>
        <p:spPr/>
        <p:txBody>
          <a:bodyPr/>
          <a:lstStyle/>
          <a:p>
            <a:fld id="{5AF251C9-9AE6-4AA6-A4AD-2C77C975D1B0}" type="datetimeFigureOut">
              <a:rPr lang="it-IT" smtClean="0"/>
              <a:t>24/01/2022</a:t>
            </a:fld>
            <a:endParaRPr lang="it-IT" dirty="0"/>
          </a:p>
        </p:txBody>
      </p:sp>
      <p:sp>
        <p:nvSpPr>
          <p:cNvPr id="5" name="Segnaposto piè di pagina 4">
            <a:extLst>
              <a:ext uri="{FF2B5EF4-FFF2-40B4-BE49-F238E27FC236}">
                <a16:creationId xmlns:a16="http://schemas.microsoft.com/office/drawing/2014/main" id="{5AB85EEE-9F0A-4BC1-BAF3-7EB1A4E62BC3}"/>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FC4BE030-1493-4A16-B324-FE8F39A6203D}"/>
              </a:ext>
            </a:extLst>
          </p:cNvPr>
          <p:cNvSpPr>
            <a:spLocks noGrp="1"/>
          </p:cNvSpPr>
          <p:nvPr>
            <p:ph type="sldNum" sz="quarter" idx="12"/>
          </p:nvPr>
        </p:nvSpPr>
        <p:spPr/>
        <p:txBody>
          <a:bodyPr/>
          <a:lstStyle/>
          <a:p>
            <a:fld id="{4032FE61-5B12-4A22-A6A6-9387FA30DF80}" type="slidenum">
              <a:rPr lang="it-IT" smtClean="0"/>
              <a:t>‹N›</a:t>
            </a:fld>
            <a:endParaRPr lang="it-IT" dirty="0"/>
          </a:p>
        </p:txBody>
      </p:sp>
    </p:spTree>
    <p:extLst>
      <p:ext uri="{BB962C8B-B14F-4D97-AF65-F5344CB8AC3E}">
        <p14:creationId xmlns:p14="http://schemas.microsoft.com/office/powerpoint/2010/main" val="1118061338"/>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28400" y="1725750"/>
            <a:ext cx="2887200" cy="16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064400" y="1048950"/>
            <a:ext cx="10152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3128400" y="3417750"/>
            <a:ext cx="2887200" cy="67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08425"/>
            <a:ext cx="8229600" cy="67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457200" y="1085225"/>
            <a:ext cx="8229600" cy="36498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sz="1200"/>
            </a:lvl1pPr>
            <a:lvl2pPr marL="914400" lvl="1" indent="-304800" rtl="0">
              <a:lnSpc>
                <a:spcPct val="115000"/>
              </a:lnSpc>
              <a:spcBef>
                <a:spcPts val="0"/>
              </a:spcBef>
              <a:spcAft>
                <a:spcPts val="0"/>
              </a:spcAft>
              <a:buSzPts val="1200"/>
              <a:buAutoNum type="alphaLcPeriod"/>
              <a:defRPr/>
            </a:lvl2pPr>
            <a:lvl3pPr marL="1371600" lvl="2" indent="-304800" rtl="0">
              <a:lnSpc>
                <a:spcPct val="115000"/>
              </a:lnSpc>
              <a:spcBef>
                <a:spcPts val="0"/>
              </a:spcBef>
              <a:spcAft>
                <a:spcPts val="0"/>
              </a:spcAft>
              <a:buSzPts val="1200"/>
              <a:buAutoNum type="romanLcPeriod"/>
              <a:defRPr/>
            </a:lvl3pPr>
            <a:lvl4pPr marL="1828800" lvl="3" indent="-304800" rtl="0">
              <a:lnSpc>
                <a:spcPct val="115000"/>
              </a:lnSpc>
              <a:spcBef>
                <a:spcPts val="0"/>
              </a:spcBef>
              <a:spcAft>
                <a:spcPts val="0"/>
              </a:spcAft>
              <a:buSzPts val="1200"/>
              <a:buAutoNum type="arabicPeriod"/>
              <a:defRPr/>
            </a:lvl4pPr>
            <a:lvl5pPr marL="2286000" lvl="4" indent="-304800" rtl="0">
              <a:lnSpc>
                <a:spcPct val="115000"/>
              </a:lnSpc>
              <a:spcBef>
                <a:spcPts val="0"/>
              </a:spcBef>
              <a:spcAft>
                <a:spcPts val="0"/>
              </a:spcAft>
              <a:buSzPts val="1200"/>
              <a:buAutoNum type="alphaLcPeriod"/>
              <a:defRPr/>
            </a:lvl5pPr>
            <a:lvl6pPr marL="2743200" lvl="5" indent="-304800" rtl="0">
              <a:lnSpc>
                <a:spcPct val="115000"/>
              </a:lnSpc>
              <a:spcBef>
                <a:spcPts val="0"/>
              </a:spcBef>
              <a:spcAft>
                <a:spcPts val="0"/>
              </a:spcAft>
              <a:buSzPts val="1200"/>
              <a:buAutoNum type="romanLcPeriod"/>
              <a:defRPr/>
            </a:lvl6pPr>
            <a:lvl7pPr marL="3200400" lvl="6" indent="-304800" rtl="0">
              <a:lnSpc>
                <a:spcPct val="115000"/>
              </a:lnSpc>
              <a:spcBef>
                <a:spcPts val="0"/>
              </a:spcBef>
              <a:spcAft>
                <a:spcPts val="0"/>
              </a:spcAft>
              <a:buSzPts val="1200"/>
              <a:buAutoNum type="arabicPeriod"/>
              <a:defRPr/>
            </a:lvl7pPr>
            <a:lvl8pPr marL="3657600" lvl="7" indent="-304800" rtl="0">
              <a:lnSpc>
                <a:spcPct val="115000"/>
              </a:lnSpc>
              <a:spcBef>
                <a:spcPts val="0"/>
              </a:spcBef>
              <a:spcAft>
                <a:spcPts val="0"/>
              </a:spcAft>
              <a:buSzPts val="1200"/>
              <a:buAutoNum type="alphaLcPeriod"/>
              <a:defRPr/>
            </a:lvl8pPr>
            <a:lvl9pPr marL="4114800" lvl="8" indent="-304800" rtl="0">
              <a:lnSpc>
                <a:spcPct val="115000"/>
              </a:lnSpc>
              <a:spcBef>
                <a:spcPts val="0"/>
              </a:spcBef>
              <a:spcAft>
                <a:spcPts val="0"/>
              </a:spcAft>
              <a:buSzPts val="1200"/>
              <a:buAutoNum type="romanLcPeriod"/>
              <a:defRPr/>
            </a:lvl9pPr>
          </a:lstStyle>
          <a:p>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364400" y="1894950"/>
            <a:ext cx="2887200" cy="338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2pPr>
            <a:lvl3pPr lvl="2"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3pPr>
            <a:lvl4pPr lvl="3"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4pPr>
            <a:lvl5pPr lvl="4"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5pPr>
            <a:lvl6pPr lvl="5"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6pPr>
            <a:lvl7pPr lvl="6"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7pPr>
            <a:lvl8pPr lvl="7"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8pPr>
            <a:lvl9pPr lvl="8"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9pPr>
          </a:lstStyle>
          <a:p>
            <a:endParaRPr/>
          </a:p>
        </p:txBody>
      </p:sp>
      <p:sp>
        <p:nvSpPr>
          <p:cNvPr id="20" name="Google Shape;20;p5"/>
          <p:cNvSpPr txBox="1">
            <a:spLocks noGrp="1"/>
          </p:cNvSpPr>
          <p:nvPr>
            <p:ph type="subTitle" idx="2"/>
          </p:nvPr>
        </p:nvSpPr>
        <p:spPr>
          <a:xfrm>
            <a:off x="4892400" y="1894950"/>
            <a:ext cx="2887200" cy="338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2pPr>
            <a:lvl3pPr lvl="2"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3pPr>
            <a:lvl4pPr lvl="3"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4pPr>
            <a:lvl5pPr lvl="4"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5pPr>
            <a:lvl6pPr lvl="5"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6pPr>
            <a:lvl7pPr lvl="6"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7pPr>
            <a:lvl8pPr lvl="7"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8pPr>
            <a:lvl9pPr lvl="8" algn="ctr" rtl="0">
              <a:lnSpc>
                <a:spcPct val="100000"/>
              </a:lnSpc>
              <a:spcBef>
                <a:spcPts val="0"/>
              </a:spcBef>
              <a:spcAft>
                <a:spcPts val="0"/>
              </a:spcAft>
              <a:buClr>
                <a:schemeClr val="dk1"/>
              </a:buClr>
              <a:buSzPts val="2500"/>
              <a:buFont typeface="Fira Sans Extra Condensed"/>
              <a:buNone/>
              <a:defRPr sz="2500">
                <a:solidFill>
                  <a:schemeClr val="dk1"/>
                </a:solidFill>
                <a:latin typeface="Fira Sans Extra Condensed"/>
                <a:ea typeface="Fira Sans Extra Condensed"/>
                <a:cs typeface="Fira Sans Extra Condensed"/>
                <a:sym typeface="Fira Sans Extra Condensed"/>
              </a:defRPr>
            </a:lvl9pPr>
          </a:lstStyle>
          <a:p>
            <a:endParaRPr/>
          </a:p>
        </p:txBody>
      </p:sp>
      <p:sp>
        <p:nvSpPr>
          <p:cNvPr id="21" name="Google Shape;21;p5"/>
          <p:cNvSpPr txBox="1">
            <a:spLocks noGrp="1"/>
          </p:cNvSpPr>
          <p:nvPr>
            <p:ph type="subTitle" idx="3"/>
          </p:nvPr>
        </p:nvSpPr>
        <p:spPr>
          <a:xfrm>
            <a:off x="1363200" y="2233350"/>
            <a:ext cx="2887200" cy="1015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lvl="1"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2pPr>
            <a:lvl3pPr lvl="2"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3pPr>
            <a:lvl4pPr lvl="3"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4pPr>
            <a:lvl5pPr lvl="4"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5pPr>
            <a:lvl6pPr lvl="5"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6pPr>
            <a:lvl7pPr lvl="6"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7pPr>
            <a:lvl8pPr lvl="7"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8pPr>
            <a:lvl9pPr lvl="8"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9pPr>
          </a:lstStyle>
          <a:p>
            <a:endParaRPr/>
          </a:p>
        </p:txBody>
      </p:sp>
      <p:sp>
        <p:nvSpPr>
          <p:cNvPr id="22" name="Google Shape;22;p5"/>
          <p:cNvSpPr txBox="1">
            <a:spLocks noGrp="1"/>
          </p:cNvSpPr>
          <p:nvPr>
            <p:ph type="subTitle" idx="4"/>
          </p:nvPr>
        </p:nvSpPr>
        <p:spPr>
          <a:xfrm>
            <a:off x="4893600" y="2233350"/>
            <a:ext cx="2887200" cy="1015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lvl="1"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2pPr>
            <a:lvl3pPr lvl="2"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3pPr>
            <a:lvl4pPr lvl="3"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4pPr>
            <a:lvl5pPr lvl="4"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5pPr>
            <a:lvl6pPr lvl="5"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6pPr>
            <a:lvl7pPr lvl="6"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7pPr>
            <a:lvl8pPr lvl="7"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8pPr>
            <a:lvl9pPr lvl="8"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9pPr>
          </a:lstStyle>
          <a:p>
            <a:endParaRPr/>
          </a:p>
        </p:txBody>
      </p:sp>
      <p:sp>
        <p:nvSpPr>
          <p:cNvPr id="23" name="Google Shape;23;p5"/>
          <p:cNvSpPr txBox="1">
            <a:spLocks noGrp="1"/>
          </p:cNvSpPr>
          <p:nvPr>
            <p:ph type="title"/>
          </p:nvPr>
        </p:nvSpPr>
        <p:spPr>
          <a:xfrm>
            <a:off x="457200" y="408425"/>
            <a:ext cx="82296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08425"/>
            <a:ext cx="82296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a:off x="720000" y="2825550"/>
            <a:ext cx="2548800" cy="1184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8" name="Google Shape;28;p7"/>
          <p:cNvSpPr txBox="1">
            <a:spLocks noGrp="1"/>
          </p:cNvSpPr>
          <p:nvPr>
            <p:ph type="title"/>
          </p:nvPr>
        </p:nvSpPr>
        <p:spPr>
          <a:xfrm>
            <a:off x="720000" y="1133550"/>
            <a:ext cx="2548800" cy="16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683000" y="1725750"/>
            <a:ext cx="5778000" cy="16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2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720000" y="2063550"/>
            <a:ext cx="3225600" cy="203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Roboto"/>
              <a:buNone/>
              <a:defRPr>
                <a:solidFill>
                  <a:schemeClr val="dk1"/>
                </a:solidFill>
                <a:latin typeface="Roboto"/>
                <a:ea typeface="Roboto"/>
                <a:cs typeface="Roboto"/>
                <a:sym typeface="Roboto"/>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33" name="Google Shape;33;p9"/>
          <p:cNvSpPr txBox="1">
            <a:spLocks noGrp="1"/>
          </p:cNvSpPr>
          <p:nvPr>
            <p:ph type="title"/>
          </p:nvPr>
        </p:nvSpPr>
        <p:spPr>
          <a:xfrm>
            <a:off x="720000" y="1386750"/>
            <a:ext cx="32256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540000"/>
            <a:ext cx="2887200" cy="135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08425"/>
            <a:ext cx="82296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457200" y="1085225"/>
            <a:ext cx="8229600" cy="36498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1.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3.gif"/></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gi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7.sv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76157AD3-5186-4F01-BB33-CC677F33A6BC}"/>
              </a:ext>
            </a:extLst>
          </p:cNvPr>
          <p:cNvGrpSpPr/>
          <p:nvPr/>
        </p:nvGrpSpPr>
        <p:grpSpPr>
          <a:xfrm>
            <a:off x="93588" y="191728"/>
            <a:ext cx="4730258" cy="4760042"/>
            <a:chOff x="93588" y="191728"/>
            <a:chExt cx="4730258" cy="4760042"/>
          </a:xfrm>
        </p:grpSpPr>
        <p:pic>
          <p:nvPicPr>
            <p:cNvPr id="12" name="Elemento grafico 11">
              <a:extLst>
                <a:ext uri="{FF2B5EF4-FFF2-40B4-BE49-F238E27FC236}">
                  <a16:creationId xmlns:a16="http://schemas.microsoft.com/office/drawing/2014/main" id="{EB8FB313-56CC-40A9-9B19-BD7EB0F76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098" y="1064131"/>
              <a:ext cx="3015237" cy="3015237"/>
            </a:xfrm>
            <a:prstGeom prst="rect">
              <a:avLst/>
            </a:prstGeom>
          </p:spPr>
        </p:pic>
        <p:sp>
          <p:nvSpPr>
            <p:cNvPr id="6" name="CasellaDiTesto 5">
              <a:extLst>
                <a:ext uri="{FF2B5EF4-FFF2-40B4-BE49-F238E27FC236}">
                  <a16:creationId xmlns:a16="http://schemas.microsoft.com/office/drawing/2014/main" id="{770EFCAE-6C2A-4F61-9249-E6E2039CF7BD}"/>
                </a:ext>
              </a:extLst>
            </p:cNvPr>
            <p:cNvSpPr txBox="1"/>
            <p:nvPr/>
          </p:nvSpPr>
          <p:spPr>
            <a:xfrm>
              <a:off x="93588" y="191728"/>
              <a:ext cx="4730258" cy="4760042"/>
            </a:xfrm>
            <a:prstGeom prst="ellipse">
              <a:avLst/>
            </a:prstGeom>
            <a:noFill/>
          </p:spPr>
          <p:txBody>
            <a:bodyPr wrap="square" rtlCol="0">
              <a:prstTxWarp prst="textCircle">
                <a:avLst/>
              </a:prstTxWarp>
              <a:spAutoFit/>
            </a:bodyPr>
            <a:lstStyle/>
            <a:p>
              <a:r>
                <a:rPr lang="it-IT" sz="3000" dirty="0">
                  <a:latin typeface="Bahnschrift SemiBold" panose="020B0502040204020203" pitchFamily="34" charset="0"/>
                </a:rPr>
                <a:t>I       T   </a:t>
              </a:r>
              <a:r>
                <a:rPr lang="it-IT" sz="600" dirty="0">
                  <a:latin typeface="Bahnschrift SemiBold" panose="020B0502040204020203" pitchFamily="34" charset="0"/>
                </a:rPr>
                <a:t>  </a:t>
              </a:r>
              <a:r>
                <a:rPr lang="it-IT" sz="3000" dirty="0">
                  <a:latin typeface="Bahnschrift SemiBold" panose="020B0502040204020203" pitchFamily="34" charset="0"/>
                </a:rPr>
                <a:t>   </a:t>
              </a:r>
              <a:r>
                <a:rPr lang="it-IT" sz="900" dirty="0">
                  <a:solidFill>
                    <a:schemeClr val="bg1"/>
                  </a:solidFill>
                  <a:latin typeface="Bahnschrift SemiBold" panose="020B0502040204020203" pitchFamily="34" charset="0"/>
                </a:rPr>
                <a:t> </a:t>
              </a:r>
              <a:r>
                <a:rPr lang="it-IT" sz="3000" dirty="0">
                  <a:latin typeface="Bahnschrift SemiBold" panose="020B0502040204020203" pitchFamily="34" charset="0"/>
                </a:rPr>
                <a:t>T    </a:t>
              </a:r>
              <a:r>
                <a:rPr lang="it-IT" sz="800" dirty="0">
                  <a:latin typeface="Bahnschrift SemiBold" panose="020B0502040204020203" pitchFamily="34" charset="0"/>
                </a:rPr>
                <a:t> </a:t>
              </a:r>
              <a:r>
                <a:rPr lang="it-IT" sz="3000" dirty="0">
                  <a:latin typeface="Bahnschrift SemiBold" panose="020B0502040204020203" pitchFamily="34" charset="0"/>
                </a:rPr>
                <a:t>  </a:t>
              </a:r>
              <a:r>
                <a:rPr lang="it-IT" sz="525" dirty="0">
                  <a:solidFill>
                    <a:schemeClr val="bg1"/>
                  </a:solidFill>
                  <a:latin typeface="Bahnschrift SemiBold" panose="020B0502040204020203" pitchFamily="34" charset="0"/>
                </a:rPr>
                <a:t> </a:t>
              </a:r>
              <a:r>
                <a:rPr lang="it-IT" sz="3000" dirty="0">
                  <a:latin typeface="Bahnschrift SemiBold" panose="020B0502040204020203" pitchFamily="34" charset="0"/>
                </a:rPr>
                <a:t>E       N    </a:t>
              </a:r>
              <a:r>
                <a:rPr lang="it-IT" sz="800" dirty="0">
                  <a:latin typeface="Bahnschrift SemiBold" panose="020B0502040204020203" pitchFamily="34" charset="0"/>
                </a:rPr>
                <a:t>  </a:t>
              </a:r>
              <a:r>
                <a:rPr lang="it-IT" sz="3000" dirty="0">
                  <a:latin typeface="Bahnschrift SemiBold" panose="020B0502040204020203" pitchFamily="34" charset="0"/>
                </a:rPr>
                <a:t> </a:t>
              </a:r>
              <a:r>
                <a:rPr lang="it-IT" sz="788" dirty="0">
                  <a:solidFill>
                    <a:schemeClr val="bg1"/>
                  </a:solidFill>
                  <a:latin typeface="Bahnschrift SemiBold" panose="020B0502040204020203" pitchFamily="34" charset="0"/>
                </a:rPr>
                <a:t> </a:t>
              </a:r>
              <a:r>
                <a:rPr lang="it-IT" sz="3000" dirty="0">
                  <a:latin typeface="Bahnschrift SemiBold" panose="020B0502040204020203" pitchFamily="34" charset="0"/>
                </a:rPr>
                <a:t>W      E     </a:t>
              </a:r>
              <a:r>
                <a:rPr lang="it-IT" sz="700" dirty="0">
                  <a:latin typeface="Bahnschrift SemiBold" panose="020B0502040204020203" pitchFamily="34" charset="0"/>
                </a:rPr>
                <a:t> </a:t>
              </a:r>
              <a:r>
                <a:rPr lang="it-IT" sz="3000" dirty="0">
                  <a:latin typeface="Bahnschrift SemiBold" panose="020B0502040204020203" pitchFamily="34" charset="0"/>
                </a:rPr>
                <a:t> A      </a:t>
              </a:r>
              <a:r>
                <a:rPr lang="it-IT" sz="825" dirty="0">
                  <a:solidFill>
                    <a:schemeClr val="bg1"/>
                  </a:solidFill>
                  <a:latin typeface="Bahnschrift SemiBold" panose="020B0502040204020203" pitchFamily="34" charset="0"/>
                </a:rPr>
                <a:t> </a:t>
              </a:r>
              <a:r>
                <a:rPr lang="it-IT" sz="3000" dirty="0">
                  <a:latin typeface="Bahnschrift SemiBold" panose="020B0502040204020203" pitchFamily="34" charset="0"/>
                </a:rPr>
                <a:t>R      </a:t>
              </a:r>
              <a:r>
                <a:rPr lang="it-IT" sz="600" dirty="0">
                  <a:solidFill>
                    <a:schemeClr val="bg1"/>
                  </a:solidFill>
                  <a:latin typeface="Bahnschrift SemiBold" panose="020B0502040204020203" pitchFamily="34" charset="0"/>
                </a:rPr>
                <a:t> </a:t>
              </a:r>
              <a:r>
                <a:rPr lang="it-IT" sz="3000" dirty="0">
                  <a:latin typeface="Bahnschrift SemiBold" panose="020B0502040204020203" pitchFamily="34" charset="0"/>
                </a:rPr>
                <a:t>B   </a:t>
              </a:r>
              <a:r>
                <a:rPr lang="it-IT" sz="800" dirty="0">
                  <a:latin typeface="Bahnschrift SemiBold" panose="020B0502040204020203" pitchFamily="34" charset="0"/>
                </a:rPr>
                <a:t> </a:t>
              </a:r>
              <a:r>
                <a:rPr lang="it-IT" sz="3000" dirty="0">
                  <a:latin typeface="Bahnschrift SemiBold" panose="020B0502040204020203" pitchFamily="34" charset="0"/>
                </a:rPr>
                <a:t>   O       T</a:t>
              </a:r>
            </a:p>
          </p:txBody>
        </p:sp>
      </p:grpSp>
      <p:pic>
        <p:nvPicPr>
          <p:cNvPr id="13" name="Elemento grafico 12">
            <a:extLst>
              <a:ext uri="{FF2B5EF4-FFF2-40B4-BE49-F238E27FC236}">
                <a16:creationId xmlns:a16="http://schemas.microsoft.com/office/drawing/2014/main" id="{89A400B6-33BA-43E7-A027-CB4CCB54A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0582" y="1388646"/>
            <a:ext cx="1500188" cy="1500188"/>
          </a:xfrm>
          <a:prstGeom prst="rect">
            <a:avLst/>
          </a:prstGeom>
        </p:spPr>
      </p:pic>
      <p:sp>
        <p:nvSpPr>
          <p:cNvPr id="14" name="CasellaDiTesto 13">
            <a:extLst>
              <a:ext uri="{FF2B5EF4-FFF2-40B4-BE49-F238E27FC236}">
                <a16:creationId xmlns:a16="http://schemas.microsoft.com/office/drawing/2014/main" id="{17EEAF54-03AE-472A-8E1E-0326D6EDF910}"/>
              </a:ext>
            </a:extLst>
          </p:cNvPr>
          <p:cNvSpPr txBox="1"/>
          <p:nvPr/>
        </p:nvSpPr>
        <p:spPr>
          <a:xfrm>
            <a:off x="5416900" y="3052687"/>
            <a:ext cx="2858475" cy="646331"/>
          </a:xfrm>
          <a:prstGeom prst="rect">
            <a:avLst/>
          </a:prstGeom>
          <a:noFill/>
        </p:spPr>
        <p:txBody>
          <a:bodyPr wrap="none" rtlCol="0">
            <a:spAutoFit/>
          </a:bodyPr>
          <a:lstStyle/>
          <a:p>
            <a:pPr algn="ctr"/>
            <a:r>
              <a:rPr lang="it-IT" sz="1800" dirty="0">
                <a:latin typeface="Bahnschrift SemiBold" panose="020B0502040204020203" pitchFamily="34" charset="0"/>
              </a:rPr>
              <a:t>Corso di Cloud Computing</a:t>
            </a:r>
          </a:p>
          <a:p>
            <a:pPr algn="ctr"/>
            <a:r>
              <a:rPr lang="it-IT" sz="1800" dirty="0">
                <a:latin typeface="Bahnschrift SemiBold" panose="020B0502040204020203" pitchFamily="34" charset="0"/>
              </a:rPr>
              <a:t>Prof. Vittorio Scarano</a:t>
            </a:r>
          </a:p>
        </p:txBody>
      </p:sp>
      <p:sp>
        <p:nvSpPr>
          <p:cNvPr id="15" name="CasellaDiTesto 14">
            <a:extLst>
              <a:ext uri="{FF2B5EF4-FFF2-40B4-BE49-F238E27FC236}">
                <a16:creationId xmlns:a16="http://schemas.microsoft.com/office/drawing/2014/main" id="{61DDB588-FAFF-433C-AE52-818070E94908}"/>
              </a:ext>
            </a:extLst>
          </p:cNvPr>
          <p:cNvSpPr txBox="1"/>
          <p:nvPr/>
        </p:nvSpPr>
        <p:spPr>
          <a:xfrm>
            <a:off x="5887380" y="3957772"/>
            <a:ext cx="1917513" cy="415498"/>
          </a:xfrm>
          <a:prstGeom prst="rect">
            <a:avLst/>
          </a:prstGeom>
          <a:noFill/>
        </p:spPr>
        <p:txBody>
          <a:bodyPr wrap="none" rtlCol="0">
            <a:spAutoFit/>
          </a:bodyPr>
          <a:lstStyle/>
          <a:p>
            <a:pPr algn="ctr"/>
            <a:r>
              <a:rPr lang="it-IT" sz="1050" dirty="0">
                <a:latin typeface="Bahnschrift Light" panose="020B0502040204020203" pitchFamily="34" charset="0"/>
              </a:rPr>
              <a:t>Antonio Zizzari - 0522501309</a:t>
            </a:r>
          </a:p>
          <a:p>
            <a:pPr algn="ctr"/>
            <a:r>
              <a:rPr lang="it-IT" sz="1050" dirty="0">
                <a:latin typeface="Bahnschrift Light" panose="020B0502040204020203" pitchFamily="34" charset="0"/>
              </a:rPr>
              <a:t>Simone Giglio - 0522501292</a:t>
            </a:r>
          </a:p>
        </p:txBody>
      </p:sp>
      <p:sp>
        <p:nvSpPr>
          <p:cNvPr id="16" name="CasellaDiTesto 15">
            <a:extLst>
              <a:ext uri="{FF2B5EF4-FFF2-40B4-BE49-F238E27FC236}">
                <a16:creationId xmlns:a16="http://schemas.microsoft.com/office/drawing/2014/main" id="{F2B655AC-EA66-45B7-BD02-213592A0F5DE}"/>
              </a:ext>
            </a:extLst>
          </p:cNvPr>
          <p:cNvSpPr txBox="1"/>
          <p:nvPr/>
        </p:nvSpPr>
        <p:spPr>
          <a:xfrm>
            <a:off x="5832078" y="712173"/>
            <a:ext cx="2028119" cy="415498"/>
          </a:xfrm>
          <a:prstGeom prst="rect">
            <a:avLst/>
          </a:prstGeom>
          <a:noFill/>
        </p:spPr>
        <p:txBody>
          <a:bodyPr wrap="none" rtlCol="0">
            <a:spAutoFit/>
          </a:bodyPr>
          <a:lstStyle/>
          <a:p>
            <a:pPr algn="ctr"/>
            <a:r>
              <a:rPr lang="it-IT" sz="1050" dirty="0">
                <a:latin typeface="Bahnschrift SemiBold" panose="020B0502040204020203" pitchFamily="34" charset="0"/>
              </a:rPr>
              <a:t>IttenWearBot</a:t>
            </a:r>
          </a:p>
          <a:p>
            <a:r>
              <a:rPr lang="it-IT" sz="1050" dirty="0">
                <a:latin typeface="Bahnschrift SemiBold" panose="020B0502040204020203" pitchFamily="34" charset="0"/>
              </a:rPr>
              <a:t>ANNO ACCADEMICO 2021/2022</a:t>
            </a:r>
          </a:p>
        </p:txBody>
      </p:sp>
    </p:spTree>
    <p:extLst>
      <p:ext uri="{BB962C8B-B14F-4D97-AF65-F5344CB8AC3E}">
        <p14:creationId xmlns:p14="http://schemas.microsoft.com/office/powerpoint/2010/main" val="31538138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42"/>
          <p:cNvSpPr txBox="1">
            <a:spLocks noGrp="1"/>
          </p:cNvSpPr>
          <p:nvPr>
            <p:ph type="title"/>
          </p:nvPr>
        </p:nvSpPr>
        <p:spPr>
          <a:xfrm>
            <a:off x="362742" y="313316"/>
            <a:ext cx="82296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Trova corrispondenza</a:t>
            </a:r>
            <a:endParaRPr sz="5400" dirty="0"/>
          </a:p>
        </p:txBody>
      </p:sp>
      <p:grpSp>
        <p:nvGrpSpPr>
          <p:cNvPr id="2516" name="Google Shape;2516;p42"/>
          <p:cNvGrpSpPr/>
          <p:nvPr/>
        </p:nvGrpSpPr>
        <p:grpSpPr>
          <a:xfrm>
            <a:off x="453840" y="1074128"/>
            <a:ext cx="3720371" cy="1654007"/>
            <a:chOff x="-2994200" y="742900"/>
            <a:chExt cx="2080774" cy="1727335"/>
          </a:xfrm>
        </p:grpSpPr>
        <p:sp>
          <p:nvSpPr>
            <p:cNvPr id="2517" name="Google Shape;2517;p42"/>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SemiBold"/>
                  <a:ea typeface="Fira Sans Extra Condensed SemiBold"/>
                  <a:cs typeface="Fira Sans Extra Condensed SemiBold"/>
                  <a:sym typeface="Fira Sans Extra Condensed SemiBold"/>
                </a:rPr>
                <a:t>Funzionamento</a:t>
              </a:r>
              <a:endParaRPr sz="12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2518" name="Google Shape;2518;p42"/>
            <p:cNvSpPr txBox="1"/>
            <p:nvPr/>
          </p:nvSpPr>
          <p:spPr>
            <a:xfrm>
              <a:off x="-2990626" y="1060722"/>
              <a:ext cx="2077200" cy="1409513"/>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it-IT" sz="1100" dirty="0">
                  <a:solidFill>
                    <a:schemeClr val="dk1"/>
                  </a:solidFill>
                  <a:latin typeface="Roboto"/>
                  <a:ea typeface="Roboto"/>
                  <a:cs typeface="Roboto"/>
                  <a:sym typeface="Roboto"/>
                </a:rPr>
                <a:t>Viene chiesto all’utente se possiede già dell’abbigliamento dal quale partire per trovare l’outfit.</a:t>
              </a:r>
            </a:p>
            <a:p>
              <a:pPr marL="0" lvl="0" indent="0" algn="l" rtl="0">
                <a:spcBef>
                  <a:spcPts val="0"/>
                </a:spcBef>
                <a:spcAft>
                  <a:spcPts val="0"/>
                </a:spcAft>
                <a:buNone/>
              </a:pPr>
              <a:r>
                <a:rPr lang="it-IT" sz="1100" dirty="0">
                  <a:solidFill>
                    <a:schemeClr val="dk1"/>
                  </a:solidFill>
                  <a:latin typeface="Roboto"/>
                  <a:ea typeface="Roboto"/>
                  <a:cs typeface="Roboto"/>
                  <a:sym typeface="Roboto"/>
                </a:rPr>
                <a:t>Nel caso in cui lo possegga, gli viene chiesto a che parte del corpo corrisponde, e subito dopo il bot chiede all’utente di mandare una foto che ritrae lui con il capo indossato.</a:t>
              </a:r>
            </a:p>
            <a:p>
              <a:pPr marL="0" lvl="0" indent="0" algn="l" rtl="0">
                <a:spcBef>
                  <a:spcPts val="0"/>
                </a:spcBef>
                <a:spcAft>
                  <a:spcPts val="0"/>
                </a:spcAft>
                <a:buNone/>
              </a:pPr>
              <a:endParaRPr lang="it-IT" sz="1100" dirty="0">
                <a:solidFill>
                  <a:schemeClr val="dk1"/>
                </a:solidFill>
                <a:latin typeface="Roboto"/>
                <a:ea typeface="Roboto"/>
                <a:cs typeface="Roboto"/>
                <a:sym typeface="Roboto"/>
              </a:endParaRPr>
            </a:p>
            <a:p>
              <a:pPr marL="0" lvl="0" indent="0" algn="l" rtl="0">
                <a:spcBef>
                  <a:spcPts val="0"/>
                </a:spcBef>
                <a:spcAft>
                  <a:spcPts val="0"/>
                </a:spcAft>
                <a:buNone/>
              </a:pPr>
              <a:endParaRPr lang="it-IT" sz="1100" dirty="0">
                <a:solidFill>
                  <a:schemeClr val="dk1"/>
                </a:solidFill>
                <a:latin typeface="Roboto"/>
                <a:ea typeface="Roboto"/>
                <a:cs typeface="Roboto"/>
                <a:sym typeface="Roboto"/>
              </a:endParaRPr>
            </a:p>
            <a:p>
              <a:pPr marL="0" lvl="0" indent="0" algn="l" rtl="0">
                <a:spcBef>
                  <a:spcPts val="0"/>
                </a:spcBef>
                <a:spcAft>
                  <a:spcPts val="0"/>
                </a:spcAft>
                <a:buNone/>
              </a:pPr>
              <a:endParaRPr lang="it-IT" sz="1100" dirty="0">
                <a:solidFill>
                  <a:schemeClr val="dk1"/>
                </a:solidFill>
                <a:latin typeface="Roboto"/>
                <a:ea typeface="Roboto"/>
                <a:cs typeface="Roboto"/>
                <a:sym typeface="Roboto"/>
              </a:endParaRPr>
            </a:p>
            <a:p>
              <a:pPr marL="0" lvl="0" indent="0" algn="l" rtl="0">
                <a:spcBef>
                  <a:spcPts val="0"/>
                </a:spcBef>
                <a:spcAft>
                  <a:spcPts val="0"/>
                </a:spcAft>
                <a:buNone/>
              </a:pPr>
              <a:endParaRPr lang="it-IT" sz="1100" dirty="0">
                <a:solidFill>
                  <a:schemeClr val="dk1"/>
                </a:solidFill>
                <a:latin typeface="Roboto"/>
                <a:ea typeface="Roboto"/>
                <a:cs typeface="Roboto"/>
                <a:sym typeface="Roboto"/>
              </a:endParaRPr>
            </a:p>
          </p:txBody>
        </p:sp>
      </p:grpSp>
      <p:grpSp>
        <p:nvGrpSpPr>
          <p:cNvPr id="2" name="Gruppo 1">
            <a:extLst>
              <a:ext uri="{FF2B5EF4-FFF2-40B4-BE49-F238E27FC236}">
                <a16:creationId xmlns:a16="http://schemas.microsoft.com/office/drawing/2014/main" id="{9D52CAF7-DB4E-43AC-981B-0BFAAC512130}"/>
              </a:ext>
            </a:extLst>
          </p:cNvPr>
          <p:cNvGrpSpPr/>
          <p:nvPr/>
        </p:nvGrpSpPr>
        <p:grpSpPr>
          <a:xfrm>
            <a:off x="4249459" y="1169199"/>
            <a:ext cx="4625699" cy="3459167"/>
            <a:chOff x="4249459" y="1169199"/>
            <a:chExt cx="4625699" cy="3459167"/>
          </a:xfrm>
        </p:grpSpPr>
        <p:grpSp>
          <p:nvGrpSpPr>
            <p:cNvPr id="2403" name="Google Shape;2403;p42"/>
            <p:cNvGrpSpPr/>
            <p:nvPr/>
          </p:nvGrpSpPr>
          <p:grpSpPr>
            <a:xfrm>
              <a:off x="4860764" y="1169209"/>
              <a:ext cx="3200211" cy="3459157"/>
              <a:chOff x="2971894" y="1276026"/>
              <a:chExt cx="3200211" cy="3459157"/>
            </a:xfrm>
          </p:grpSpPr>
          <p:sp>
            <p:nvSpPr>
              <p:cNvPr id="2404" name="Google Shape;2404;p42"/>
              <p:cNvSpPr/>
              <p:nvPr/>
            </p:nvSpPr>
            <p:spPr>
              <a:xfrm>
                <a:off x="2971894" y="4688661"/>
                <a:ext cx="3200211" cy="3803"/>
              </a:xfrm>
              <a:custGeom>
                <a:avLst/>
                <a:gdLst/>
                <a:ahLst/>
                <a:cxnLst/>
                <a:rect l="l" t="t" r="r" b="b"/>
                <a:pathLst>
                  <a:path w="169122" h="201" extrusionOk="0">
                    <a:moveTo>
                      <a:pt x="84561" y="0"/>
                    </a:moveTo>
                    <a:cubicBezTo>
                      <a:pt x="37861" y="0"/>
                      <a:pt x="1" y="33"/>
                      <a:pt x="1" y="100"/>
                    </a:cubicBezTo>
                    <a:cubicBezTo>
                      <a:pt x="1" y="167"/>
                      <a:pt x="37861" y="200"/>
                      <a:pt x="84561" y="200"/>
                    </a:cubicBezTo>
                    <a:cubicBezTo>
                      <a:pt x="131261" y="200"/>
                      <a:pt x="169122" y="167"/>
                      <a:pt x="169122" y="100"/>
                    </a:cubicBezTo>
                    <a:cubicBezTo>
                      <a:pt x="169122" y="33"/>
                      <a:pt x="131295" y="0"/>
                      <a:pt x="84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05" name="Google Shape;2405;p42"/>
              <p:cNvGrpSpPr/>
              <p:nvPr/>
            </p:nvGrpSpPr>
            <p:grpSpPr>
              <a:xfrm>
                <a:off x="3178045" y="1276026"/>
                <a:ext cx="2787909" cy="3459157"/>
                <a:chOff x="2908139" y="1276026"/>
                <a:chExt cx="2787909" cy="3459157"/>
              </a:xfrm>
            </p:grpSpPr>
            <p:sp>
              <p:nvSpPr>
                <p:cNvPr id="2407" name="Google Shape;2407;p42"/>
                <p:cNvSpPr/>
                <p:nvPr/>
              </p:nvSpPr>
              <p:spPr>
                <a:xfrm>
                  <a:off x="2908139" y="1276026"/>
                  <a:ext cx="2787909" cy="3459157"/>
                </a:xfrm>
                <a:custGeom>
                  <a:avLst/>
                  <a:gdLst/>
                  <a:ahLst/>
                  <a:cxnLst/>
                  <a:rect l="l" t="t" r="r" b="b"/>
                  <a:pathLst>
                    <a:path w="93101" h="115517" extrusionOk="0">
                      <a:moveTo>
                        <a:pt x="80391" y="1"/>
                      </a:moveTo>
                      <a:lnTo>
                        <a:pt x="101" y="9641"/>
                      </a:lnTo>
                      <a:lnTo>
                        <a:pt x="1" y="9641"/>
                      </a:lnTo>
                      <a:lnTo>
                        <a:pt x="1" y="9741"/>
                      </a:lnTo>
                      <a:cubicBezTo>
                        <a:pt x="4704" y="49069"/>
                        <a:pt x="9107" y="85529"/>
                        <a:pt x="12710" y="115450"/>
                      </a:cubicBezTo>
                      <a:lnTo>
                        <a:pt x="12710" y="115517"/>
                      </a:lnTo>
                      <a:lnTo>
                        <a:pt x="12810" y="115517"/>
                      </a:lnTo>
                      <a:lnTo>
                        <a:pt x="93101" y="105777"/>
                      </a:lnTo>
                      <a:lnTo>
                        <a:pt x="93101" y="105777"/>
                      </a:lnTo>
                      <a:lnTo>
                        <a:pt x="12867" y="115339"/>
                      </a:lnTo>
                      <a:lnTo>
                        <a:pt x="12867" y="115339"/>
                      </a:lnTo>
                      <a:cubicBezTo>
                        <a:pt x="9270" y="85463"/>
                        <a:pt x="4909" y="49076"/>
                        <a:pt x="215" y="9827"/>
                      </a:cubicBezTo>
                      <a:lnTo>
                        <a:pt x="215" y="9827"/>
                      </a:lnTo>
                      <a:lnTo>
                        <a:pt x="80305" y="178"/>
                      </a:lnTo>
                      <a:lnTo>
                        <a:pt x="80305" y="178"/>
                      </a:lnTo>
                      <a:cubicBezTo>
                        <a:pt x="87870" y="62795"/>
                        <a:pt x="93001" y="104943"/>
                        <a:pt x="93101" y="105777"/>
                      </a:cubicBezTo>
                      <a:cubicBezTo>
                        <a:pt x="93000" y="104943"/>
                        <a:pt x="87964" y="62712"/>
                        <a:pt x="80492" y="101"/>
                      </a:cubicBezTo>
                      <a:lnTo>
                        <a:pt x="80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42"/>
                <p:cNvSpPr/>
                <p:nvPr/>
              </p:nvSpPr>
              <p:spPr>
                <a:xfrm>
                  <a:off x="2996054" y="1380919"/>
                  <a:ext cx="2586110" cy="2965693"/>
                </a:xfrm>
                <a:custGeom>
                  <a:avLst/>
                  <a:gdLst/>
                  <a:ahLst/>
                  <a:cxnLst/>
                  <a:rect l="l" t="t" r="r" b="b"/>
                  <a:pathLst>
                    <a:path w="86362" h="99038" extrusionOk="0">
                      <a:moveTo>
                        <a:pt x="75554" y="0"/>
                      </a:moveTo>
                      <a:lnTo>
                        <a:pt x="0" y="9107"/>
                      </a:lnTo>
                      <a:lnTo>
                        <a:pt x="10841" y="99038"/>
                      </a:lnTo>
                      <a:lnTo>
                        <a:pt x="86362" y="89965"/>
                      </a:lnTo>
                      <a:lnTo>
                        <a:pt x="75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42"/>
                <p:cNvSpPr/>
                <p:nvPr/>
              </p:nvSpPr>
              <p:spPr>
                <a:xfrm>
                  <a:off x="2992041" y="1378912"/>
                  <a:ext cx="2589135" cy="2970694"/>
                </a:xfrm>
                <a:custGeom>
                  <a:avLst/>
                  <a:gdLst/>
                  <a:ahLst/>
                  <a:cxnLst/>
                  <a:rect l="l" t="t" r="r" b="b"/>
                  <a:pathLst>
                    <a:path w="86463" h="99205" extrusionOk="0">
                      <a:moveTo>
                        <a:pt x="75621" y="1"/>
                      </a:moveTo>
                      <a:lnTo>
                        <a:pt x="134" y="9040"/>
                      </a:lnTo>
                      <a:lnTo>
                        <a:pt x="1" y="9040"/>
                      </a:lnTo>
                      <a:lnTo>
                        <a:pt x="1" y="9174"/>
                      </a:lnTo>
                      <a:cubicBezTo>
                        <a:pt x="4037" y="42398"/>
                        <a:pt x="7740" y="73320"/>
                        <a:pt x="10842" y="99105"/>
                      </a:cubicBezTo>
                      <a:lnTo>
                        <a:pt x="10842" y="99205"/>
                      </a:lnTo>
                      <a:lnTo>
                        <a:pt x="10942" y="99205"/>
                      </a:lnTo>
                      <a:lnTo>
                        <a:pt x="86462" y="90032"/>
                      </a:lnTo>
                      <a:lnTo>
                        <a:pt x="86462" y="90032"/>
                      </a:lnTo>
                      <a:lnTo>
                        <a:pt x="11029" y="98995"/>
                      </a:lnTo>
                      <a:lnTo>
                        <a:pt x="11029" y="98995"/>
                      </a:lnTo>
                      <a:cubicBezTo>
                        <a:pt x="7933" y="73262"/>
                        <a:pt x="4240" y="42391"/>
                        <a:pt x="282" y="9260"/>
                      </a:cubicBezTo>
                      <a:lnTo>
                        <a:pt x="282" y="9260"/>
                      </a:lnTo>
                      <a:lnTo>
                        <a:pt x="75564" y="178"/>
                      </a:lnTo>
                      <a:lnTo>
                        <a:pt x="75564" y="178"/>
                      </a:lnTo>
                      <a:cubicBezTo>
                        <a:pt x="82063" y="53673"/>
                        <a:pt x="86362" y="89198"/>
                        <a:pt x="86462" y="90032"/>
                      </a:cubicBezTo>
                      <a:cubicBezTo>
                        <a:pt x="86362" y="89198"/>
                        <a:pt x="82126" y="53639"/>
                        <a:pt x="75721" y="67"/>
                      </a:cubicBezTo>
                      <a:lnTo>
                        <a:pt x="757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42"/>
                <p:cNvSpPr/>
                <p:nvPr/>
              </p:nvSpPr>
              <p:spPr>
                <a:xfrm>
                  <a:off x="3835076" y="1626936"/>
                  <a:ext cx="551407" cy="761531"/>
                </a:xfrm>
                <a:custGeom>
                  <a:avLst/>
                  <a:gdLst/>
                  <a:ahLst/>
                  <a:cxnLst/>
                  <a:rect l="l" t="t" r="r" b="b"/>
                  <a:pathLst>
                    <a:path w="18414" h="25431" extrusionOk="0">
                      <a:moveTo>
                        <a:pt x="8065" y="1"/>
                      </a:moveTo>
                      <a:cubicBezTo>
                        <a:pt x="7934" y="1"/>
                        <a:pt x="7803" y="8"/>
                        <a:pt x="7672" y="24"/>
                      </a:cubicBezTo>
                      <a:cubicBezTo>
                        <a:pt x="6405" y="224"/>
                        <a:pt x="5204" y="691"/>
                        <a:pt x="4170" y="1425"/>
                      </a:cubicBezTo>
                      <a:cubicBezTo>
                        <a:pt x="2869" y="2392"/>
                        <a:pt x="1801" y="3626"/>
                        <a:pt x="1034" y="5061"/>
                      </a:cubicBezTo>
                      <a:cubicBezTo>
                        <a:pt x="0" y="6962"/>
                        <a:pt x="167" y="9230"/>
                        <a:pt x="400" y="11365"/>
                      </a:cubicBezTo>
                      <a:cubicBezTo>
                        <a:pt x="801" y="15735"/>
                        <a:pt x="1201" y="20071"/>
                        <a:pt x="1635" y="24441"/>
                      </a:cubicBezTo>
                      <a:cubicBezTo>
                        <a:pt x="1523" y="24971"/>
                        <a:pt x="1948" y="25431"/>
                        <a:pt x="2441" y="25431"/>
                      </a:cubicBezTo>
                      <a:cubicBezTo>
                        <a:pt x="2538" y="25431"/>
                        <a:pt x="2637" y="25413"/>
                        <a:pt x="2735" y="25375"/>
                      </a:cubicBezTo>
                      <a:cubicBezTo>
                        <a:pt x="8006" y="24775"/>
                        <a:pt x="13243" y="23874"/>
                        <a:pt x="18413" y="22673"/>
                      </a:cubicBezTo>
                      <a:cubicBezTo>
                        <a:pt x="16946" y="16669"/>
                        <a:pt x="18113" y="10131"/>
                        <a:pt x="15878" y="4360"/>
                      </a:cubicBezTo>
                      <a:cubicBezTo>
                        <a:pt x="15411" y="3126"/>
                        <a:pt x="14744" y="1925"/>
                        <a:pt x="13677" y="1158"/>
                      </a:cubicBezTo>
                      <a:cubicBezTo>
                        <a:pt x="12997" y="669"/>
                        <a:pt x="12168" y="343"/>
                        <a:pt x="11380" y="343"/>
                      </a:cubicBezTo>
                      <a:cubicBezTo>
                        <a:pt x="10931" y="343"/>
                        <a:pt x="10495" y="449"/>
                        <a:pt x="10107" y="691"/>
                      </a:cubicBezTo>
                      <a:cubicBezTo>
                        <a:pt x="9513" y="238"/>
                        <a:pt x="8798" y="1"/>
                        <a:pt x="8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2415;p42"/>
                <p:cNvSpPr/>
                <p:nvPr/>
              </p:nvSpPr>
              <p:spPr>
                <a:xfrm>
                  <a:off x="3651282" y="2134572"/>
                  <a:ext cx="1278592" cy="2161071"/>
                </a:xfrm>
                <a:custGeom>
                  <a:avLst/>
                  <a:gdLst/>
                  <a:ahLst/>
                  <a:cxnLst/>
                  <a:rect l="l" t="t" r="r" b="b"/>
                  <a:pathLst>
                    <a:path w="42698" h="72168" extrusionOk="0">
                      <a:moveTo>
                        <a:pt x="19288" y="0"/>
                      </a:moveTo>
                      <a:cubicBezTo>
                        <a:pt x="18886" y="0"/>
                        <a:pt x="18440" y="46"/>
                        <a:pt x="17947" y="149"/>
                      </a:cubicBezTo>
                      <a:lnTo>
                        <a:pt x="11275" y="950"/>
                      </a:lnTo>
                      <a:cubicBezTo>
                        <a:pt x="11275" y="950"/>
                        <a:pt x="8807" y="2118"/>
                        <a:pt x="8040" y="3752"/>
                      </a:cubicBezTo>
                      <a:cubicBezTo>
                        <a:pt x="7272" y="5420"/>
                        <a:pt x="7172" y="6654"/>
                        <a:pt x="6205" y="7288"/>
                      </a:cubicBezTo>
                      <a:cubicBezTo>
                        <a:pt x="5238" y="7922"/>
                        <a:pt x="1568" y="12692"/>
                        <a:pt x="1868" y="13793"/>
                      </a:cubicBezTo>
                      <a:cubicBezTo>
                        <a:pt x="2169" y="14893"/>
                        <a:pt x="834" y="17662"/>
                        <a:pt x="1101" y="20564"/>
                      </a:cubicBezTo>
                      <a:cubicBezTo>
                        <a:pt x="1368" y="23500"/>
                        <a:pt x="1935" y="27669"/>
                        <a:pt x="1935" y="27669"/>
                      </a:cubicBezTo>
                      <a:cubicBezTo>
                        <a:pt x="1935" y="27669"/>
                        <a:pt x="0" y="29537"/>
                        <a:pt x="1168" y="32006"/>
                      </a:cubicBezTo>
                      <a:cubicBezTo>
                        <a:pt x="1168" y="32006"/>
                        <a:pt x="301" y="34974"/>
                        <a:pt x="1201" y="37309"/>
                      </a:cubicBezTo>
                      <a:lnTo>
                        <a:pt x="2502" y="39578"/>
                      </a:lnTo>
                      <a:cubicBezTo>
                        <a:pt x="2502" y="39578"/>
                        <a:pt x="734" y="45882"/>
                        <a:pt x="1135" y="49118"/>
                      </a:cubicBezTo>
                      <a:cubicBezTo>
                        <a:pt x="1535" y="52387"/>
                        <a:pt x="2969" y="72168"/>
                        <a:pt x="2969" y="72168"/>
                      </a:cubicBezTo>
                      <a:lnTo>
                        <a:pt x="31189" y="68699"/>
                      </a:lnTo>
                      <a:lnTo>
                        <a:pt x="42698" y="64529"/>
                      </a:lnTo>
                      <a:cubicBezTo>
                        <a:pt x="42698" y="64529"/>
                        <a:pt x="41830" y="54388"/>
                        <a:pt x="40129" y="48084"/>
                      </a:cubicBezTo>
                      <a:cubicBezTo>
                        <a:pt x="38395" y="41779"/>
                        <a:pt x="35793" y="30738"/>
                        <a:pt x="35793" y="30738"/>
                      </a:cubicBezTo>
                      <a:lnTo>
                        <a:pt x="26286" y="2251"/>
                      </a:lnTo>
                      <a:cubicBezTo>
                        <a:pt x="25708" y="2262"/>
                        <a:pt x="25126" y="2266"/>
                        <a:pt x="24607" y="2266"/>
                      </a:cubicBezTo>
                      <a:cubicBezTo>
                        <a:pt x="23569" y="2266"/>
                        <a:pt x="22783" y="2251"/>
                        <a:pt x="22783" y="2251"/>
                      </a:cubicBezTo>
                      <a:cubicBezTo>
                        <a:pt x="22783" y="2251"/>
                        <a:pt x="22118" y="0"/>
                        <a:pt x="19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42"/>
                <p:cNvSpPr/>
                <p:nvPr/>
              </p:nvSpPr>
              <p:spPr>
                <a:xfrm>
                  <a:off x="3926974" y="2156520"/>
                  <a:ext cx="362604" cy="143347"/>
                </a:xfrm>
                <a:custGeom>
                  <a:avLst/>
                  <a:gdLst/>
                  <a:ahLst/>
                  <a:cxnLst/>
                  <a:rect l="l" t="t" r="r" b="b"/>
                  <a:pathLst>
                    <a:path w="12109" h="4787" extrusionOk="0">
                      <a:moveTo>
                        <a:pt x="9266" y="0"/>
                      </a:moveTo>
                      <a:cubicBezTo>
                        <a:pt x="9147" y="0"/>
                        <a:pt x="9027" y="6"/>
                        <a:pt x="8906" y="17"/>
                      </a:cubicBezTo>
                      <a:cubicBezTo>
                        <a:pt x="8731" y="15"/>
                        <a:pt x="8554" y="13"/>
                        <a:pt x="8378" y="13"/>
                      </a:cubicBezTo>
                      <a:cubicBezTo>
                        <a:pt x="6066" y="13"/>
                        <a:pt x="3656" y="245"/>
                        <a:pt x="1735" y="1485"/>
                      </a:cubicBezTo>
                      <a:cubicBezTo>
                        <a:pt x="1134" y="1818"/>
                        <a:pt x="634" y="2319"/>
                        <a:pt x="300" y="2952"/>
                      </a:cubicBezTo>
                      <a:cubicBezTo>
                        <a:pt x="0" y="3586"/>
                        <a:pt x="234" y="4086"/>
                        <a:pt x="567" y="4787"/>
                      </a:cubicBezTo>
                      <a:lnTo>
                        <a:pt x="3269" y="2252"/>
                      </a:lnTo>
                      <a:lnTo>
                        <a:pt x="11875" y="2452"/>
                      </a:lnTo>
                      <a:cubicBezTo>
                        <a:pt x="12109" y="1618"/>
                        <a:pt x="11742" y="918"/>
                        <a:pt x="11008" y="451"/>
                      </a:cubicBezTo>
                      <a:cubicBezTo>
                        <a:pt x="10450" y="144"/>
                        <a:pt x="9870" y="0"/>
                        <a:pt x="9266"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42"/>
                <p:cNvSpPr/>
                <p:nvPr/>
              </p:nvSpPr>
              <p:spPr>
                <a:xfrm>
                  <a:off x="3911972" y="1666013"/>
                  <a:ext cx="403569" cy="716973"/>
                </a:xfrm>
                <a:custGeom>
                  <a:avLst/>
                  <a:gdLst/>
                  <a:ahLst/>
                  <a:cxnLst/>
                  <a:rect l="l" t="t" r="r" b="b"/>
                  <a:pathLst>
                    <a:path w="13477" h="23943" extrusionOk="0">
                      <a:moveTo>
                        <a:pt x="7533" y="1"/>
                      </a:moveTo>
                      <a:cubicBezTo>
                        <a:pt x="7326" y="1"/>
                        <a:pt x="7117" y="18"/>
                        <a:pt x="6906" y="53"/>
                      </a:cubicBezTo>
                      <a:lnTo>
                        <a:pt x="5605" y="120"/>
                      </a:lnTo>
                      <a:lnTo>
                        <a:pt x="1168" y="2822"/>
                      </a:lnTo>
                      <a:cubicBezTo>
                        <a:pt x="468" y="2955"/>
                        <a:pt x="1" y="3622"/>
                        <a:pt x="101" y="4323"/>
                      </a:cubicBezTo>
                      <a:lnTo>
                        <a:pt x="2803" y="20568"/>
                      </a:lnTo>
                      <a:cubicBezTo>
                        <a:pt x="3138" y="22547"/>
                        <a:pt x="4834" y="23942"/>
                        <a:pt x="6777" y="23942"/>
                      </a:cubicBezTo>
                      <a:cubicBezTo>
                        <a:pt x="6962" y="23942"/>
                        <a:pt x="7150" y="23929"/>
                        <a:pt x="7339" y="23903"/>
                      </a:cubicBezTo>
                      <a:cubicBezTo>
                        <a:pt x="9608" y="23570"/>
                        <a:pt x="11175" y="21435"/>
                        <a:pt x="10742" y="19167"/>
                      </a:cubicBezTo>
                      <a:cubicBezTo>
                        <a:pt x="10542" y="17932"/>
                        <a:pt x="10308" y="16898"/>
                        <a:pt x="10308" y="16898"/>
                      </a:cubicBezTo>
                      <a:cubicBezTo>
                        <a:pt x="10308" y="16898"/>
                        <a:pt x="13210" y="16098"/>
                        <a:pt x="13377" y="12195"/>
                      </a:cubicBezTo>
                      <a:cubicBezTo>
                        <a:pt x="13477" y="10260"/>
                        <a:pt x="13010" y="7158"/>
                        <a:pt x="12576" y="4656"/>
                      </a:cubicBezTo>
                      <a:cubicBezTo>
                        <a:pt x="12206" y="2528"/>
                        <a:pt x="10068" y="1"/>
                        <a:pt x="7533" y="1"/>
                      </a:cubicBezTo>
                      <a:close/>
                    </a:path>
                  </a:pathLst>
                </a:custGeom>
                <a:solidFill>
                  <a:srgbClr val="9E5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42"/>
                <p:cNvSpPr/>
                <p:nvPr/>
              </p:nvSpPr>
              <p:spPr>
                <a:xfrm>
                  <a:off x="4227608" y="1874900"/>
                  <a:ext cx="30993" cy="28568"/>
                </a:xfrm>
                <a:custGeom>
                  <a:avLst/>
                  <a:gdLst/>
                  <a:ahLst/>
                  <a:cxnLst/>
                  <a:rect l="l" t="t" r="r" b="b"/>
                  <a:pathLst>
                    <a:path w="1035" h="954" extrusionOk="0">
                      <a:moveTo>
                        <a:pt x="551" y="0"/>
                      </a:moveTo>
                      <a:cubicBezTo>
                        <a:pt x="513" y="0"/>
                        <a:pt x="474" y="5"/>
                        <a:pt x="434" y="15"/>
                      </a:cubicBezTo>
                      <a:cubicBezTo>
                        <a:pt x="167" y="49"/>
                        <a:pt x="1" y="282"/>
                        <a:pt x="34" y="549"/>
                      </a:cubicBezTo>
                      <a:cubicBezTo>
                        <a:pt x="64" y="793"/>
                        <a:pt x="262" y="953"/>
                        <a:pt x="500" y="953"/>
                      </a:cubicBezTo>
                      <a:cubicBezTo>
                        <a:pt x="522" y="953"/>
                        <a:pt x="545" y="952"/>
                        <a:pt x="568" y="949"/>
                      </a:cubicBezTo>
                      <a:cubicBezTo>
                        <a:pt x="834" y="882"/>
                        <a:pt x="1035" y="649"/>
                        <a:pt x="1001" y="382"/>
                      </a:cubicBezTo>
                      <a:cubicBezTo>
                        <a:pt x="944" y="155"/>
                        <a:pt x="767" y="0"/>
                        <a:pt x="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42"/>
                <p:cNvSpPr/>
                <p:nvPr/>
              </p:nvSpPr>
              <p:spPr>
                <a:xfrm>
                  <a:off x="4207636" y="1839117"/>
                  <a:ext cx="60968" cy="18566"/>
                </a:xfrm>
                <a:custGeom>
                  <a:avLst/>
                  <a:gdLst/>
                  <a:ahLst/>
                  <a:cxnLst/>
                  <a:rect l="l" t="t" r="r" b="b"/>
                  <a:pathLst>
                    <a:path w="2036" h="620" extrusionOk="0">
                      <a:moveTo>
                        <a:pt x="1138" y="1"/>
                      </a:moveTo>
                      <a:cubicBezTo>
                        <a:pt x="1093" y="1"/>
                        <a:pt x="1047" y="4"/>
                        <a:pt x="1001" y="9"/>
                      </a:cubicBezTo>
                      <a:cubicBezTo>
                        <a:pt x="701" y="43"/>
                        <a:pt x="467" y="143"/>
                        <a:pt x="234" y="343"/>
                      </a:cubicBezTo>
                      <a:cubicBezTo>
                        <a:pt x="67" y="476"/>
                        <a:pt x="0" y="576"/>
                        <a:pt x="67" y="610"/>
                      </a:cubicBezTo>
                      <a:cubicBezTo>
                        <a:pt x="74" y="616"/>
                        <a:pt x="83" y="619"/>
                        <a:pt x="96" y="619"/>
                      </a:cubicBezTo>
                      <a:cubicBezTo>
                        <a:pt x="208" y="619"/>
                        <a:pt x="554" y="370"/>
                        <a:pt x="1034" y="310"/>
                      </a:cubicBezTo>
                      <a:cubicBezTo>
                        <a:pt x="1098" y="301"/>
                        <a:pt x="1160" y="297"/>
                        <a:pt x="1220" y="297"/>
                      </a:cubicBezTo>
                      <a:cubicBezTo>
                        <a:pt x="1571" y="297"/>
                        <a:pt x="1850" y="422"/>
                        <a:pt x="1961" y="422"/>
                      </a:cubicBezTo>
                      <a:cubicBezTo>
                        <a:pt x="1979" y="422"/>
                        <a:pt x="1993" y="418"/>
                        <a:pt x="2002" y="410"/>
                      </a:cubicBezTo>
                      <a:cubicBezTo>
                        <a:pt x="2035" y="376"/>
                        <a:pt x="1968" y="276"/>
                        <a:pt x="1768" y="176"/>
                      </a:cubicBezTo>
                      <a:cubicBezTo>
                        <a:pt x="1575" y="66"/>
                        <a:pt x="1359" y="1"/>
                        <a:pt x="1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42"/>
                <p:cNvSpPr/>
                <p:nvPr/>
              </p:nvSpPr>
              <p:spPr>
                <a:xfrm>
                  <a:off x="4166673" y="1855377"/>
                  <a:ext cx="61956" cy="130860"/>
                </a:xfrm>
                <a:custGeom>
                  <a:avLst/>
                  <a:gdLst/>
                  <a:ahLst/>
                  <a:cxnLst/>
                  <a:rect l="l" t="t" r="r" b="b"/>
                  <a:pathLst>
                    <a:path w="2069" h="4370" extrusionOk="0">
                      <a:moveTo>
                        <a:pt x="1" y="0"/>
                      </a:moveTo>
                      <a:lnTo>
                        <a:pt x="1" y="0"/>
                      </a:lnTo>
                      <a:cubicBezTo>
                        <a:pt x="334" y="901"/>
                        <a:pt x="735" y="1768"/>
                        <a:pt x="1202" y="2602"/>
                      </a:cubicBezTo>
                      <a:lnTo>
                        <a:pt x="1702" y="3569"/>
                      </a:lnTo>
                      <a:cubicBezTo>
                        <a:pt x="1802" y="3669"/>
                        <a:pt x="1835" y="3836"/>
                        <a:pt x="1869" y="3970"/>
                      </a:cubicBezTo>
                      <a:cubicBezTo>
                        <a:pt x="1835" y="4070"/>
                        <a:pt x="1702" y="4103"/>
                        <a:pt x="1569" y="4136"/>
                      </a:cubicBezTo>
                      <a:cubicBezTo>
                        <a:pt x="1302" y="4170"/>
                        <a:pt x="1001" y="4270"/>
                        <a:pt x="735" y="4370"/>
                      </a:cubicBezTo>
                      <a:cubicBezTo>
                        <a:pt x="1035" y="4370"/>
                        <a:pt x="1335" y="4336"/>
                        <a:pt x="1602" y="4270"/>
                      </a:cubicBezTo>
                      <a:cubicBezTo>
                        <a:pt x="1702" y="4270"/>
                        <a:pt x="1769" y="4236"/>
                        <a:pt x="1835" y="4236"/>
                      </a:cubicBezTo>
                      <a:cubicBezTo>
                        <a:pt x="1935" y="4170"/>
                        <a:pt x="2002" y="4103"/>
                        <a:pt x="2036" y="4003"/>
                      </a:cubicBezTo>
                      <a:cubicBezTo>
                        <a:pt x="2069" y="3803"/>
                        <a:pt x="2002" y="3636"/>
                        <a:pt x="1902" y="3469"/>
                      </a:cubicBezTo>
                      <a:cubicBezTo>
                        <a:pt x="1769" y="3169"/>
                        <a:pt x="1569" y="2835"/>
                        <a:pt x="1402" y="2502"/>
                      </a:cubicBezTo>
                      <a:cubicBezTo>
                        <a:pt x="1001" y="1635"/>
                        <a:pt x="534" y="80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42"/>
                <p:cNvSpPr/>
                <p:nvPr/>
              </p:nvSpPr>
              <p:spPr>
                <a:xfrm>
                  <a:off x="4063786" y="2148016"/>
                  <a:ext cx="161853" cy="55698"/>
                </a:xfrm>
                <a:custGeom>
                  <a:avLst/>
                  <a:gdLst/>
                  <a:ahLst/>
                  <a:cxnLst/>
                  <a:rect l="l" t="t" r="r" b="b"/>
                  <a:pathLst>
                    <a:path w="5405" h="1860" extrusionOk="0">
                      <a:moveTo>
                        <a:pt x="1" y="1"/>
                      </a:moveTo>
                      <a:cubicBezTo>
                        <a:pt x="1" y="1"/>
                        <a:pt x="1241" y="1860"/>
                        <a:pt x="3976" y="1860"/>
                      </a:cubicBezTo>
                      <a:cubicBezTo>
                        <a:pt x="4414" y="1860"/>
                        <a:pt x="4889" y="1812"/>
                        <a:pt x="5405" y="1702"/>
                      </a:cubicBezTo>
                      <a:lnTo>
                        <a:pt x="5238" y="801"/>
                      </a:lnTo>
                      <a:cubicBezTo>
                        <a:pt x="4836" y="853"/>
                        <a:pt x="4433" y="879"/>
                        <a:pt x="4032" y="879"/>
                      </a:cubicBezTo>
                      <a:cubicBezTo>
                        <a:pt x="2640" y="879"/>
                        <a:pt x="1270" y="571"/>
                        <a:pt x="1" y="1"/>
                      </a:cubicBezTo>
                      <a:close/>
                    </a:path>
                  </a:pathLst>
                </a:custGeom>
                <a:solidFill>
                  <a:srgbClr val="794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42"/>
                <p:cNvSpPr/>
                <p:nvPr/>
              </p:nvSpPr>
              <p:spPr>
                <a:xfrm>
                  <a:off x="4139724" y="2016564"/>
                  <a:ext cx="49948" cy="37072"/>
                </a:xfrm>
                <a:custGeom>
                  <a:avLst/>
                  <a:gdLst/>
                  <a:ahLst/>
                  <a:cxnLst/>
                  <a:rect l="l" t="t" r="r" b="b"/>
                  <a:pathLst>
                    <a:path w="1668" h="1238" extrusionOk="0">
                      <a:moveTo>
                        <a:pt x="871" y="1"/>
                      </a:moveTo>
                      <a:cubicBezTo>
                        <a:pt x="803" y="1"/>
                        <a:pt x="735" y="7"/>
                        <a:pt x="667" y="21"/>
                      </a:cubicBezTo>
                      <a:cubicBezTo>
                        <a:pt x="434" y="88"/>
                        <a:pt x="267" y="221"/>
                        <a:pt x="134" y="455"/>
                      </a:cubicBezTo>
                      <a:cubicBezTo>
                        <a:pt x="0" y="621"/>
                        <a:pt x="33" y="888"/>
                        <a:pt x="167" y="1088"/>
                      </a:cubicBezTo>
                      <a:cubicBezTo>
                        <a:pt x="283" y="1185"/>
                        <a:pt x="423" y="1237"/>
                        <a:pt x="565" y="1237"/>
                      </a:cubicBezTo>
                      <a:cubicBezTo>
                        <a:pt x="667" y="1237"/>
                        <a:pt x="770" y="1211"/>
                        <a:pt x="867" y="1155"/>
                      </a:cubicBezTo>
                      <a:cubicBezTo>
                        <a:pt x="1101" y="1055"/>
                        <a:pt x="1334" y="888"/>
                        <a:pt x="1501" y="688"/>
                      </a:cubicBezTo>
                      <a:cubicBezTo>
                        <a:pt x="1568" y="655"/>
                        <a:pt x="1601" y="588"/>
                        <a:pt x="1635" y="521"/>
                      </a:cubicBezTo>
                      <a:cubicBezTo>
                        <a:pt x="1668" y="455"/>
                        <a:pt x="1668" y="388"/>
                        <a:pt x="1601" y="321"/>
                      </a:cubicBezTo>
                      <a:lnTo>
                        <a:pt x="1568" y="288"/>
                      </a:lnTo>
                      <a:cubicBezTo>
                        <a:pt x="1382" y="102"/>
                        <a:pt x="1133" y="1"/>
                        <a:pt x="871" y="1"/>
                      </a:cubicBezTo>
                      <a:close/>
                    </a:path>
                  </a:pathLst>
                </a:custGeom>
                <a:solidFill>
                  <a:srgbClr val="794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42"/>
                <p:cNvSpPr/>
                <p:nvPr/>
              </p:nvSpPr>
              <p:spPr>
                <a:xfrm>
                  <a:off x="4141700" y="2002191"/>
                  <a:ext cx="56985" cy="41624"/>
                </a:xfrm>
                <a:custGeom>
                  <a:avLst/>
                  <a:gdLst/>
                  <a:ahLst/>
                  <a:cxnLst/>
                  <a:rect l="l" t="t" r="r" b="b"/>
                  <a:pathLst>
                    <a:path w="1903" h="1390" extrusionOk="0">
                      <a:moveTo>
                        <a:pt x="68" y="1"/>
                      </a:moveTo>
                      <a:cubicBezTo>
                        <a:pt x="34" y="1"/>
                        <a:pt x="1" y="167"/>
                        <a:pt x="34" y="401"/>
                      </a:cubicBezTo>
                      <a:cubicBezTo>
                        <a:pt x="101" y="701"/>
                        <a:pt x="301" y="968"/>
                        <a:pt x="568" y="1168"/>
                      </a:cubicBezTo>
                      <a:cubicBezTo>
                        <a:pt x="778" y="1299"/>
                        <a:pt x="1049" y="1389"/>
                        <a:pt x="1318" y="1389"/>
                      </a:cubicBezTo>
                      <a:cubicBezTo>
                        <a:pt x="1391" y="1389"/>
                        <a:pt x="1464" y="1382"/>
                        <a:pt x="1535" y="1368"/>
                      </a:cubicBezTo>
                      <a:cubicBezTo>
                        <a:pt x="1769" y="1335"/>
                        <a:pt x="1902" y="1301"/>
                        <a:pt x="1902" y="1235"/>
                      </a:cubicBezTo>
                      <a:cubicBezTo>
                        <a:pt x="1902" y="1135"/>
                        <a:pt x="1302" y="1268"/>
                        <a:pt x="768" y="935"/>
                      </a:cubicBezTo>
                      <a:cubicBezTo>
                        <a:pt x="234" y="568"/>
                        <a:pt x="16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42"/>
                <p:cNvSpPr/>
                <p:nvPr/>
              </p:nvSpPr>
              <p:spPr>
                <a:xfrm>
                  <a:off x="4199641" y="1782194"/>
                  <a:ext cx="55967" cy="19344"/>
                </a:xfrm>
                <a:custGeom>
                  <a:avLst/>
                  <a:gdLst/>
                  <a:ahLst/>
                  <a:cxnLst/>
                  <a:rect l="l" t="t" r="r" b="b"/>
                  <a:pathLst>
                    <a:path w="1869" h="646" extrusionOk="0">
                      <a:moveTo>
                        <a:pt x="1024" y="0"/>
                      </a:moveTo>
                      <a:cubicBezTo>
                        <a:pt x="982" y="0"/>
                        <a:pt x="941" y="3"/>
                        <a:pt x="901" y="9"/>
                      </a:cubicBezTo>
                      <a:cubicBezTo>
                        <a:pt x="634" y="42"/>
                        <a:pt x="401" y="109"/>
                        <a:pt x="201" y="276"/>
                      </a:cubicBezTo>
                      <a:cubicBezTo>
                        <a:pt x="34" y="409"/>
                        <a:pt x="1" y="543"/>
                        <a:pt x="34" y="609"/>
                      </a:cubicBezTo>
                      <a:cubicBezTo>
                        <a:pt x="60" y="636"/>
                        <a:pt x="105" y="646"/>
                        <a:pt x="165" y="646"/>
                      </a:cubicBezTo>
                      <a:cubicBezTo>
                        <a:pt x="332" y="646"/>
                        <a:pt x="615" y="567"/>
                        <a:pt x="935" y="543"/>
                      </a:cubicBezTo>
                      <a:cubicBezTo>
                        <a:pt x="1079" y="532"/>
                        <a:pt x="1216" y="532"/>
                        <a:pt x="1339" y="532"/>
                      </a:cubicBezTo>
                      <a:cubicBezTo>
                        <a:pt x="1583" y="532"/>
                        <a:pt x="1768" y="532"/>
                        <a:pt x="1835" y="443"/>
                      </a:cubicBezTo>
                      <a:cubicBezTo>
                        <a:pt x="1869" y="409"/>
                        <a:pt x="1802" y="276"/>
                        <a:pt x="1635" y="176"/>
                      </a:cubicBezTo>
                      <a:cubicBezTo>
                        <a:pt x="1442" y="65"/>
                        <a:pt x="1225"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42"/>
                <p:cNvSpPr/>
                <p:nvPr/>
              </p:nvSpPr>
              <p:spPr>
                <a:xfrm>
                  <a:off x="4072800" y="1893196"/>
                  <a:ext cx="29975" cy="28238"/>
                </a:xfrm>
                <a:custGeom>
                  <a:avLst/>
                  <a:gdLst/>
                  <a:ahLst/>
                  <a:cxnLst/>
                  <a:rect l="l" t="t" r="r" b="b"/>
                  <a:pathLst>
                    <a:path w="1001" h="943" extrusionOk="0">
                      <a:moveTo>
                        <a:pt x="492" y="1"/>
                      </a:moveTo>
                      <a:cubicBezTo>
                        <a:pt x="473" y="1"/>
                        <a:pt x="453" y="2"/>
                        <a:pt x="434" y="5"/>
                      </a:cubicBezTo>
                      <a:cubicBezTo>
                        <a:pt x="167" y="38"/>
                        <a:pt x="0" y="271"/>
                        <a:pt x="34" y="538"/>
                      </a:cubicBezTo>
                      <a:cubicBezTo>
                        <a:pt x="64" y="755"/>
                        <a:pt x="267" y="942"/>
                        <a:pt x="509" y="942"/>
                      </a:cubicBezTo>
                      <a:cubicBezTo>
                        <a:pt x="528" y="942"/>
                        <a:pt x="548" y="941"/>
                        <a:pt x="567" y="939"/>
                      </a:cubicBezTo>
                      <a:cubicBezTo>
                        <a:pt x="834" y="905"/>
                        <a:pt x="1001" y="672"/>
                        <a:pt x="968" y="438"/>
                      </a:cubicBezTo>
                      <a:cubicBezTo>
                        <a:pt x="937" y="191"/>
                        <a:pt x="73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42"/>
                <p:cNvSpPr/>
                <p:nvPr/>
              </p:nvSpPr>
              <p:spPr>
                <a:xfrm>
                  <a:off x="4051809" y="1861994"/>
                  <a:ext cx="58962" cy="19644"/>
                </a:xfrm>
                <a:custGeom>
                  <a:avLst/>
                  <a:gdLst/>
                  <a:ahLst/>
                  <a:cxnLst/>
                  <a:rect l="l" t="t" r="r" b="b"/>
                  <a:pathLst>
                    <a:path w="1969" h="656" extrusionOk="0">
                      <a:moveTo>
                        <a:pt x="1090" y="0"/>
                      </a:moveTo>
                      <a:cubicBezTo>
                        <a:pt x="1027" y="0"/>
                        <a:pt x="964" y="5"/>
                        <a:pt x="901" y="13"/>
                      </a:cubicBezTo>
                      <a:cubicBezTo>
                        <a:pt x="601" y="46"/>
                        <a:pt x="368" y="179"/>
                        <a:pt x="167" y="379"/>
                      </a:cubicBezTo>
                      <a:cubicBezTo>
                        <a:pt x="34" y="513"/>
                        <a:pt x="1" y="646"/>
                        <a:pt x="34" y="646"/>
                      </a:cubicBezTo>
                      <a:cubicBezTo>
                        <a:pt x="40" y="652"/>
                        <a:pt x="48" y="655"/>
                        <a:pt x="58" y="655"/>
                      </a:cubicBezTo>
                      <a:cubicBezTo>
                        <a:pt x="162" y="655"/>
                        <a:pt x="479" y="373"/>
                        <a:pt x="935" y="313"/>
                      </a:cubicBezTo>
                      <a:cubicBezTo>
                        <a:pt x="1008" y="303"/>
                        <a:pt x="1080" y="299"/>
                        <a:pt x="1151" y="299"/>
                      </a:cubicBezTo>
                      <a:cubicBezTo>
                        <a:pt x="1492" y="299"/>
                        <a:pt x="1787" y="393"/>
                        <a:pt x="1894" y="393"/>
                      </a:cubicBezTo>
                      <a:cubicBezTo>
                        <a:pt x="1916" y="393"/>
                        <a:pt x="1930" y="389"/>
                        <a:pt x="1935" y="379"/>
                      </a:cubicBezTo>
                      <a:cubicBezTo>
                        <a:pt x="1969" y="279"/>
                        <a:pt x="1869" y="213"/>
                        <a:pt x="1702" y="146"/>
                      </a:cubicBezTo>
                      <a:cubicBezTo>
                        <a:pt x="1498" y="44"/>
                        <a:pt x="1294" y="0"/>
                        <a:pt x="1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7" name="Google Shape;2427;p42"/>
                <p:cNvSpPr/>
                <p:nvPr/>
              </p:nvSpPr>
              <p:spPr>
                <a:xfrm>
                  <a:off x="4056810" y="1828367"/>
                  <a:ext cx="54979" cy="21381"/>
                </a:xfrm>
                <a:custGeom>
                  <a:avLst/>
                  <a:gdLst/>
                  <a:ahLst/>
                  <a:cxnLst/>
                  <a:rect l="l" t="t" r="r" b="b"/>
                  <a:pathLst>
                    <a:path w="1836" h="714" extrusionOk="0">
                      <a:moveTo>
                        <a:pt x="1079" y="0"/>
                      </a:moveTo>
                      <a:cubicBezTo>
                        <a:pt x="739" y="0"/>
                        <a:pt x="410" y="126"/>
                        <a:pt x="167" y="368"/>
                      </a:cubicBezTo>
                      <a:cubicBezTo>
                        <a:pt x="34" y="502"/>
                        <a:pt x="0" y="635"/>
                        <a:pt x="67" y="669"/>
                      </a:cubicBezTo>
                      <a:cubicBezTo>
                        <a:pt x="91" y="701"/>
                        <a:pt x="129" y="713"/>
                        <a:pt x="178" y="713"/>
                      </a:cubicBezTo>
                      <a:cubicBezTo>
                        <a:pt x="333" y="713"/>
                        <a:pt x="605" y="586"/>
                        <a:pt x="934" y="535"/>
                      </a:cubicBezTo>
                      <a:cubicBezTo>
                        <a:pt x="1368" y="468"/>
                        <a:pt x="1768" y="502"/>
                        <a:pt x="1835" y="368"/>
                      </a:cubicBezTo>
                      <a:cubicBezTo>
                        <a:pt x="1835" y="302"/>
                        <a:pt x="1768" y="202"/>
                        <a:pt x="1602" y="101"/>
                      </a:cubicBezTo>
                      <a:cubicBezTo>
                        <a:pt x="1432" y="33"/>
                        <a:pt x="125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8" name="Google Shape;2428;p42"/>
                <p:cNvSpPr/>
                <p:nvPr/>
              </p:nvSpPr>
              <p:spPr>
                <a:xfrm>
                  <a:off x="3892299" y="1955149"/>
                  <a:ext cx="89625" cy="119301"/>
                </a:xfrm>
                <a:custGeom>
                  <a:avLst/>
                  <a:gdLst/>
                  <a:ahLst/>
                  <a:cxnLst/>
                  <a:rect l="l" t="t" r="r" b="b"/>
                  <a:pathLst>
                    <a:path w="2993" h="3984" extrusionOk="0">
                      <a:moveTo>
                        <a:pt x="1915" y="1"/>
                      </a:moveTo>
                      <a:cubicBezTo>
                        <a:pt x="1140" y="1"/>
                        <a:pt x="1" y="285"/>
                        <a:pt x="157" y="2072"/>
                      </a:cubicBezTo>
                      <a:cubicBezTo>
                        <a:pt x="317" y="3649"/>
                        <a:pt x="1301" y="3984"/>
                        <a:pt x="2066" y="3984"/>
                      </a:cubicBezTo>
                      <a:cubicBezTo>
                        <a:pt x="2579" y="3984"/>
                        <a:pt x="2993" y="3833"/>
                        <a:pt x="2993" y="3806"/>
                      </a:cubicBezTo>
                      <a:cubicBezTo>
                        <a:pt x="2993" y="3740"/>
                        <a:pt x="2893" y="1905"/>
                        <a:pt x="2793" y="938"/>
                      </a:cubicBezTo>
                      <a:cubicBezTo>
                        <a:pt x="2759" y="638"/>
                        <a:pt x="2359" y="4"/>
                        <a:pt x="2059" y="4"/>
                      </a:cubicBezTo>
                      <a:cubicBezTo>
                        <a:pt x="2013" y="2"/>
                        <a:pt x="1965" y="1"/>
                        <a:pt x="1915" y="1"/>
                      </a:cubicBezTo>
                      <a:close/>
                    </a:path>
                  </a:pathLst>
                </a:custGeom>
                <a:solidFill>
                  <a:srgbClr val="9E5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9" name="Google Shape;2429;p42"/>
                <p:cNvSpPr/>
                <p:nvPr/>
              </p:nvSpPr>
              <p:spPr>
                <a:xfrm>
                  <a:off x="3908977" y="1981799"/>
                  <a:ext cx="39977" cy="67736"/>
                </a:xfrm>
                <a:custGeom>
                  <a:avLst/>
                  <a:gdLst/>
                  <a:ahLst/>
                  <a:cxnLst/>
                  <a:rect l="l" t="t" r="r" b="b"/>
                  <a:pathLst>
                    <a:path w="1335" h="2262" extrusionOk="0">
                      <a:moveTo>
                        <a:pt x="621" y="1"/>
                      </a:moveTo>
                      <a:cubicBezTo>
                        <a:pt x="593" y="1"/>
                        <a:pt x="564" y="5"/>
                        <a:pt x="534" y="14"/>
                      </a:cubicBezTo>
                      <a:cubicBezTo>
                        <a:pt x="334" y="81"/>
                        <a:pt x="167" y="248"/>
                        <a:pt x="134" y="481"/>
                      </a:cubicBezTo>
                      <a:cubicBezTo>
                        <a:pt x="34" y="715"/>
                        <a:pt x="1" y="948"/>
                        <a:pt x="34" y="1215"/>
                      </a:cubicBezTo>
                      <a:cubicBezTo>
                        <a:pt x="67" y="1682"/>
                        <a:pt x="368" y="2116"/>
                        <a:pt x="835" y="2249"/>
                      </a:cubicBezTo>
                      <a:cubicBezTo>
                        <a:pt x="868" y="2258"/>
                        <a:pt x="903" y="2262"/>
                        <a:pt x="939" y="2262"/>
                      </a:cubicBezTo>
                      <a:cubicBezTo>
                        <a:pt x="1047" y="2262"/>
                        <a:pt x="1160" y="2224"/>
                        <a:pt x="1235" y="2149"/>
                      </a:cubicBezTo>
                      <a:cubicBezTo>
                        <a:pt x="1302" y="2083"/>
                        <a:pt x="1335" y="2016"/>
                        <a:pt x="1302" y="2016"/>
                      </a:cubicBezTo>
                      <a:cubicBezTo>
                        <a:pt x="1302" y="2016"/>
                        <a:pt x="1268" y="2049"/>
                        <a:pt x="1201" y="2083"/>
                      </a:cubicBezTo>
                      <a:cubicBezTo>
                        <a:pt x="1128" y="2131"/>
                        <a:pt x="1037" y="2162"/>
                        <a:pt x="954" y="2162"/>
                      </a:cubicBezTo>
                      <a:cubicBezTo>
                        <a:pt x="924" y="2162"/>
                        <a:pt x="895" y="2158"/>
                        <a:pt x="868" y="2149"/>
                      </a:cubicBezTo>
                      <a:cubicBezTo>
                        <a:pt x="501" y="1949"/>
                        <a:pt x="234" y="1582"/>
                        <a:pt x="234" y="1182"/>
                      </a:cubicBezTo>
                      <a:cubicBezTo>
                        <a:pt x="201" y="948"/>
                        <a:pt x="234" y="748"/>
                        <a:pt x="301" y="515"/>
                      </a:cubicBezTo>
                      <a:cubicBezTo>
                        <a:pt x="334" y="348"/>
                        <a:pt x="434" y="215"/>
                        <a:pt x="601" y="148"/>
                      </a:cubicBezTo>
                      <a:cubicBezTo>
                        <a:pt x="626" y="139"/>
                        <a:pt x="651" y="135"/>
                        <a:pt x="676" y="135"/>
                      </a:cubicBezTo>
                      <a:cubicBezTo>
                        <a:pt x="749" y="135"/>
                        <a:pt x="818" y="173"/>
                        <a:pt x="868" y="248"/>
                      </a:cubicBezTo>
                      <a:cubicBezTo>
                        <a:pt x="901" y="315"/>
                        <a:pt x="901" y="348"/>
                        <a:pt x="935" y="348"/>
                      </a:cubicBezTo>
                      <a:cubicBezTo>
                        <a:pt x="935" y="354"/>
                        <a:pt x="936" y="357"/>
                        <a:pt x="937" y="357"/>
                      </a:cubicBezTo>
                      <a:cubicBezTo>
                        <a:pt x="944" y="357"/>
                        <a:pt x="962" y="297"/>
                        <a:pt x="935" y="215"/>
                      </a:cubicBezTo>
                      <a:cubicBezTo>
                        <a:pt x="901" y="148"/>
                        <a:pt x="868" y="81"/>
                        <a:pt x="801" y="48"/>
                      </a:cubicBezTo>
                      <a:cubicBezTo>
                        <a:pt x="754" y="24"/>
                        <a:pt x="690" y="1"/>
                        <a:pt x="621" y="1"/>
                      </a:cubicBezTo>
                      <a:close/>
                    </a:path>
                  </a:pathLst>
                </a:custGeom>
                <a:solidFill>
                  <a:srgbClr val="794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0" name="Google Shape;2430;p42"/>
                <p:cNvSpPr/>
                <p:nvPr/>
              </p:nvSpPr>
              <p:spPr>
                <a:xfrm>
                  <a:off x="3862026" y="1655143"/>
                  <a:ext cx="299001" cy="317118"/>
                </a:xfrm>
                <a:custGeom>
                  <a:avLst/>
                  <a:gdLst/>
                  <a:ahLst/>
                  <a:cxnLst/>
                  <a:rect l="l" t="t" r="r" b="b"/>
                  <a:pathLst>
                    <a:path w="9985" h="10590" extrusionOk="0">
                      <a:moveTo>
                        <a:pt x="8410" y="0"/>
                      </a:moveTo>
                      <a:cubicBezTo>
                        <a:pt x="7541" y="0"/>
                        <a:pt x="6670" y="133"/>
                        <a:pt x="5838" y="383"/>
                      </a:cubicBezTo>
                      <a:cubicBezTo>
                        <a:pt x="3804" y="1116"/>
                        <a:pt x="1" y="2818"/>
                        <a:pt x="468" y="5286"/>
                      </a:cubicBezTo>
                      <a:cubicBezTo>
                        <a:pt x="935" y="7788"/>
                        <a:pt x="2669" y="10023"/>
                        <a:pt x="2669" y="10023"/>
                      </a:cubicBezTo>
                      <a:lnTo>
                        <a:pt x="3437" y="10590"/>
                      </a:lnTo>
                      <a:cubicBezTo>
                        <a:pt x="5667" y="7574"/>
                        <a:pt x="9702" y="564"/>
                        <a:pt x="9970" y="148"/>
                      </a:cubicBezTo>
                      <a:lnTo>
                        <a:pt x="9970" y="148"/>
                      </a:lnTo>
                      <a:cubicBezTo>
                        <a:pt x="9971" y="148"/>
                        <a:pt x="9973" y="149"/>
                        <a:pt x="9975" y="149"/>
                      </a:cubicBezTo>
                      <a:cubicBezTo>
                        <a:pt x="9981" y="135"/>
                        <a:pt x="9984" y="129"/>
                        <a:pt x="9983" y="129"/>
                      </a:cubicBezTo>
                      <a:lnTo>
                        <a:pt x="9983" y="129"/>
                      </a:lnTo>
                      <a:cubicBezTo>
                        <a:pt x="9982" y="129"/>
                        <a:pt x="9978" y="135"/>
                        <a:pt x="9970" y="148"/>
                      </a:cubicBezTo>
                      <a:lnTo>
                        <a:pt x="9970" y="148"/>
                      </a:lnTo>
                      <a:cubicBezTo>
                        <a:pt x="9456" y="48"/>
                        <a:pt x="8934" y="0"/>
                        <a:pt x="8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42"/>
                <p:cNvSpPr/>
                <p:nvPr/>
              </p:nvSpPr>
              <p:spPr>
                <a:xfrm>
                  <a:off x="4481322" y="3058964"/>
                  <a:ext cx="253724" cy="236775"/>
                </a:xfrm>
                <a:custGeom>
                  <a:avLst/>
                  <a:gdLst/>
                  <a:ahLst/>
                  <a:cxnLst/>
                  <a:rect l="l" t="t" r="r" b="b"/>
                  <a:pathLst>
                    <a:path w="8473" h="7907" extrusionOk="0">
                      <a:moveTo>
                        <a:pt x="7839" y="0"/>
                      </a:moveTo>
                      <a:cubicBezTo>
                        <a:pt x="6005" y="701"/>
                        <a:pt x="4170" y="1435"/>
                        <a:pt x="2635" y="2669"/>
                      </a:cubicBezTo>
                      <a:cubicBezTo>
                        <a:pt x="1134" y="3903"/>
                        <a:pt x="0" y="5771"/>
                        <a:pt x="134" y="7739"/>
                      </a:cubicBezTo>
                      <a:lnTo>
                        <a:pt x="434" y="7906"/>
                      </a:lnTo>
                      <a:cubicBezTo>
                        <a:pt x="1168" y="7606"/>
                        <a:pt x="1468" y="6672"/>
                        <a:pt x="2202" y="6338"/>
                      </a:cubicBezTo>
                      <a:cubicBezTo>
                        <a:pt x="2569" y="6205"/>
                        <a:pt x="2936" y="6138"/>
                        <a:pt x="3303" y="6138"/>
                      </a:cubicBezTo>
                      <a:cubicBezTo>
                        <a:pt x="6338" y="5871"/>
                        <a:pt x="8473" y="3003"/>
                        <a:pt x="7839"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42"/>
                <p:cNvSpPr/>
                <p:nvPr/>
              </p:nvSpPr>
              <p:spPr>
                <a:xfrm>
                  <a:off x="4437752" y="2202082"/>
                  <a:ext cx="388596" cy="996659"/>
                </a:xfrm>
                <a:custGeom>
                  <a:avLst/>
                  <a:gdLst/>
                  <a:ahLst/>
                  <a:cxnLst/>
                  <a:rect l="l" t="t" r="r" b="b"/>
                  <a:pathLst>
                    <a:path w="12977" h="33283" extrusionOk="0">
                      <a:moveTo>
                        <a:pt x="1" y="1"/>
                      </a:moveTo>
                      <a:lnTo>
                        <a:pt x="3103" y="9241"/>
                      </a:lnTo>
                      <a:lnTo>
                        <a:pt x="3570" y="12676"/>
                      </a:lnTo>
                      <a:lnTo>
                        <a:pt x="3570" y="19681"/>
                      </a:lnTo>
                      <a:lnTo>
                        <a:pt x="3337" y="26019"/>
                      </a:lnTo>
                      <a:lnTo>
                        <a:pt x="1268" y="29322"/>
                      </a:lnTo>
                      <a:lnTo>
                        <a:pt x="4971" y="33158"/>
                      </a:lnTo>
                      <a:cubicBezTo>
                        <a:pt x="4991" y="33178"/>
                        <a:pt x="5386" y="33283"/>
                        <a:pt x="5822" y="33283"/>
                      </a:cubicBezTo>
                      <a:cubicBezTo>
                        <a:pt x="6109" y="33283"/>
                        <a:pt x="6413" y="33237"/>
                        <a:pt x="6639" y="33091"/>
                      </a:cubicBezTo>
                      <a:cubicBezTo>
                        <a:pt x="7740" y="32357"/>
                        <a:pt x="8674" y="30689"/>
                        <a:pt x="8740" y="30522"/>
                      </a:cubicBezTo>
                      <a:cubicBezTo>
                        <a:pt x="8774" y="30222"/>
                        <a:pt x="8740" y="29889"/>
                        <a:pt x="8674" y="29588"/>
                      </a:cubicBezTo>
                      <a:lnTo>
                        <a:pt x="9508" y="28488"/>
                      </a:lnTo>
                      <a:cubicBezTo>
                        <a:pt x="9508" y="28488"/>
                        <a:pt x="12009" y="25619"/>
                        <a:pt x="12510" y="24552"/>
                      </a:cubicBezTo>
                      <a:cubicBezTo>
                        <a:pt x="12977" y="23484"/>
                        <a:pt x="12343" y="22283"/>
                        <a:pt x="12276" y="21616"/>
                      </a:cubicBezTo>
                      <a:cubicBezTo>
                        <a:pt x="12176" y="20949"/>
                        <a:pt x="11009" y="17713"/>
                        <a:pt x="11009" y="17713"/>
                      </a:cubicBezTo>
                      <a:cubicBezTo>
                        <a:pt x="11009" y="17713"/>
                        <a:pt x="5838" y="3470"/>
                        <a:pt x="5004" y="1835"/>
                      </a:cubicBezTo>
                      <a:cubicBezTo>
                        <a:pt x="4171" y="167"/>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3" name="Google Shape;2433;p42"/>
                <p:cNvSpPr/>
                <p:nvPr/>
              </p:nvSpPr>
              <p:spPr>
                <a:xfrm>
                  <a:off x="3778123" y="2607503"/>
                  <a:ext cx="53991" cy="578358"/>
                </a:xfrm>
                <a:custGeom>
                  <a:avLst/>
                  <a:gdLst/>
                  <a:ahLst/>
                  <a:cxnLst/>
                  <a:rect l="l" t="t" r="r" b="b"/>
                  <a:pathLst>
                    <a:path w="1803" h="19314" extrusionOk="0">
                      <a:moveTo>
                        <a:pt x="1802" y="0"/>
                      </a:moveTo>
                      <a:cubicBezTo>
                        <a:pt x="1802" y="0"/>
                        <a:pt x="1735" y="67"/>
                        <a:pt x="1769" y="200"/>
                      </a:cubicBezTo>
                      <a:lnTo>
                        <a:pt x="1635" y="734"/>
                      </a:lnTo>
                      <a:cubicBezTo>
                        <a:pt x="1535" y="1201"/>
                        <a:pt x="1368" y="1901"/>
                        <a:pt x="1235" y="2769"/>
                      </a:cubicBezTo>
                      <a:cubicBezTo>
                        <a:pt x="901" y="4503"/>
                        <a:pt x="568" y="6905"/>
                        <a:pt x="334" y="9574"/>
                      </a:cubicBezTo>
                      <a:cubicBezTo>
                        <a:pt x="134" y="12275"/>
                        <a:pt x="34" y="14711"/>
                        <a:pt x="34" y="16445"/>
                      </a:cubicBezTo>
                      <a:cubicBezTo>
                        <a:pt x="1" y="17346"/>
                        <a:pt x="34" y="18046"/>
                        <a:pt x="34" y="18547"/>
                      </a:cubicBezTo>
                      <a:lnTo>
                        <a:pt x="34" y="19114"/>
                      </a:lnTo>
                      <a:cubicBezTo>
                        <a:pt x="34" y="19180"/>
                        <a:pt x="34" y="19247"/>
                        <a:pt x="34" y="19314"/>
                      </a:cubicBezTo>
                      <a:cubicBezTo>
                        <a:pt x="34" y="19247"/>
                        <a:pt x="68" y="19180"/>
                        <a:pt x="68" y="19114"/>
                      </a:cubicBezTo>
                      <a:lnTo>
                        <a:pt x="68" y="18547"/>
                      </a:lnTo>
                      <a:cubicBezTo>
                        <a:pt x="68" y="18013"/>
                        <a:pt x="101" y="17279"/>
                        <a:pt x="101" y="16445"/>
                      </a:cubicBezTo>
                      <a:cubicBezTo>
                        <a:pt x="168" y="14711"/>
                        <a:pt x="234" y="12275"/>
                        <a:pt x="501" y="9607"/>
                      </a:cubicBezTo>
                      <a:cubicBezTo>
                        <a:pt x="735" y="6938"/>
                        <a:pt x="1035" y="4537"/>
                        <a:pt x="1335" y="2802"/>
                      </a:cubicBezTo>
                      <a:cubicBezTo>
                        <a:pt x="1469" y="1935"/>
                        <a:pt x="1602" y="1234"/>
                        <a:pt x="1702" y="767"/>
                      </a:cubicBezTo>
                      <a:cubicBezTo>
                        <a:pt x="1735" y="534"/>
                        <a:pt x="1769" y="334"/>
                        <a:pt x="1802" y="200"/>
                      </a:cubicBezTo>
                      <a:cubicBezTo>
                        <a:pt x="1802" y="133"/>
                        <a:pt x="1802" y="67"/>
                        <a:pt x="180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42"/>
                <p:cNvSpPr/>
                <p:nvPr/>
              </p:nvSpPr>
              <p:spPr>
                <a:xfrm>
                  <a:off x="3714194" y="2326810"/>
                  <a:ext cx="239770" cy="710236"/>
                </a:xfrm>
                <a:custGeom>
                  <a:avLst/>
                  <a:gdLst/>
                  <a:ahLst/>
                  <a:cxnLst/>
                  <a:rect l="l" t="t" r="r" b="b"/>
                  <a:pathLst>
                    <a:path w="8007" h="23718" extrusionOk="0">
                      <a:moveTo>
                        <a:pt x="4838" y="1"/>
                      </a:moveTo>
                      <a:lnTo>
                        <a:pt x="4838" y="1"/>
                      </a:lnTo>
                      <a:cubicBezTo>
                        <a:pt x="4804" y="34"/>
                        <a:pt x="4738" y="67"/>
                        <a:pt x="4738" y="101"/>
                      </a:cubicBezTo>
                      <a:lnTo>
                        <a:pt x="4471" y="534"/>
                      </a:lnTo>
                      <a:cubicBezTo>
                        <a:pt x="4204" y="901"/>
                        <a:pt x="3870" y="1402"/>
                        <a:pt x="3470" y="2069"/>
                      </a:cubicBezTo>
                      <a:lnTo>
                        <a:pt x="68" y="7439"/>
                      </a:lnTo>
                      <a:lnTo>
                        <a:pt x="1" y="7506"/>
                      </a:lnTo>
                      <a:lnTo>
                        <a:pt x="101" y="7573"/>
                      </a:lnTo>
                      <a:cubicBezTo>
                        <a:pt x="868" y="8073"/>
                        <a:pt x="1736" y="8507"/>
                        <a:pt x="2636" y="8840"/>
                      </a:cubicBezTo>
                      <a:cubicBezTo>
                        <a:pt x="3604" y="9174"/>
                        <a:pt x="4504" y="9608"/>
                        <a:pt x="5371" y="10141"/>
                      </a:cubicBezTo>
                      <a:cubicBezTo>
                        <a:pt x="6205" y="10642"/>
                        <a:pt x="6839" y="11442"/>
                        <a:pt x="7206" y="12343"/>
                      </a:cubicBezTo>
                      <a:cubicBezTo>
                        <a:pt x="7473" y="13210"/>
                        <a:pt x="7606" y="14111"/>
                        <a:pt x="7673" y="15011"/>
                      </a:cubicBezTo>
                      <a:cubicBezTo>
                        <a:pt x="7840" y="16579"/>
                        <a:pt x="7807" y="18147"/>
                        <a:pt x="7640" y="19681"/>
                      </a:cubicBezTo>
                      <a:cubicBezTo>
                        <a:pt x="7506" y="20715"/>
                        <a:pt x="7206" y="21750"/>
                        <a:pt x="6739" y="22717"/>
                      </a:cubicBezTo>
                      <a:cubicBezTo>
                        <a:pt x="6439" y="23384"/>
                        <a:pt x="6205" y="23718"/>
                        <a:pt x="6205" y="23718"/>
                      </a:cubicBezTo>
                      <a:cubicBezTo>
                        <a:pt x="6272" y="23651"/>
                        <a:pt x="6305" y="23551"/>
                        <a:pt x="6372" y="23484"/>
                      </a:cubicBezTo>
                      <a:cubicBezTo>
                        <a:pt x="6539" y="23251"/>
                        <a:pt x="6706" y="22984"/>
                        <a:pt x="6839" y="22750"/>
                      </a:cubicBezTo>
                      <a:cubicBezTo>
                        <a:pt x="7306" y="21816"/>
                        <a:pt x="7640" y="20782"/>
                        <a:pt x="7773" y="19715"/>
                      </a:cubicBezTo>
                      <a:cubicBezTo>
                        <a:pt x="7973" y="18180"/>
                        <a:pt x="8007" y="16613"/>
                        <a:pt x="7840" y="15045"/>
                      </a:cubicBezTo>
                      <a:cubicBezTo>
                        <a:pt x="7807" y="14111"/>
                        <a:pt x="7673" y="13177"/>
                        <a:pt x="7373" y="12276"/>
                      </a:cubicBezTo>
                      <a:cubicBezTo>
                        <a:pt x="7039" y="11342"/>
                        <a:pt x="6372" y="10508"/>
                        <a:pt x="5505" y="9974"/>
                      </a:cubicBezTo>
                      <a:cubicBezTo>
                        <a:pt x="4604" y="9441"/>
                        <a:pt x="3670" y="9007"/>
                        <a:pt x="2703" y="8674"/>
                      </a:cubicBezTo>
                      <a:cubicBezTo>
                        <a:pt x="1865" y="8351"/>
                        <a:pt x="1058" y="7967"/>
                        <a:pt x="283" y="7460"/>
                      </a:cubicBezTo>
                      <a:lnTo>
                        <a:pt x="283" y="7460"/>
                      </a:lnTo>
                      <a:cubicBezTo>
                        <a:pt x="1597" y="5293"/>
                        <a:pt x="2746" y="3454"/>
                        <a:pt x="3570" y="2135"/>
                      </a:cubicBezTo>
                      <a:lnTo>
                        <a:pt x="4504" y="568"/>
                      </a:lnTo>
                      <a:lnTo>
                        <a:pt x="4738" y="167"/>
                      </a:lnTo>
                      <a:cubicBezTo>
                        <a:pt x="4771" y="101"/>
                        <a:pt x="4804" y="67"/>
                        <a:pt x="483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42"/>
                <p:cNvSpPr/>
                <p:nvPr/>
              </p:nvSpPr>
              <p:spPr>
                <a:xfrm>
                  <a:off x="3939939" y="2227936"/>
                  <a:ext cx="386590" cy="777163"/>
                </a:xfrm>
                <a:custGeom>
                  <a:avLst/>
                  <a:gdLst/>
                  <a:ahLst/>
                  <a:cxnLst/>
                  <a:rect l="l" t="t" r="r" b="b"/>
                  <a:pathLst>
                    <a:path w="12910" h="25953" extrusionOk="0">
                      <a:moveTo>
                        <a:pt x="9674" y="0"/>
                      </a:moveTo>
                      <a:cubicBezTo>
                        <a:pt x="9674" y="0"/>
                        <a:pt x="9374" y="2502"/>
                        <a:pt x="5705" y="3002"/>
                      </a:cubicBezTo>
                      <a:cubicBezTo>
                        <a:pt x="5577" y="3020"/>
                        <a:pt x="5451" y="3029"/>
                        <a:pt x="5327" y="3029"/>
                      </a:cubicBezTo>
                      <a:cubicBezTo>
                        <a:pt x="3362" y="3029"/>
                        <a:pt x="1769" y="934"/>
                        <a:pt x="1769" y="934"/>
                      </a:cubicBezTo>
                      <a:lnTo>
                        <a:pt x="1" y="2035"/>
                      </a:lnTo>
                      <a:cubicBezTo>
                        <a:pt x="1" y="2035"/>
                        <a:pt x="1068" y="9307"/>
                        <a:pt x="1168" y="10841"/>
                      </a:cubicBezTo>
                      <a:cubicBezTo>
                        <a:pt x="1302" y="12376"/>
                        <a:pt x="1602" y="13677"/>
                        <a:pt x="1335" y="16345"/>
                      </a:cubicBezTo>
                      <a:cubicBezTo>
                        <a:pt x="1101" y="19047"/>
                        <a:pt x="501" y="24651"/>
                        <a:pt x="501" y="24651"/>
                      </a:cubicBezTo>
                      <a:lnTo>
                        <a:pt x="12910" y="25952"/>
                      </a:lnTo>
                      <a:cubicBezTo>
                        <a:pt x="12910" y="25952"/>
                        <a:pt x="11776" y="21349"/>
                        <a:pt x="11576" y="19581"/>
                      </a:cubicBezTo>
                      <a:cubicBezTo>
                        <a:pt x="11342" y="17813"/>
                        <a:pt x="11242" y="12209"/>
                        <a:pt x="11242" y="9707"/>
                      </a:cubicBezTo>
                      <a:cubicBezTo>
                        <a:pt x="11242" y="7806"/>
                        <a:pt x="11442" y="67"/>
                        <a:pt x="11442" y="67"/>
                      </a:cubicBezTo>
                      <a:lnTo>
                        <a:pt x="96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42"/>
                <p:cNvSpPr/>
                <p:nvPr/>
              </p:nvSpPr>
              <p:spPr>
                <a:xfrm>
                  <a:off x="3725183" y="3246351"/>
                  <a:ext cx="995911" cy="1037265"/>
                </a:xfrm>
                <a:custGeom>
                  <a:avLst/>
                  <a:gdLst/>
                  <a:ahLst/>
                  <a:cxnLst/>
                  <a:rect l="l" t="t" r="r" b="b"/>
                  <a:pathLst>
                    <a:path w="33258" h="34639" extrusionOk="0">
                      <a:moveTo>
                        <a:pt x="19698" y="0"/>
                      </a:moveTo>
                      <a:cubicBezTo>
                        <a:pt x="12234" y="0"/>
                        <a:pt x="1469" y="2482"/>
                        <a:pt x="1469" y="2482"/>
                      </a:cubicBezTo>
                      <a:cubicBezTo>
                        <a:pt x="201" y="7052"/>
                        <a:pt x="1" y="11855"/>
                        <a:pt x="835" y="16525"/>
                      </a:cubicBezTo>
                      <a:cubicBezTo>
                        <a:pt x="2236" y="24364"/>
                        <a:pt x="3737" y="34638"/>
                        <a:pt x="3737" y="34638"/>
                      </a:cubicBezTo>
                      <a:lnTo>
                        <a:pt x="28588" y="31670"/>
                      </a:lnTo>
                      <a:cubicBezTo>
                        <a:pt x="31090" y="30736"/>
                        <a:pt x="33258" y="29935"/>
                        <a:pt x="33258" y="29935"/>
                      </a:cubicBezTo>
                      <a:cubicBezTo>
                        <a:pt x="33258" y="29935"/>
                        <a:pt x="28821" y="3583"/>
                        <a:pt x="25886" y="1248"/>
                      </a:cubicBezTo>
                      <a:cubicBezTo>
                        <a:pt x="24731" y="335"/>
                        <a:pt x="22437" y="0"/>
                        <a:pt x="19698"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42"/>
                <p:cNvSpPr/>
                <p:nvPr/>
              </p:nvSpPr>
              <p:spPr>
                <a:xfrm>
                  <a:off x="3748180" y="2966078"/>
                  <a:ext cx="830075" cy="1306560"/>
                </a:xfrm>
                <a:custGeom>
                  <a:avLst/>
                  <a:gdLst/>
                  <a:ahLst/>
                  <a:cxnLst/>
                  <a:rect l="l" t="t" r="r" b="b"/>
                  <a:pathLst>
                    <a:path w="27720" h="43632" extrusionOk="0">
                      <a:moveTo>
                        <a:pt x="6905" y="0"/>
                      </a:moveTo>
                      <a:cubicBezTo>
                        <a:pt x="6905" y="0"/>
                        <a:pt x="0" y="10341"/>
                        <a:pt x="33" y="15178"/>
                      </a:cubicBezTo>
                      <a:cubicBezTo>
                        <a:pt x="67" y="20048"/>
                        <a:pt x="6071" y="43631"/>
                        <a:pt x="6071" y="43631"/>
                      </a:cubicBezTo>
                      <a:lnTo>
                        <a:pt x="25618" y="41296"/>
                      </a:lnTo>
                      <a:cubicBezTo>
                        <a:pt x="25618" y="41296"/>
                        <a:pt x="27720" y="20148"/>
                        <a:pt x="27420" y="16178"/>
                      </a:cubicBezTo>
                      <a:cubicBezTo>
                        <a:pt x="27119" y="12176"/>
                        <a:pt x="19147" y="667"/>
                        <a:pt x="19147" y="667"/>
                      </a:cubicBezTo>
                      <a:lnTo>
                        <a:pt x="6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42"/>
                <p:cNvSpPr/>
                <p:nvPr/>
              </p:nvSpPr>
              <p:spPr>
                <a:xfrm>
                  <a:off x="4257582" y="3088937"/>
                  <a:ext cx="296695" cy="242734"/>
                </a:xfrm>
                <a:custGeom>
                  <a:avLst/>
                  <a:gdLst/>
                  <a:ahLst/>
                  <a:cxnLst/>
                  <a:rect l="l" t="t" r="r" b="b"/>
                  <a:pathLst>
                    <a:path w="9908" h="8106" extrusionOk="0">
                      <a:moveTo>
                        <a:pt x="7572" y="0"/>
                      </a:moveTo>
                      <a:cubicBezTo>
                        <a:pt x="7572" y="0"/>
                        <a:pt x="6371" y="1234"/>
                        <a:pt x="5638" y="2068"/>
                      </a:cubicBezTo>
                      <a:cubicBezTo>
                        <a:pt x="4904" y="2902"/>
                        <a:pt x="2902" y="3503"/>
                        <a:pt x="2902" y="3503"/>
                      </a:cubicBezTo>
                      <a:cubicBezTo>
                        <a:pt x="2902" y="3503"/>
                        <a:pt x="2602" y="3836"/>
                        <a:pt x="2135" y="4470"/>
                      </a:cubicBezTo>
                      <a:cubicBezTo>
                        <a:pt x="1468" y="5171"/>
                        <a:pt x="734" y="5804"/>
                        <a:pt x="0" y="6405"/>
                      </a:cubicBezTo>
                      <a:cubicBezTo>
                        <a:pt x="18" y="6936"/>
                        <a:pt x="271" y="7082"/>
                        <a:pt x="579" y="7082"/>
                      </a:cubicBezTo>
                      <a:cubicBezTo>
                        <a:pt x="851" y="7082"/>
                        <a:pt x="1166" y="6968"/>
                        <a:pt x="1401" y="6905"/>
                      </a:cubicBezTo>
                      <a:cubicBezTo>
                        <a:pt x="2035" y="6772"/>
                        <a:pt x="3002" y="5404"/>
                        <a:pt x="3002" y="5404"/>
                      </a:cubicBezTo>
                      <a:lnTo>
                        <a:pt x="7506" y="8106"/>
                      </a:lnTo>
                      <a:cubicBezTo>
                        <a:pt x="7873" y="7239"/>
                        <a:pt x="8206" y="6305"/>
                        <a:pt x="8440" y="5404"/>
                      </a:cubicBezTo>
                      <a:cubicBezTo>
                        <a:pt x="8540" y="4670"/>
                        <a:pt x="9907" y="2469"/>
                        <a:pt x="9907" y="2469"/>
                      </a:cubicBezTo>
                      <a:lnTo>
                        <a:pt x="7572" y="0"/>
                      </a:lnTo>
                      <a:close/>
                    </a:path>
                  </a:pathLst>
                </a:custGeom>
                <a:solidFill>
                  <a:srgbClr val="9E5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42"/>
                <p:cNvSpPr/>
                <p:nvPr/>
              </p:nvSpPr>
              <p:spPr>
                <a:xfrm>
                  <a:off x="3685238" y="3137117"/>
                  <a:ext cx="274715" cy="207549"/>
                </a:xfrm>
                <a:custGeom>
                  <a:avLst/>
                  <a:gdLst/>
                  <a:ahLst/>
                  <a:cxnLst/>
                  <a:rect l="l" t="t" r="r" b="b"/>
                  <a:pathLst>
                    <a:path w="9174" h="6931" extrusionOk="0">
                      <a:moveTo>
                        <a:pt x="2182" y="0"/>
                      </a:moveTo>
                      <a:cubicBezTo>
                        <a:pt x="1812" y="0"/>
                        <a:pt x="1448" y="69"/>
                        <a:pt x="1101" y="192"/>
                      </a:cubicBezTo>
                      <a:cubicBezTo>
                        <a:pt x="1101" y="192"/>
                        <a:pt x="1" y="2561"/>
                        <a:pt x="134" y="3328"/>
                      </a:cubicBezTo>
                      <a:cubicBezTo>
                        <a:pt x="267" y="4129"/>
                        <a:pt x="3737" y="6931"/>
                        <a:pt x="3737" y="6931"/>
                      </a:cubicBezTo>
                      <a:lnTo>
                        <a:pt x="6372" y="3728"/>
                      </a:lnTo>
                      <a:cubicBezTo>
                        <a:pt x="6372" y="3728"/>
                        <a:pt x="7115" y="3884"/>
                        <a:pt x="7731" y="3884"/>
                      </a:cubicBezTo>
                      <a:cubicBezTo>
                        <a:pt x="7970" y="3884"/>
                        <a:pt x="8190" y="3860"/>
                        <a:pt x="8340" y="3795"/>
                      </a:cubicBezTo>
                      <a:cubicBezTo>
                        <a:pt x="8874" y="3595"/>
                        <a:pt x="9174" y="3095"/>
                        <a:pt x="9107" y="2828"/>
                      </a:cubicBezTo>
                      <a:cubicBezTo>
                        <a:pt x="9040" y="2561"/>
                        <a:pt x="7806" y="2527"/>
                        <a:pt x="7306" y="2527"/>
                      </a:cubicBezTo>
                      <a:cubicBezTo>
                        <a:pt x="6857" y="2498"/>
                        <a:pt x="4580" y="1554"/>
                        <a:pt x="3443" y="1554"/>
                      </a:cubicBezTo>
                      <a:cubicBezTo>
                        <a:pt x="3313" y="1554"/>
                        <a:pt x="3198" y="1566"/>
                        <a:pt x="3103" y="1593"/>
                      </a:cubicBezTo>
                      <a:cubicBezTo>
                        <a:pt x="3103" y="1593"/>
                        <a:pt x="3236" y="159"/>
                        <a:pt x="2569" y="26"/>
                      </a:cubicBezTo>
                      <a:cubicBezTo>
                        <a:pt x="2440" y="8"/>
                        <a:pt x="2311" y="0"/>
                        <a:pt x="2182" y="0"/>
                      </a:cubicBezTo>
                      <a:close/>
                    </a:path>
                  </a:pathLst>
                </a:custGeom>
                <a:solidFill>
                  <a:srgbClr val="9E5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42"/>
                <p:cNvSpPr/>
                <p:nvPr/>
              </p:nvSpPr>
              <p:spPr>
                <a:xfrm>
                  <a:off x="4338490" y="3220690"/>
                  <a:ext cx="25992" cy="37192"/>
                </a:xfrm>
                <a:custGeom>
                  <a:avLst/>
                  <a:gdLst/>
                  <a:ahLst/>
                  <a:cxnLst/>
                  <a:rect l="l" t="t" r="r" b="b"/>
                  <a:pathLst>
                    <a:path w="868" h="1242" extrusionOk="0">
                      <a:moveTo>
                        <a:pt x="823" y="1"/>
                      </a:moveTo>
                      <a:cubicBezTo>
                        <a:pt x="750" y="1"/>
                        <a:pt x="590" y="287"/>
                        <a:pt x="400" y="604"/>
                      </a:cubicBezTo>
                      <a:cubicBezTo>
                        <a:pt x="200" y="937"/>
                        <a:pt x="0" y="1171"/>
                        <a:pt x="34" y="1238"/>
                      </a:cubicBezTo>
                      <a:cubicBezTo>
                        <a:pt x="36" y="1240"/>
                        <a:pt x="40" y="1241"/>
                        <a:pt x="44" y="1241"/>
                      </a:cubicBezTo>
                      <a:cubicBezTo>
                        <a:pt x="105" y="1241"/>
                        <a:pt x="351" y="1044"/>
                        <a:pt x="567" y="704"/>
                      </a:cubicBezTo>
                      <a:cubicBezTo>
                        <a:pt x="834" y="370"/>
                        <a:pt x="867" y="3"/>
                        <a:pt x="834" y="3"/>
                      </a:cubicBezTo>
                      <a:cubicBezTo>
                        <a:pt x="831" y="2"/>
                        <a:pt x="827" y="1"/>
                        <a:pt x="823" y="1"/>
                      </a:cubicBezTo>
                      <a:close/>
                    </a:path>
                  </a:pathLst>
                </a:custGeom>
                <a:solidFill>
                  <a:srgbClr val="794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42"/>
                <p:cNvSpPr/>
                <p:nvPr/>
              </p:nvSpPr>
              <p:spPr>
                <a:xfrm>
                  <a:off x="4280549" y="2200957"/>
                  <a:ext cx="273727" cy="536435"/>
                </a:xfrm>
                <a:custGeom>
                  <a:avLst/>
                  <a:gdLst/>
                  <a:ahLst/>
                  <a:cxnLst/>
                  <a:rect l="l" t="t" r="r" b="b"/>
                  <a:pathLst>
                    <a:path w="9141" h="17914" extrusionOk="0">
                      <a:moveTo>
                        <a:pt x="1768" y="1"/>
                      </a:moveTo>
                      <a:cubicBezTo>
                        <a:pt x="1768" y="1"/>
                        <a:pt x="1835" y="34"/>
                        <a:pt x="1902" y="101"/>
                      </a:cubicBezTo>
                      <a:lnTo>
                        <a:pt x="2302" y="401"/>
                      </a:lnTo>
                      <a:lnTo>
                        <a:pt x="3770" y="1502"/>
                      </a:lnTo>
                      <a:lnTo>
                        <a:pt x="8806" y="5197"/>
                      </a:lnTo>
                      <a:lnTo>
                        <a:pt x="8806" y="5197"/>
                      </a:lnTo>
                      <a:cubicBezTo>
                        <a:pt x="8009" y="5936"/>
                        <a:pt x="7244" y="6707"/>
                        <a:pt x="6572" y="7539"/>
                      </a:cubicBezTo>
                      <a:cubicBezTo>
                        <a:pt x="4737" y="9808"/>
                        <a:pt x="3069" y="12176"/>
                        <a:pt x="1668" y="14711"/>
                      </a:cubicBezTo>
                      <a:cubicBezTo>
                        <a:pt x="1101" y="15679"/>
                        <a:pt x="701" y="16479"/>
                        <a:pt x="401" y="17046"/>
                      </a:cubicBezTo>
                      <a:cubicBezTo>
                        <a:pt x="267" y="17313"/>
                        <a:pt x="167" y="17513"/>
                        <a:pt x="101" y="17680"/>
                      </a:cubicBezTo>
                      <a:cubicBezTo>
                        <a:pt x="67" y="17747"/>
                        <a:pt x="34" y="17813"/>
                        <a:pt x="0" y="17913"/>
                      </a:cubicBezTo>
                      <a:cubicBezTo>
                        <a:pt x="67" y="17847"/>
                        <a:pt x="101" y="17780"/>
                        <a:pt x="134" y="17680"/>
                      </a:cubicBezTo>
                      <a:cubicBezTo>
                        <a:pt x="234" y="17547"/>
                        <a:pt x="334" y="17313"/>
                        <a:pt x="467" y="17080"/>
                      </a:cubicBezTo>
                      <a:cubicBezTo>
                        <a:pt x="801" y="16546"/>
                        <a:pt x="1235" y="15745"/>
                        <a:pt x="1802" y="14811"/>
                      </a:cubicBezTo>
                      <a:cubicBezTo>
                        <a:pt x="3269" y="12309"/>
                        <a:pt x="4904" y="9941"/>
                        <a:pt x="6739" y="7706"/>
                      </a:cubicBezTo>
                      <a:cubicBezTo>
                        <a:pt x="7439" y="6839"/>
                        <a:pt x="8240" y="6038"/>
                        <a:pt x="9074" y="5271"/>
                      </a:cubicBezTo>
                      <a:lnTo>
                        <a:pt x="9140" y="5204"/>
                      </a:lnTo>
                      <a:lnTo>
                        <a:pt x="9040" y="5138"/>
                      </a:lnTo>
                      <a:lnTo>
                        <a:pt x="3870" y="1402"/>
                      </a:lnTo>
                      <a:lnTo>
                        <a:pt x="2335" y="334"/>
                      </a:lnTo>
                      <a:lnTo>
                        <a:pt x="1935" y="67"/>
                      </a:lnTo>
                      <a:cubicBezTo>
                        <a:pt x="1868" y="34"/>
                        <a:pt x="1835" y="1"/>
                        <a:pt x="17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42"/>
                <p:cNvSpPr/>
                <p:nvPr/>
              </p:nvSpPr>
              <p:spPr>
                <a:xfrm>
                  <a:off x="4557229" y="3190806"/>
                  <a:ext cx="125889" cy="470496"/>
                </a:xfrm>
                <a:custGeom>
                  <a:avLst/>
                  <a:gdLst/>
                  <a:ahLst/>
                  <a:cxnLst/>
                  <a:rect l="l" t="t" r="r" b="b"/>
                  <a:pathLst>
                    <a:path w="4204" h="15712" extrusionOk="0">
                      <a:moveTo>
                        <a:pt x="3937" y="15078"/>
                      </a:moveTo>
                      <a:cubicBezTo>
                        <a:pt x="3937" y="15145"/>
                        <a:pt x="3970" y="15178"/>
                        <a:pt x="4003" y="15245"/>
                      </a:cubicBezTo>
                      <a:cubicBezTo>
                        <a:pt x="3970" y="15111"/>
                        <a:pt x="3937" y="15078"/>
                        <a:pt x="3937" y="15078"/>
                      </a:cubicBezTo>
                      <a:close/>
                      <a:moveTo>
                        <a:pt x="4129" y="15613"/>
                      </a:moveTo>
                      <a:lnTo>
                        <a:pt x="4129" y="15613"/>
                      </a:lnTo>
                      <a:cubicBezTo>
                        <a:pt x="4132" y="15624"/>
                        <a:pt x="4134" y="15634"/>
                        <a:pt x="4137" y="15645"/>
                      </a:cubicBezTo>
                      <a:cubicBezTo>
                        <a:pt x="4137" y="15645"/>
                        <a:pt x="4109" y="15618"/>
                        <a:pt x="4129" y="15613"/>
                      </a:cubicBezTo>
                      <a:close/>
                      <a:moveTo>
                        <a:pt x="0" y="1"/>
                      </a:moveTo>
                      <a:cubicBezTo>
                        <a:pt x="0" y="234"/>
                        <a:pt x="34" y="468"/>
                        <a:pt x="100" y="668"/>
                      </a:cubicBezTo>
                      <a:cubicBezTo>
                        <a:pt x="201" y="1068"/>
                        <a:pt x="334" y="1668"/>
                        <a:pt x="534" y="2436"/>
                      </a:cubicBezTo>
                      <a:cubicBezTo>
                        <a:pt x="868" y="3903"/>
                        <a:pt x="1435" y="5938"/>
                        <a:pt x="2035" y="8173"/>
                      </a:cubicBezTo>
                      <a:cubicBezTo>
                        <a:pt x="2636" y="10408"/>
                        <a:pt x="3236" y="12443"/>
                        <a:pt x="3636" y="13911"/>
                      </a:cubicBezTo>
                      <a:cubicBezTo>
                        <a:pt x="3791" y="14479"/>
                        <a:pt x="3946" y="14947"/>
                        <a:pt x="4055" y="15331"/>
                      </a:cubicBezTo>
                      <a:lnTo>
                        <a:pt x="4055" y="15331"/>
                      </a:lnTo>
                      <a:lnTo>
                        <a:pt x="4003" y="15245"/>
                      </a:lnTo>
                      <a:lnTo>
                        <a:pt x="4003" y="15245"/>
                      </a:lnTo>
                      <a:cubicBezTo>
                        <a:pt x="4003" y="15312"/>
                        <a:pt x="4037" y="15378"/>
                        <a:pt x="4037" y="15445"/>
                      </a:cubicBezTo>
                      <a:lnTo>
                        <a:pt x="4070" y="15578"/>
                      </a:lnTo>
                      <a:lnTo>
                        <a:pt x="4103" y="15645"/>
                      </a:lnTo>
                      <a:cubicBezTo>
                        <a:pt x="4137" y="15645"/>
                        <a:pt x="4137" y="15712"/>
                        <a:pt x="4137" y="15712"/>
                      </a:cubicBezTo>
                      <a:lnTo>
                        <a:pt x="4203" y="15712"/>
                      </a:lnTo>
                      <a:lnTo>
                        <a:pt x="4203" y="15679"/>
                      </a:lnTo>
                      <a:lnTo>
                        <a:pt x="4203" y="15612"/>
                      </a:lnTo>
                      <a:cubicBezTo>
                        <a:pt x="4103" y="15178"/>
                        <a:pt x="3970" y="14611"/>
                        <a:pt x="3770" y="13844"/>
                      </a:cubicBezTo>
                      <a:cubicBezTo>
                        <a:pt x="3403" y="12376"/>
                        <a:pt x="2836" y="10341"/>
                        <a:pt x="2235" y="8106"/>
                      </a:cubicBezTo>
                      <a:cubicBezTo>
                        <a:pt x="1635" y="5905"/>
                        <a:pt x="1068" y="3903"/>
                        <a:pt x="668" y="2369"/>
                      </a:cubicBezTo>
                      <a:lnTo>
                        <a:pt x="201" y="634"/>
                      </a:lnTo>
                      <a:cubicBezTo>
                        <a:pt x="134" y="434"/>
                        <a:pt x="67" y="234"/>
                        <a:pt x="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42"/>
                <p:cNvSpPr/>
                <p:nvPr/>
              </p:nvSpPr>
              <p:spPr>
                <a:xfrm>
                  <a:off x="3897000" y="2903496"/>
                  <a:ext cx="41983" cy="17428"/>
                </a:xfrm>
                <a:custGeom>
                  <a:avLst/>
                  <a:gdLst/>
                  <a:ahLst/>
                  <a:cxnLst/>
                  <a:rect l="l" t="t" r="r" b="b"/>
                  <a:pathLst>
                    <a:path w="1402" h="582" extrusionOk="0">
                      <a:moveTo>
                        <a:pt x="92" y="1"/>
                      </a:moveTo>
                      <a:cubicBezTo>
                        <a:pt x="61" y="1"/>
                        <a:pt x="41" y="7"/>
                        <a:pt x="34" y="22"/>
                      </a:cubicBezTo>
                      <a:cubicBezTo>
                        <a:pt x="0" y="89"/>
                        <a:pt x="301" y="222"/>
                        <a:pt x="667" y="389"/>
                      </a:cubicBezTo>
                      <a:cubicBezTo>
                        <a:pt x="940" y="513"/>
                        <a:pt x="1175" y="581"/>
                        <a:pt x="1292" y="581"/>
                      </a:cubicBezTo>
                      <a:cubicBezTo>
                        <a:pt x="1333" y="581"/>
                        <a:pt x="1359" y="573"/>
                        <a:pt x="1368" y="556"/>
                      </a:cubicBezTo>
                      <a:cubicBezTo>
                        <a:pt x="1401" y="522"/>
                        <a:pt x="1101" y="322"/>
                        <a:pt x="734" y="189"/>
                      </a:cubicBezTo>
                      <a:cubicBezTo>
                        <a:pt x="448" y="85"/>
                        <a:pt x="202" y="1"/>
                        <a:pt x="9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42"/>
                <p:cNvSpPr/>
                <p:nvPr/>
              </p:nvSpPr>
              <p:spPr>
                <a:xfrm>
                  <a:off x="4323488" y="2865198"/>
                  <a:ext cx="56985" cy="18746"/>
                </a:xfrm>
                <a:custGeom>
                  <a:avLst/>
                  <a:gdLst/>
                  <a:ahLst/>
                  <a:cxnLst/>
                  <a:rect l="l" t="t" r="r" b="b"/>
                  <a:pathLst>
                    <a:path w="1903" h="626" extrusionOk="0">
                      <a:moveTo>
                        <a:pt x="1902" y="0"/>
                      </a:moveTo>
                      <a:lnTo>
                        <a:pt x="1902" y="0"/>
                      </a:lnTo>
                      <a:cubicBezTo>
                        <a:pt x="1569" y="67"/>
                        <a:pt x="1268" y="167"/>
                        <a:pt x="968" y="300"/>
                      </a:cubicBezTo>
                      <a:cubicBezTo>
                        <a:pt x="635" y="367"/>
                        <a:pt x="301" y="467"/>
                        <a:pt x="1" y="567"/>
                      </a:cubicBezTo>
                      <a:cubicBezTo>
                        <a:pt x="132" y="607"/>
                        <a:pt x="269" y="625"/>
                        <a:pt x="405" y="625"/>
                      </a:cubicBezTo>
                      <a:cubicBezTo>
                        <a:pt x="613" y="625"/>
                        <a:pt x="820" y="581"/>
                        <a:pt x="1002" y="501"/>
                      </a:cubicBezTo>
                      <a:cubicBezTo>
                        <a:pt x="1368" y="434"/>
                        <a:pt x="1669" y="267"/>
                        <a:pt x="190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42"/>
                <p:cNvSpPr/>
                <p:nvPr/>
              </p:nvSpPr>
              <p:spPr>
                <a:xfrm>
                  <a:off x="3871039" y="2054143"/>
                  <a:ext cx="104897" cy="113042"/>
                </a:xfrm>
                <a:custGeom>
                  <a:avLst/>
                  <a:gdLst/>
                  <a:ahLst/>
                  <a:cxnLst/>
                  <a:rect l="l" t="t" r="r" b="b"/>
                  <a:pathLst>
                    <a:path w="3503" h="3775" extrusionOk="0">
                      <a:moveTo>
                        <a:pt x="1801" y="0"/>
                      </a:moveTo>
                      <a:cubicBezTo>
                        <a:pt x="1534" y="67"/>
                        <a:pt x="1301" y="167"/>
                        <a:pt x="1067" y="300"/>
                      </a:cubicBezTo>
                      <a:cubicBezTo>
                        <a:pt x="734" y="534"/>
                        <a:pt x="467" y="834"/>
                        <a:pt x="334" y="1234"/>
                      </a:cubicBezTo>
                      <a:cubicBezTo>
                        <a:pt x="0" y="2202"/>
                        <a:pt x="467" y="3269"/>
                        <a:pt x="1434" y="3669"/>
                      </a:cubicBezTo>
                      <a:cubicBezTo>
                        <a:pt x="1649" y="3741"/>
                        <a:pt x="1863" y="3774"/>
                        <a:pt x="2078" y="3774"/>
                      </a:cubicBezTo>
                      <a:cubicBezTo>
                        <a:pt x="2264" y="3774"/>
                        <a:pt x="2449" y="3749"/>
                        <a:pt x="2635" y="3703"/>
                      </a:cubicBezTo>
                      <a:cubicBezTo>
                        <a:pt x="2869" y="3636"/>
                        <a:pt x="3136" y="3503"/>
                        <a:pt x="3336" y="3336"/>
                      </a:cubicBezTo>
                      <a:cubicBezTo>
                        <a:pt x="3469" y="3202"/>
                        <a:pt x="3503" y="3102"/>
                        <a:pt x="3503" y="3102"/>
                      </a:cubicBezTo>
                      <a:lnTo>
                        <a:pt x="3503" y="3102"/>
                      </a:lnTo>
                      <a:cubicBezTo>
                        <a:pt x="3236" y="3302"/>
                        <a:pt x="2902" y="3469"/>
                        <a:pt x="2569" y="3569"/>
                      </a:cubicBezTo>
                      <a:cubicBezTo>
                        <a:pt x="2457" y="3592"/>
                        <a:pt x="2342" y="3603"/>
                        <a:pt x="2225" y="3603"/>
                      </a:cubicBezTo>
                      <a:cubicBezTo>
                        <a:pt x="1990" y="3603"/>
                        <a:pt x="1746" y="3558"/>
                        <a:pt x="1501" y="3469"/>
                      </a:cubicBezTo>
                      <a:cubicBezTo>
                        <a:pt x="1101" y="3302"/>
                        <a:pt x="767" y="3002"/>
                        <a:pt x="600" y="2569"/>
                      </a:cubicBezTo>
                      <a:cubicBezTo>
                        <a:pt x="400" y="2168"/>
                        <a:pt x="367" y="1735"/>
                        <a:pt x="500" y="1301"/>
                      </a:cubicBezTo>
                      <a:cubicBezTo>
                        <a:pt x="634" y="967"/>
                        <a:pt x="867" y="667"/>
                        <a:pt x="1168" y="434"/>
                      </a:cubicBezTo>
                      <a:cubicBezTo>
                        <a:pt x="1434" y="234"/>
                        <a:pt x="1768" y="100"/>
                        <a:pt x="2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42"/>
                <p:cNvSpPr/>
                <p:nvPr/>
              </p:nvSpPr>
              <p:spPr>
                <a:xfrm>
                  <a:off x="4285550" y="2389752"/>
                  <a:ext cx="278698" cy="339636"/>
                </a:xfrm>
                <a:custGeom>
                  <a:avLst/>
                  <a:gdLst/>
                  <a:ahLst/>
                  <a:cxnLst/>
                  <a:rect l="l" t="t" r="r" b="b"/>
                  <a:pathLst>
                    <a:path w="9307" h="11342" extrusionOk="0">
                      <a:moveTo>
                        <a:pt x="7572" y="0"/>
                      </a:moveTo>
                      <a:cubicBezTo>
                        <a:pt x="7572" y="0"/>
                        <a:pt x="2035" y="6505"/>
                        <a:pt x="0" y="11342"/>
                      </a:cubicBezTo>
                      <a:cubicBezTo>
                        <a:pt x="0" y="11342"/>
                        <a:pt x="2235" y="7539"/>
                        <a:pt x="3736" y="5938"/>
                      </a:cubicBezTo>
                      <a:cubicBezTo>
                        <a:pt x="5204" y="4337"/>
                        <a:pt x="7139" y="3002"/>
                        <a:pt x="9307" y="2669"/>
                      </a:cubicBezTo>
                      <a:cubicBezTo>
                        <a:pt x="8907" y="1668"/>
                        <a:pt x="8306" y="767"/>
                        <a:pt x="757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42"/>
                <p:cNvSpPr/>
                <p:nvPr/>
              </p:nvSpPr>
              <p:spPr>
                <a:xfrm>
                  <a:off x="4471320" y="2555550"/>
                  <a:ext cx="251748" cy="646303"/>
                </a:xfrm>
                <a:custGeom>
                  <a:avLst/>
                  <a:gdLst/>
                  <a:ahLst/>
                  <a:cxnLst/>
                  <a:rect l="l" t="t" r="r" b="b"/>
                  <a:pathLst>
                    <a:path w="8407" h="21583" extrusionOk="0">
                      <a:moveTo>
                        <a:pt x="1101" y="0"/>
                      </a:moveTo>
                      <a:cubicBezTo>
                        <a:pt x="1101" y="101"/>
                        <a:pt x="1101" y="167"/>
                        <a:pt x="1101" y="234"/>
                      </a:cubicBezTo>
                      <a:cubicBezTo>
                        <a:pt x="1135" y="401"/>
                        <a:pt x="1168" y="634"/>
                        <a:pt x="1235" y="901"/>
                      </a:cubicBezTo>
                      <a:lnTo>
                        <a:pt x="1702" y="3403"/>
                      </a:lnTo>
                      <a:lnTo>
                        <a:pt x="3426" y="11826"/>
                      </a:lnTo>
                      <a:lnTo>
                        <a:pt x="1944" y="14395"/>
                      </a:lnTo>
                      <a:lnTo>
                        <a:pt x="1944" y="14395"/>
                      </a:lnTo>
                      <a:cubicBezTo>
                        <a:pt x="1730" y="14466"/>
                        <a:pt x="1519" y="14589"/>
                        <a:pt x="1335" y="14711"/>
                      </a:cubicBezTo>
                      <a:cubicBezTo>
                        <a:pt x="801" y="15078"/>
                        <a:pt x="401" y="15578"/>
                        <a:pt x="167" y="16145"/>
                      </a:cubicBezTo>
                      <a:cubicBezTo>
                        <a:pt x="67" y="16446"/>
                        <a:pt x="1" y="16746"/>
                        <a:pt x="1" y="17046"/>
                      </a:cubicBezTo>
                      <a:cubicBezTo>
                        <a:pt x="1" y="17346"/>
                        <a:pt x="101" y="17646"/>
                        <a:pt x="334" y="17880"/>
                      </a:cubicBezTo>
                      <a:lnTo>
                        <a:pt x="3837" y="21416"/>
                      </a:lnTo>
                      <a:cubicBezTo>
                        <a:pt x="4170" y="21516"/>
                        <a:pt x="4504" y="21583"/>
                        <a:pt x="4837" y="21583"/>
                      </a:cubicBezTo>
                      <a:cubicBezTo>
                        <a:pt x="5171" y="21583"/>
                        <a:pt x="5471" y="21449"/>
                        <a:pt x="5705" y="21249"/>
                      </a:cubicBezTo>
                      <a:cubicBezTo>
                        <a:pt x="6105" y="20849"/>
                        <a:pt x="6472" y="20415"/>
                        <a:pt x="6806" y="19981"/>
                      </a:cubicBezTo>
                      <a:cubicBezTo>
                        <a:pt x="7106" y="19614"/>
                        <a:pt x="7373" y="19248"/>
                        <a:pt x="7606" y="18847"/>
                      </a:cubicBezTo>
                      <a:cubicBezTo>
                        <a:pt x="7673" y="18747"/>
                        <a:pt x="7706" y="18647"/>
                        <a:pt x="7706" y="18514"/>
                      </a:cubicBezTo>
                      <a:cubicBezTo>
                        <a:pt x="7706" y="18414"/>
                        <a:pt x="7673" y="18347"/>
                        <a:pt x="7673" y="18247"/>
                      </a:cubicBezTo>
                      <a:cubicBezTo>
                        <a:pt x="7644" y="18072"/>
                        <a:pt x="7615" y="17923"/>
                        <a:pt x="7608" y="17778"/>
                      </a:cubicBezTo>
                      <a:lnTo>
                        <a:pt x="7608" y="17778"/>
                      </a:lnTo>
                      <a:lnTo>
                        <a:pt x="8207" y="16946"/>
                      </a:lnTo>
                      <a:cubicBezTo>
                        <a:pt x="8273" y="16846"/>
                        <a:pt x="8340" y="16746"/>
                        <a:pt x="8407" y="16646"/>
                      </a:cubicBezTo>
                      <a:lnTo>
                        <a:pt x="8407" y="16646"/>
                      </a:lnTo>
                      <a:cubicBezTo>
                        <a:pt x="8307" y="16712"/>
                        <a:pt x="8240" y="16812"/>
                        <a:pt x="8173" y="16879"/>
                      </a:cubicBezTo>
                      <a:lnTo>
                        <a:pt x="7539" y="17713"/>
                      </a:lnTo>
                      <a:cubicBezTo>
                        <a:pt x="7539" y="17880"/>
                        <a:pt x="7573" y="18047"/>
                        <a:pt x="7573" y="18213"/>
                      </a:cubicBezTo>
                      <a:lnTo>
                        <a:pt x="7606" y="18514"/>
                      </a:lnTo>
                      <a:cubicBezTo>
                        <a:pt x="7606" y="18614"/>
                        <a:pt x="7573" y="18680"/>
                        <a:pt x="7539" y="18747"/>
                      </a:cubicBezTo>
                      <a:cubicBezTo>
                        <a:pt x="7306" y="19147"/>
                        <a:pt x="7006" y="19514"/>
                        <a:pt x="6739" y="19881"/>
                      </a:cubicBezTo>
                      <a:cubicBezTo>
                        <a:pt x="6372" y="20282"/>
                        <a:pt x="6005" y="20682"/>
                        <a:pt x="5605" y="21082"/>
                      </a:cubicBezTo>
                      <a:cubicBezTo>
                        <a:pt x="5421" y="21282"/>
                        <a:pt x="5154" y="21357"/>
                        <a:pt x="4858" y="21357"/>
                      </a:cubicBezTo>
                      <a:cubicBezTo>
                        <a:pt x="4563" y="21357"/>
                        <a:pt x="4238" y="21282"/>
                        <a:pt x="3938" y="21183"/>
                      </a:cubicBezTo>
                      <a:lnTo>
                        <a:pt x="3938" y="21183"/>
                      </a:lnTo>
                      <a:lnTo>
                        <a:pt x="534" y="17713"/>
                      </a:lnTo>
                      <a:cubicBezTo>
                        <a:pt x="334" y="17546"/>
                        <a:pt x="234" y="17279"/>
                        <a:pt x="268" y="17013"/>
                      </a:cubicBezTo>
                      <a:cubicBezTo>
                        <a:pt x="268" y="16746"/>
                        <a:pt x="301" y="16479"/>
                        <a:pt x="434" y="16212"/>
                      </a:cubicBezTo>
                      <a:cubicBezTo>
                        <a:pt x="634" y="15678"/>
                        <a:pt x="1001" y="15211"/>
                        <a:pt x="1502" y="14878"/>
                      </a:cubicBezTo>
                      <a:cubicBezTo>
                        <a:pt x="1669" y="14744"/>
                        <a:pt x="1902" y="14644"/>
                        <a:pt x="2102" y="14544"/>
                      </a:cubicBezTo>
                      <a:lnTo>
                        <a:pt x="2169" y="14544"/>
                      </a:lnTo>
                      <a:lnTo>
                        <a:pt x="2169" y="14511"/>
                      </a:lnTo>
                      <a:cubicBezTo>
                        <a:pt x="2669" y="13610"/>
                        <a:pt x="3170" y="12743"/>
                        <a:pt x="3637" y="11909"/>
                      </a:cubicBezTo>
                      <a:lnTo>
                        <a:pt x="3637" y="11876"/>
                      </a:lnTo>
                      <a:lnTo>
                        <a:pt x="3637" y="11809"/>
                      </a:lnTo>
                      <a:cubicBezTo>
                        <a:pt x="2903" y="8440"/>
                        <a:pt x="2302" y="5504"/>
                        <a:pt x="1835" y="3370"/>
                      </a:cubicBezTo>
                      <a:cubicBezTo>
                        <a:pt x="1635" y="2335"/>
                        <a:pt x="1435" y="1502"/>
                        <a:pt x="1302" y="901"/>
                      </a:cubicBezTo>
                      <a:cubicBezTo>
                        <a:pt x="1235" y="634"/>
                        <a:pt x="1202" y="401"/>
                        <a:pt x="1135" y="234"/>
                      </a:cubicBezTo>
                      <a:cubicBezTo>
                        <a:pt x="1135" y="167"/>
                        <a:pt x="1101" y="101"/>
                        <a:pt x="11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42"/>
                <p:cNvSpPr/>
                <p:nvPr/>
              </p:nvSpPr>
              <p:spPr>
                <a:xfrm>
                  <a:off x="4535250" y="2994046"/>
                  <a:ext cx="136879" cy="110886"/>
                </a:xfrm>
                <a:custGeom>
                  <a:avLst/>
                  <a:gdLst/>
                  <a:ahLst/>
                  <a:cxnLst/>
                  <a:rect l="l" t="t" r="r" b="b"/>
                  <a:pathLst>
                    <a:path w="4571" h="3703" extrusionOk="0">
                      <a:moveTo>
                        <a:pt x="1" y="0"/>
                      </a:moveTo>
                      <a:lnTo>
                        <a:pt x="1" y="0"/>
                      </a:lnTo>
                      <a:cubicBezTo>
                        <a:pt x="868" y="467"/>
                        <a:pt x="1702" y="1001"/>
                        <a:pt x="2502" y="1601"/>
                      </a:cubicBezTo>
                      <a:cubicBezTo>
                        <a:pt x="3236" y="2235"/>
                        <a:pt x="3937" y="2969"/>
                        <a:pt x="4570" y="3703"/>
                      </a:cubicBezTo>
                      <a:cubicBezTo>
                        <a:pt x="4470" y="3436"/>
                        <a:pt x="4304" y="3169"/>
                        <a:pt x="4103" y="2969"/>
                      </a:cubicBezTo>
                      <a:cubicBezTo>
                        <a:pt x="3670" y="2402"/>
                        <a:pt x="3169" y="1868"/>
                        <a:pt x="2636" y="1435"/>
                      </a:cubicBezTo>
                      <a:cubicBezTo>
                        <a:pt x="2069" y="1001"/>
                        <a:pt x="1468" y="601"/>
                        <a:pt x="834" y="300"/>
                      </a:cubicBezTo>
                      <a:cubicBezTo>
                        <a:pt x="568" y="167"/>
                        <a:pt x="267" y="67"/>
                        <a:pt x="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42"/>
                <p:cNvSpPr/>
                <p:nvPr/>
              </p:nvSpPr>
              <p:spPr>
                <a:xfrm>
                  <a:off x="4570224" y="2874930"/>
                  <a:ext cx="154846" cy="40246"/>
                </a:xfrm>
                <a:custGeom>
                  <a:avLst/>
                  <a:gdLst/>
                  <a:ahLst/>
                  <a:cxnLst/>
                  <a:rect l="l" t="t" r="r" b="b"/>
                  <a:pathLst>
                    <a:path w="5171" h="1344" extrusionOk="0">
                      <a:moveTo>
                        <a:pt x="3622" y="0"/>
                      </a:moveTo>
                      <a:cubicBezTo>
                        <a:pt x="3224" y="0"/>
                        <a:pt x="2823" y="40"/>
                        <a:pt x="2435" y="142"/>
                      </a:cubicBezTo>
                      <a:cubicBezTo>
                        <a:pt x="1801" y="242"/>
                        <a:pt x="1168" y="509"/>
                        <a:pt x="634" y="843"/>
                      </a:cubicBezTo>
                      <a:cubicBezTo>
                        <a:pt x="400" y="976"/>
                        <a:pt x="167" y="1143"/>
                        <a:pt x="0" y="1343"/>
                      </a:cubicBezTo>
                      <a:cubicBezTo>
                        <a:pt x="767" y="876"/>
                        <a:pt x="1601" y="542"/>
                        <a:pt x="2468" y="309"/>
                      </a:cubicBezTo>
                      <a:cubicBezTo>
                        <a:pt x="3014" y="228"/>
                        <a:pt x="3559" y="184"/>
                        <a:pt x="4105" y="184"/>
                      </a:cubicBezTo>
                      <a:cubicBezTo>
                        <a:pt x="4460" y="184"/>
                        <a:pt x="4815" y="203"/>
                        <a:pt x="5170" y="242"/>
                      </a:cubicBezTo>
                      <a:cubicBezTo>
                        <a:pt x="4904" y="142"/>
                        <a:pt x="4637" y="75"/>
                        <a:pt x="4370" y="42"/>
                      </a:cubicBezTo>
                      <a:cubicBezTo>
                        <a:pt x="4124" y="16"/>
                        <a:pt x="3874" y="0"/>
                        <a:pt x="362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42"/>
                <p:cNvSpPr/>
                <p:nvPr/>
              </p:nvSpPr>
              <p:spPr>
                <a:xfrm>
                  <a:off x="3731202" y="2559533"/>
                  <a:ext cx="217760" cy="235787"/>
                </a:xfrm>
                <a:custGeom>
                  <a:avLst/>
                  <a:gdLst/>
                  <a:ahLst/>
                  <a:cxnLst/>
                  <a:rect l="l" t="t" r="r" b="b"/>
                  <a:pathLst>
                    <a:path w="7272" h="7874" extrusionOk="0">
                      <a:moveTo>
                        <a:pt x="0" y="1"/>
                      </a:moveTo>
                      <a:lnTo>
                        <a:pt x="0" y="101"/>
                      </a:lnTo>
                      <a:cubicBezTo>
                        <a:pt x="300" y="768"/>
                        <a:pt x="801" y="1302"/>
                        <a:pt x="1401" y="1702"/>
                      </a:cubicBezTo>
                      <a:cubicBezTo>
                        <a:pt x="2001" y="2102"/>
                        <a:pt x="2669" y="2369"/>
                        <a:pt x="3269" y="2736"/>
                      </a:cubicBezTo>
                      <a:cubicBezTo>
                        <a:pt x="5137" y="3904"/>
                        <a:pt x="6538" y="5738"/>
                        <a:pt x="7138" y="7873"/>
                      </a:cubicBezTo>
                      <a:cubicBezTo>
                        <a:pt x="7272" y="6672"/>
                        <a:pt x="7072" y="5471"/>
                        <a:pt x="6638" y="4337"/>
                      </a:cubicBezTo>
                      <a:cubicBezTo>
                        <a:pt x="6104" y="3103"/>
                        <a:pt x="4970" y="2269"/>
                        <a:pt x="3769" y="1702"/>
                      </a:cubicBezTo>
                      <a:cubicBezTo>
                        <a:pt x="2535" y="1102"/>
                        <a:pt x="1301" y="735"/>
                        <a:pt x="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42"/>
                <p:cNvSpPr/>
                <p:nvPr/>
              </p:nvSpPr>
              <p:spPr>
                <a:xfrm>
                  <a:off x="4131729" y="3509437"/>
                  <a:ext cx="90913" cy="731227"/>
                </a:xfrm>
                <a:custGeom>
                  <a:avLst/>
                  <a:gdLst/>
                  <a:ahLst/>
                  <a:cxnLst/>
                  <a:rect l="l" t="t" r="r" b="b"/>
                  <a:pathLst>
                    <a:path w="3036" h="24419" extrusionOk="0">
                      <a:moveTo>
                        <a:pt x="34" y="1"/>
                      </a:moveTo>
                      <a:lnTo>
                        <a:pt x="34" y="1"/>
                      </a:lnTo>
                      <a:cubicBezTo>
                        <a:pt x="0" y="34"/>
                        <a:pt x="601" y="5505"/>
                        <a:pt x="1401" y="12243"/>
                      </a:cubicBezTo>
                      <a:cubicBezTo>
                        <a:pt x="2202" y="18981"/>
                        <a:pt x="2936" y="24418"/>
                        <a:pt x="2969" y="24418"/>
                      </a:cubicBezTo>
                      <a:cubicBezTo>
                        <a:pt x="3036" y="24418"/>
                        <a:pt x="2435" y="18947"/>
                        <a:pt x="1601" y="12209"/>
                      </a:cubicBezTo>
                      <a:cubicBezTo>
                        <a:pt x="801" y="5471"/>
                        <a:pt x="100" y="1"/>
                        <a:pt x="3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42"/>
                <p:cNvSpPr/>
                <p:nvPr/>
              </p:nvSpPr>
              <p:spPr>
                <a:xfrm>
                  <a:off x="4128734" y="3365617"/>
                  <a:ext cx="78935" cy="136879"/>
                </a:xfrm>
                <a:custGeom>
                  <a:avLst/>
                  <a:gdLst/>
                  <a:ahLst/>
                  <a:cxnLst/>
                  <a:rect l="l" t="t" r="r" b="b"/>
                  <a:pathLst>
                    <a:path w="2636" h="4571" extrusionOk="0">
                      <a:moveTo>
                        <a:pt x="2602" y="0"/>
                      </a:moveTo>
                      <a:cubicBezTo>
                        <a:pt x="1468" y="1368"/>
                        <a:pt x="601" y="2902"/>
                        <a:pt x="0" y="4570"/>
                      </a:cubicBezTo>
                      <a:cubicBezTo>
                        <a:pt x="1" y="4571"/>
                        <a:pt x="2" y="4571"/>
                        <a:pt x="4" y="4571"/>
                      </a:cubicBezTo>
                      <a:cubicBezTo>
                        <a:pt x="82" y="4571"/>
                        <a:pt x="578" y="3517"/>
                        <a:pt x="1301" y="2268"/>
                      </a:cubicBezTo>
                      <a:cubicBezTo>
                        <a:pt x="2002" y="1034"/>
                        <a:pt x="2635" y="33"/>
                        <a:pt x="260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42"/>
                <p:cNvSpPr/>
                <p:nvPr/>
              </p:nvSpPr>
              <p:spPr>
                <a:xfrm>
                  <a:off x="4036837" y="2670384"/>
                  <a:ext cx="139873" cy="105945"/>
                </a:xfrm>
                <a:custGeom>
                  <a:avLst/>
                  <a:gdLst/>
                  <a:ahLst/>
                  <a:cxnLst/>
                  <a:rect l="l" t="t" r="r" b="b"/>
                  <a:pathLst>
                    <a:path w="4671" h="3538" extrusionOk="0">
                      <a:moveTo>
                        <a:pt x="4668" y="1"/>
                      </a:moveTo>
                      <a:cubicBezTo>
                        <a:pt x="4608" y="1"/>
                        <a:pt x="3748" y="952"/>
                        <a:pt x="2469" y="1936"/>
                      </a:cubicBezTo>
                      <a:cubicBezTo>
                        <a:pt x="1201" y="2904"/>
                        <a:pt x="0" y="3471"/>
                        <a:pt x="34" y="3537"/>
                      </a:cubicBezTo>
                      <a:cubicBezTo>
                        <a:pt x="334" y="3471"/>
                        <a:pt x="601" y="3337"/>
                        <a:pt x="834" y="3204"/>
                      </a:cubicBezTo>
                      <a:cubicBezTo>
                        <a:pt x="2102" y="2570"/>
                        <a:pt x="3203" y="1736"/>
                        <a:pt x="4170" y="702"/>
                      </a:cubicBezTo>
                      <a:cubicBezTo>
                        <a:pt x="4370" y="502"/>
                        <a:pt x="4537" y="268"/>
                        <a:pt x="4670" y="2"/>
                      </a:cubicBezTo>
                      <a:cubicBezTo>
                        <a:pt x="4670" y="1"/>
                        <a:pt x="4669" y="1"/>
                        <a:pt x="46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42"/>
                <p:cNvSpPr/>
                <p:nvPr/>
              </p:nvSpPr>
              <p:spPr>
                <a:xfrm>
                  <a:off x="3682244" y="3040998"/>
                  <a:ext cx="98908" cy="61028"/>
                </a:xfrm>
                <a:custGeom>
                  <a:avLst/>
                  <a:gdLst/>
                  <a:ahLst/>
                  <a:cxnLst/>
                  <a:rect l="l" t="t" r="r" b="b"/>
                  <a:pathLst>
                    <a:path w="3303" h="2038" extrusionOk="0">
                      <a:moveTo>
                        <a:pt x="2669" y="0"/>
                      </a:moveTo>
                      <a:cubicBezTo>
                        <a:pt x="2169" y="0"/>
                        <a:pt x="1668" y="133"/>
                        <a:pt x="1235" y="400"/>
                      </a:cubicBezTo>
                      <a:cubicBezTo>
                        <a:pt x="801" y="634"/>
                        <a:pt x="434" y="1001"/>
                        <a:pt x="201" y="1468"/>
                      </a:cubicBezTo>
                      <a:cubicBezTo>
                        <a:pt x="67" y="1635"/>
                        <a:pt x="1" y="1835"/>
                        <a:pt x="1" y="2035"/>
                      </a:cubicBezTo>
                      <a:cubicBezTo>
                        <a:pt x="3" y="2037"/>
                        <a:pt x="5" y="2038"/>
                        <a:pt x="7" y="2038"/>
                      </a:cubicBezTo>
                      <a:cubicBezTo>
                        <a:pt x="43" y="2038"/>
                        <a:pt x="116" y="1815"/>
                        <a:pt x="334" y="1534"/>
                      </a:cubicBezTo>
                      <a:cubicBezTo>
                        <a:pt x="601" y="1134"/>
                        <a:pt x="935" y="834"/>
                        <a:pt x="1335" y="567"/>
                      </a:cubicBezTo>
                      <a:cubicBezTo>
                        <a:pt x="1768" y="334"/>
                        <a:pt x="2202" y="200"/>
                        <a:pt x="2702" y="167"/>
                      </a:cubicBezTo>
                      <a:cubicBezTo>
                        <a:pt x="2903" y="167"/>
                        <a:pt x="3103" y="167"/>
                        <a:pt x="3303" y="133"/>
                      </a:cubicBezTo>
                      <a:cubicBezTo>
                        <a:pt x="3103" y="33"/>
                        <a:pt x="2903" y="0"/>
                        <a:pt x="2669"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42"/>
                <p:cNvSpPr/>
                <p:nvPr/>
              </p:nvSpPr>
              <p:spPr>
                <a:xfrm>
                  <a:off x="3707217" y="2942662"/>
                  <a:ext cx="35994" cy="24884"/>
                </a:xfrm>
                <a:custGeom>
                  <a:avLst/>
                  <a:gdLst/>
                  <a:ahLst/>
                  <a:cxnLst/>
                  <a:rect l="l" t="t" r="r" b="b"/>
                  <a:pathLst>
                    <a:path w="1202" h="831" extrusionOk="0">
                      <a:moveTo>
                        <a:pt x="1135" y="0"/>
                      </a:moveTo>
                      <a:cubicBezTo>
                        <a:pt x="1043" y="0"/>
                        <a:pt x="788" y="146"/>
                        <a:pt x="534" y="315"/>
                      </a:cubicBezTo>
                      <a:cubicBezTo>
                        <a:pt x="201" y="549"/>
                        <a:pt x="0" y="782"/>
                        <a:pt x="34" y="816"/>
                      </a:cubicBezTo>
                      <a:cubicBezTo>
                        <a:pt x="39" y="826"/>
                        <a:pt x="49" y="831"/>
                        <a:pt x="65" y="831"/>
                      </a:cubicBezTo>
                      <a:cubicBezTo>
                        <a:pt x="150" y="831"/>
                        <a:pt x="385" y="685"/>
                        <a:pt x="668" y="515"/>
                      </a:cubicBezTo>
                      <a:cubicBezTo>
                        <a:pt x="968" y="282"/>
                        <a:pt x="1201" y="48"/>
                        <a:pt x="1168" y="15"/>
                      </a:cubicBezTo>
                      <a:cubicBezTo>
                        <a:pt x="1163" y="5"/>
                        <a:pt x="1152" y="0"/>
                        <a:pt x="1135"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457" name="Google Shape;2457;p42"/>
            <p:cNvSpPr/>
            <p:nvPr/>
          </p:nvSpPr>
          <p:spPr>
            <a:xfrm>
              <a:off x="7984758" y="1169199"/>
              <a:ext cx="890400" cy="890400"/>
            </a:xfrm>
            <a:prstGeom prst="flowChart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42"/>
            <p:cNvSpPr/>
            <p:nvPr/>
          </p:nvSpPr>
          <p:spPr>
            <a:xfrm>
              <a:off x="4249459" y="2282935"/>
              <a:ext cx="890400" cy="890400"/>
            </a:xfrm>
            <a:prstGeom prst="flowChartConnector">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42"/>
            <p:cNvSpPr/>
            <p:nvPr/>
          </p:nvSpPr>
          <p:spPr>
            <a:xfrm>
              <a:off x="7984758" y="3432871"/>
              <a:ext cx="890400" cy="8904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62" name="Google Shape;2462;p42"/>
            <p:cNvGrpSpPr/>
            <p:nvPr/>
          </p:nvGrpSpPr>
          <p:grpSpPr>
            <a:xfrm>
              <a:off x="4251920" y="1378458"/>
              <a:ext cx="471100" cy="471900"/>
              <a:chOff x="819250" y="1257800"/>
              <a:chExt cx="471100" cy="471900"/>
            </a:xfrm>
          </p:grpSpPr>
          <p:sp>
            <p:nvSpPr>
              <p:cNvPr id="2463" name="Google Shape;2463;p42"/>
              <p:cNvSpPr/>
              <p:nvPr/>
            </p:nvSpPr>
            <p:spPr>
              <a:xfrm>
                <a:off x="850125" y="1325300"/>
                <a:ext cx="20600" cy="18825"/>
              </a:xfrm>
              <a:custGeom>
                <a:avLst/>
                <a:gdLst/>
                <a:ahLst/>
                <a:cxnLst/>
                <a:rect l="l" t="t" r="r" b="b"/>
                <a:pathLst>
                  <a:path w="824" h="753" extrusionOk="0">
                    <a:moveTo>
                      <a:pt x="400" y="0"/>
                    </a:moveTo>
                    <a:cubicBezTo>
                      <a:pt x="309" y="0"/>
                      <a:pt x="222" y="40"/>
                      <a:pt x="159" y="119"/>
                    </a:cubicBezTo>
                    <a:cubicBezTo>
                      <a:pt x="0" y="277"/>
                      <a:pt x="0" y="467"/>
                      <a:pt x="159" y="626"/>
                    </a:cubicBezTo>
                    <a:cubicBezTo>
                      <a:pt x="190" y="721"/>
                      <a:pt x="285" y="752"/>
                      <a:pt x="380" y="752"/>
                    </a:cubicBezTo>
                    <a:cubicBezTo>
                      <a:pt x="507" y="752"/>
                      <a:pt x="570" y="721"/>
                      <a:pt x="665" y="626"/>
                    </a:cubicBezTo>
                    <a:cubicBezTo>
                      <a:pt x="824" y="467"/>
                      <a:pt x="824" y="277"/>
                      <a:pt x="665" y="119"/>
                    </a:cubicBezTo>
                    <a:cubicBezTo>
                      <a:pt x="586" y="40"/>
                      <a:pt x="491" y="0"/>
                      <a:pt x="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42"/>
              <p:cNvSpPr/>
              <p:nvPr/>
            </p:nvSpPr>
            <p:spPr>
              <a:xfrm>
                <a:off x="819250" y="1257800"/>
                <a:ext cx="471100" cy="471900"/>
              </a:xfrm>
              <a:custGeom>
                <a:avLst/>
                <a:gdLst/>
                <a:ahLst/>
                <a:cxnLst/>
                <a:rect l="l" t="t" r="r" b="b"/>
                <a:pathLst>
                  <a:path w="18844" h="18876" extrusionOk="0">
                    <a:moveTo>
                      <a:pt x="13016" y="1"/>
                    </a:moveTo>
                    <a:cubicBezTo>
                      <a:pt x="11148" y="1"/>
                      <a:pt x="9469" y="856"/>
                      <a:pt x="8361" y="2344"/>
                    </a:cubicBezTo>
                    <a:cubicBezTo>
                      <a:pt x="7442" y="1584"/>
                      <a:pt x="6302" y="1172"/>
                      <a:pt x="5099" y="1172"/>
                    </a:cubicBezTo>
                    <a:cubicBezTo>
                      <a:pt x="4244" y="1172"/>
                      <a:pt x="3389" y="1426"/>
                      <a:pt x="2660" y="1806"/>
                    </a:cubicBezTo>
                    <a:cubicBezTo>
                      <a:pt x="2439" y="1932"/>
                      <a:pt x="2407" y="2122"/>
                      <a:pt x="2502" y="2344"/>
                    </a:cubicBezTo>
                    <a:cubicBezTo>
                      <a:pt x="2568" y="2476"/>
                      <a:pt x="2696" y="2532"/>
                      <a:pt x="2832" y="2532"/>
                    </a:cubicBezTo>
                    <a:cubicBezTo>
                      <a:pt x="2891" y="2532"/>
                      <a:pt x="2951" y="2522"/>
                      <a:pt x="3009" y="2502"/>
                    </a:cubicBezTo>
                    <a:cubicBezTo>
                      <a:pt x="3642" y="2186"/>
                      <a:pt x="4402" y="1964"/>
                      <a:pt x="5099" y="1964"/>
                    </a:cubicBezTo>
                    <a:cubicBezTo>
                      <a:pt x="6239" y="1964"/>
                      <a:pt x="7316" y="2407"/>
                      <a:pt x="8139" y="3199"/>
                    </a:cubicBezTo>
                    <a:cubicBezTo>
                      <a:pt x="8234" y="3231"/>
                      <a:pt x="8361" y="3294"/>
                      <a:pt x="8456" y="3294"/>
                    </a:cubicBezTo>
                    <a:cubicBezTo>
                      <a:pt x="8582" y="3294"/>
                      <a:pt x="8709" y="3199"/>
                      <a:pt x="8741" y="3136"/>
                    </a:cubicBezTo>
                    <a:cubicBezTo>
                      <a:pt x="9691" y="1647"/>
                      <a:pt x="11274" y="792"/>
                      <a:pt x="13016" y="792"/>
                    </a:cubicBezTo>
                    <a:cubicBezTo>
                      <a:pt x="15835" y="792"/>
                      <a:pt x="18083" y="3041"/>
                      <a:pt x="18083" y="5859"/>
                    </a:cubicBezTo>
                    <a:cubicBezTo>
                      <a:pt x="18083" y="7094"/>
                      <a:pt x="17703" y="8234"/>
                      <a:pt x="16911" y="9153"/>
                    </a:cubicBezTo>
                    <a:cubicBezTo>
                      <a:pt x="16816" y="9216"/>
                      <a:pt x="16816" y="9343"/>
                      <a:pt x="16816" y="9406"/>
                    </a:cubicBezTo>
                    <a:cubicBezTo>
                      <a:pt x="16816" y="9501"/>
                      <a:pt x="16911" y="9628"/>
                      <a:pt x="16975" y="9660"/>
                    </a:cubicBezTo>
                    <a:cubicBezTo>
                      <a:pt x="17640" y="10135"/>
                      <a:pt x="18083" y="10895"/>
                      <a:pt x="18083" y="11718"/>
                    </a:cubicBezTo>
                    <a:cubicBezTo>
                      <a:pt x="18083" y="12795"/>
                      <a:pt x="17323" y="13776"/>
                      <a:pt x="16310" y="14061"/>
                    </a:cubicBezTo>
                    <a:cubicBezTo>
                      <a:pt x="16151" y="14093"/>
                      <a:pt x="16056" y="14220"/>
                      <a:pt x="16025" y="14315"/>
                    </a:cubicBezTo>
                    <a:cubicBezTo>
                      <a:pt x="15581" y="16532"/>
                      <a:pt x="13681" y="18115"/>
                      <a:pt x="11433" y="18115"/>
                    </a:cubicBezTo>
                    <a:cubicBezTo>
                      <a:pt x="9849" y="18115"/>
                      <a:pt x="8392" y="17323"/>
                      <a:pt x="7506" y="16025"/>
                    </a:cubicBezTo>
                    <a:cubicBezTo>
                      <a:pt x="7474" y="15962"/>
                      <a:pt x="7347" y="15867"/>
                      <a:pt x="7284" y="15867"/>
                    </a:cubicBezTo>
                    <a:cubicBezTo>
                      <a:pt x="7189" y="15867"/>
                      <a:pt x="7062" y="15898"/>
                      <a:pt x="6999" y="15962"/>
                    </a:cubicBezTo>
                    <a:cubicBezTo>
                      <a:pt x="6334" y="16468"/>
                      <a:pt x="5542" y="16690"/>
                      <a:pt x="4687" y="16690"/>
                    </a:cubicBezTo>
                    <a:cubicBezTo>
                      <a:pt x="2534" y="16690"/>
                      <a:pt x="760" y="14917"/>
                      <a:pt x="760" y="12731"/>
                    </a:cubicBezTo>
                    <a:cubicBezTo>
                      <a:pt x="760" y="11686"/>
                      <a:pt x="1140" y="10673"/>
                      <a:pt x="1900" y="9945"/>
                    </a:cubicBezTo>
                    <a:cubicBezTo>
                      <a:pt x="2027" y="9786"/>
                      <a:pt x="2027" y="9565"/>
                      <a:pt x="1900" y="9406"/>
                    </a:cubicBezTo>
                    <a:cubicBezTo>
                      <a:pt x="1140" y="8583"/>
                      <a:pt x="697" y="7506"/>
                      <a:pt x="697" y="6398"/>
                    </a:cubicBezTo>
                    <a:cubicBezTo>
                      <a:pt x="697" y="5733"/>
                      <a:pt x="855" y="5099"/>
                      <a:pt x="1140" y="4529"/>
                    </a:cubicBezTo>
                    <a:cubicBezTo>
                      <a:pt x="1267" y="4339"/>
                      <a:pt x="1172" y="4117"/>
                      <a:pt x="982" y="4022"/>
                    </a:cubicBezTo>
                    <a:cubicBezTo>
                      <a:pt x="933" y="3993"/>
                      <a:pt x="878" y="3979"/>
                      <a:pt x="822" y="3979"/>
                    </a:cubicBezTo>
                    <a:cubicBezTo>
                      <a:pt x="698" y="3979"/>
                      <a:pt x="572" y="4050"/>
                      <a:pt x="507" y="4181"/>
                    </a:cubicBezTo>
                    <a:cubicBezTo>
                      <a:pt x="158" y="4878"/>
                      <a:pt x="0" y="5606"/>
                      <a:pt x="0" y="6398"/>
                    </a:cubicBezTo>
                    <a:cubicBezTo>
                      <a:pt x="0" y="7601"/>
                      <a:pt x="380" y="8741"/>
                      <a:pt x="1140" y="9660"/>
                    </a:cubicBezTo>
                    <a:cubicBezTo>
                      <a:pt x="380" y="10546"/>
                      <a:pt x="0" y="11591"/>
                      <a:pt x="0" y="12731"/>
                    </a:cubicBezTo>
                    <a:cubicBezTo>
                      <a:pt x="0" y="15328"/>
                      <a:pt x="2090" y="17418"/>
                      <a:pt x="4655" y="17418"/>
                    </a:cubicBezTo>
                    <a:cubicBezTo>
                      <a:pt x="5542" y="17418"/>
                      <a:pt x="6366" y="17165"/>
                      <a:pt x="7062" y="16753"/>
                    </a:cubicBezTo>
                    <a:cubicBezTo>
                      <a:pt x="8107" y="18083"/>
                      <a:pt x="9691" y="18875"/>
                      <a:pt x="11401" y="18875"/>
                    </a:cubicBezTo>
                    <a:cubicBezTo>
                      <a:pt x="13934" y="18875"/>
                      <a:pt x="16120" y="17133"/>
                      <a:pt x="16753" y="14632"/>
                    </a:cubicBezTo>
                    <a:cubicBezTo>
                      <a:pt x="17956" y="14220"/>
                      <a:pt x="18843" y="13016"/>
                      <a:pt x="18843" y="11686"/>
                    </a:cubicBezTo>
                    <a:cubicBezTo>
                      <a:pt x="18843" y="10736"/>
                      <a:pt x="18400" y="9850"/>
                      <a:pt x="17703" y="9248"/>
                    </a:cubicBezTo>
                    <a:cubicBezTo>
                      <a:pt x="18431" y="8266"/>
                      <a:pt x="18843" y="7031"/>
                      <a:pt x="18843" y="5828"/>
                    </a:cubicBezTo>
                    <a:cubicBezTo>
                      <a:pt x="18843" y="2597"/>
                      <a:pt x="16215" y="1"/>
                      <a:pt x="130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42"/>
              <p:cNvSpPr/>
              <p:nvPr/>
            </p:nvSpPr>
            <p:spPr>
              <a:xfrm>
                <a:off x="1135150" y="1309250"/>
                <a:ext cx="17425" cy="18250"/>
              </a:xfrm>
              <a:custGeom>
                <a:avLst/>
                <a:gdLst/>
                <a:ahLst/>
                <a:cxnLst/>
                <a:rect l="l" t="t" r="r" b="b"/>
                <a:pathLst>
                  <a:path w="697" h="730" extrusionOk="0">
                    <a:moveTo>
                      <a:pt x="348" y="1"/>
                    </a:moveTo>
                    <a:cubicBezTo>
                      <a:pt x="158" y="1"/>
                      <a:pt x="0" y="159"/>
                      <a:pt x="0" y="349"/>
                    </a:cubicBezTo>
                    <a:cubicBezTo>
                      <a:pt x="0" y="571"/>
                      <a:pt x="158" y="729"/>
                      <a:pt x="348" y="729"/>
                    </a:cubicBezTo>
                    <a:cubicBezTo>
                      <a:pt x="538" y="729"/>
                      <a:pt x="697" y="571"/>
                      <a:pt x="697" y="349"/>
                    </a:cubicBezTo>
                    <a:cubicBezTo>
                      <a:pt x="697" y="159"/>
                      <a:pt x="538" y="1"/>
                      <a:pt x="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42"/>
              <p:cNvSpPr/>
              <p:nvPr/>
            </p:nvSpPr>
            <p:spPr>
              <a:xfrm>
                <a:off x="1169975" y="1317950"/>
                <a:ext cx="68900" cy="95050"/>
              </a:xfrm>
              <a:custGeom>
                <a:avLst/>
                <a:gdLst/>
                <a:ahLst/>
                <a:cxnLst/>
                <a:rect l="l" t="t" r="r" b="b"/>
                <a:pathLst>
                  <a:path w="2756" h="3802" extrusionOk="0">
                    <a:moveTo>
                      <a:pt x="425" y="0"/>
                    </a:moveTo>
                    <a:cubicBezTo>
                      <a:pt x="307" y="0"/>
                      <a:pt x="190" y="77"/>
                      <a:pt x="127" y="223"/>
                    </a:cubicBezTo>
                    <a:cubicBezTo>
                      <a:pt x="0" y="381"/>
                      <a:pt x="96" y="603"/>
                      <a:pt x="286" y="698"/>
                    </a:cubicBezTo>
                    <a:cubicBezTo>
                      <a:pt x="1362" y="1205"/>
                      <a:pt x="2027" y="2282"/>
                      <a:pt x="2027" y="3453"/>
                    </a:cubicBezTo>
                    <a:cubicBezTo>
                      <a:pt x="2027" y="3643"/>
                      <a:pt x="2186" y="3802"/>
                      <a:pt x="2407" y="3802"/>
                    </a:cubicBezTo>
                    <a:cubicBezTo>
                      <a:pt x="2597" y="3802"/>
                      <a:pt x="2756" y="3643"/>
                      <a:pt x="2756" y="3485"/>
                    </a:cubicBezTo>
                    <a:cubicBezTo>
                      <a:pt x="2756" y="2757"/>
                      <a:pt x="2566" y="2028"/>
                      <a:pt x="2154" y="1426"/>
                    </a:cubicBezTo>
                    <a:cubicBezTo>
                      <a:pt x="1806" y="856"/>
                      <a:pt x="1236" y="381"/>
                      <a:pt x="602" y="65"/>
                    </a:cubicBezTo>
                    <a:cubicBezTo>
                      <a:pt x="548" y="21"/>
                      <a:pt x="486" y="0"/>
                      <a:pt x="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42"/>
              <p:cNvSpPr/>
              <p:nvPr/>
            </p:nvSpPr>
            <p:spPr>
              <a:xfrm>
                <a:off x="868325" y="1566575"/>
                <a:ext cx="76825" cy="76025"/>
              </a:xfrm>
              <a:custGeom>
                <a:avLst/>
                <a:gdLst/>
                <a:ahLst/>
                <a:cxnLst/>
                <a:rect l="l" t="t" r="r" b="b"/>
                <a:pathLst>
                  <a:path w="3073" h="3041" extrusionOk="0">
                    <a:moveTo>
                      <a:pt x="381" y="0"/>
                    </a:moveTo>
                    <a:cubicBezTo>
                      <a:pt x="159" y="0"/>
                      <a:pt x="1" y="159"/>
                      <a:pt x="1" y="349"/>
                    </a:cubicBezTo>
                    <a:cubicBezTo>
                      <a:pt x="1" y="1837"/>
                      <a:pt x="1204" y="3041"/>
                      <a:pt x="2692" y="3041"/>
                    </a:cubicBezTo>
                    <a:cubicBezTo>
                      <a:pt x="2914" y="3041"/>
                      <a:pt x="3072" y="2882"/>
                      <a:pt x="3072" y="2692"/>
                    </a:cubicBezTo>
                    <a:cubicBezTo>
                      <a:pt x="3072" y="2502"/>
                      <a:pt x="2914" y="2344"/>
                      <a:pt x="2692" y="2344"/>
                    </a:cubicBezTo>
                    <a:cubicBezTo>
                      <a:pt x="1584" y="2344"/>
                      <a:pt x="729" y="1425"/>
                      <a:pt x="729" y="349"/>
                    </a:cubicBezTo>
                    <a:cubicBezTo>
                      <a:pt x="729" y="159"/>
                      <a:pt x="571" y="0"/>
                      <a:pt x="3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42"/>
              <p:cNvSpPr/>
              <p:nvPr/>
            </p:nvSpPr>
            <p:spPr>
              <a:xfrm>
                <a:off x="1029850" y="1411400"/>
                <a:ext cx="129075" cy="128275"/>
              </a:xfrm>
              <a:custGeom>
                <a:avLst/>
                <a:gdLst/>
                <a:ahLst/>
                <a:cxnLst/>
                <a:rect l="l" t="t" r="r" b="b"/>
                <a:pathLst>
                  <a:path w="5163" h="5131" extrusionOk="0">
                    <a:moveTo>
                      <a:pt x="2565" y="697"/>
                    </a:moveTo>
                    <a:cubicBezTo>
                      <a:pt x="3579" y="697"/>
                      <a:pt x="4402" y="1552"/>
                      <a:pt x="4402" y="2534"/>
                    </a:cubicBezTo>
                    <a:cubicBezTo>
                      <a:pt x="4402" y="3516"/>
                      <a:pt x="3610" y="4339"/>
                      <a:pt x="2565" y="4339"/>
                    </a:cubicBezTo>
                    <a:cubicBezTo>
                      <a:pt x="1584" y="4339"/>
                      <a:pt x="760" y="3516"/>
                      <a:pt x="760" y="2534"/>
                    </a:cubicBezTo>
                    <a:cubicBezTo>
                      <a:pt x="760" y="1552"/>
                      <a:pt x="1552" y="697"/>
                      <a:pt x="2565" y="697"/>
                    </a:cubicBezTo>
                    <a:close/>
                    <a:moveTo>
                      <a:pt x="2565" y="0"/>
                    </a:moveTo>
                    <a:cubicBezTo>
                      <a:pt x="1140" y="0"/>
                      <a:pt x="0" y="1140"/>
                      <a:pt x="0" y="2565"/>
                    </a:cubicBezTo>
                    <a:cubicBezTo>
                      <a:pt x="0" y="3991"/>
                      <a:pt x="1140" y="5131"/>
                      <a:pt x="2565" y="5131"/>
                    </a:cubicBezTo>
                    <a:cubicBezTo>
                      <a:pt x="3959" y="5131"/>
                      <a:pt x="5162" y="3991"/>
                      <a:pt x="5162" y="2565"/>
                    </a:cubicBezTo>
                    <a:cubicBezTo>
                      <a:pt x="5162" y="1140"/>
                      <a:pt x="3990" y="0"/>
                      <a:pt x="25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42"/>
              <p:cNvSpPr/>
              <p:nvPr/>
            </p:nvSpPr>
            <p:spPr>
              <a:xfrm>
                <a:off x="893650" y="1411400"/>
                <a:ext cx="119600" cy="128275"/>
              </a:xfrm>
              <a:custGeom>
                <a:avLst/>
                <a:gdLst/>
                <a:ahLst/>
                <a:cxnLst/>
                <a:rect l="l" t="t" r="r" b="b"/>
                <a:pathLst>
                  <a:path w="4784" h="5131" extrusionOk="0">
                    <a:moveTo>
                      <a:pt x="2804" y="0"/>
                    </a:moveTo>
                    <a:cubicBezTo>
                      <a:pt x="2139" y="0"/>
                      <a:pt x="1474" y="254"/>
                      <a:pt x="983" y="760"/>
                    </a:cubicBezTo>
                    <a:cubicBezTo>
                      <a:pt x="1" y="1742"/>
                      <a:pt x="1" y="3389"/>
                      <a:pt x="983" y="4402"/>
                    </a:cubicBezTo>
                    <a:cubicBezTo>
                      <a:pt x="1489" y="4909"/>
                      <a:pt x="2123" y="5131"/>
                      <a:pt x="2788" y="5131"/>
                    </a:cubicBezTo>
                    <a:cubicBezTo>
                      <a:pt x="3421" y="5131"/>
                      <a:pt x="4086" y="4877"/>
                      <a:pt x="4625" y="4371"/>
                    </a:cubicBezTo>
                    <a:cubicBezTo>
                      <a:pt x="4783" y="4276"/>
                      <a:pt x="4783" y="4022"/>
                      <a:pt x="4625" y="3864"/>
                    </a:cubicBezTo>
                    <a:cubicBezTo>
                      <a:pt x="4561" y="3785"/>
                      <a:pt x="4474" y="3745"/>
                      <a:pt x="4383" y="3745"/>
                    </a:cubicBezTo>
                    <a:cubicBezTo>
                      <a:pt x="4292" y="3745"/>
                      <a:pt x="4197" y="3785"/>
                      <a:pt x="4118" y="3864"/>
                    </a:cubicBezTo>
                    <a:cubicBezTo>
                      <a:pt x="3738" y="4212"/>
                      <a:pt x="3263" y="4434"/>
                      <a:pt x="2788" y="4434"/>
                    </a:cubicBezTo>
                    <a:cubicBezTo>
                      <a:pt x="2281" y="4434"/>
                      <a:pt x="1838" y="4212"/>
                      <a:pt x="1489" y="3864"/>
                    </a:cubicBezTo>
                    <a:cubicBezTo>
                      <a:pt x="793" y="3167"/>
                      <a:pt x="793" y="1964"/>
                      <a:pt x="1489" y="1267"/>
                    </a:cubicBezTo>
                    <a:cubicBezTo>
                      <a:pt x="1838" y="919"/>
                      <a:pt x="2313" y="697"/>
                      <a:pt x="2788" y="697"/>
                    </a:cubicBezTo>
                    <a:cubicBezTo>
                      <a:pt x="3326" y="697"/>
                      <a:pt x="3738" y="919"/>
                      <a:pt x="4118" y="1267"/>
                    </a:cubicBezTo>
                    <a:cubicBezTo>
                      <a:pt x="4165" y="1346"/>
                      <a:pt x="4253" y="1386"/>
                      <a:pt x="4348" y="1386"/>
                    </a:cubicBezTo>
                    <a:cubicBezTo>
                      <a:pt x="4443" y="1386"/>
                      <a:pt x="4546" y="1346"/>
                      <a:pt x="4625" y="1267"/>
                    </a:cubicBezTo>
                    <a:cubicBezTo>
                      <a:pt x="4783" y="1140"/>
                      <a:pt x="4783" y="919"/>
                      <a:pt x="4625" y="760"/>
                    </a:cubicBezTo>
                    <a:cubicBezTo>
                      <a:pt x="4134" y="254"/>
                      <a:pt x="3469" y="0"/>
                      <a:pt x="28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42"/>
              <p:cNvSpPr/>
              <p:nvPr/>
            </p:nvSpPr>
            <p:spPr>
              <a:xfrm>
                <a:off x="1158100" y="1504025"/>
                <a:ext cx="49100" cy="73650"/>
              </a:xfrm>
              <a:custGeom>
                <a:avLst/>
                <a:gdLst/>
                <a:ahLst/>
                <a:cxnLst/>
                <a:rect l="l" t="t" r="r" b="b"/>
                <a:pathLst>
                  <a:path w="1964" h="2946" extrusionOk="0">
                    <a:moveTo>
                      <a:pt x="982" y="1"/>
                    </a:moveTo>
                    <a:cubicBezTo>
                      <a:pt x="444" y="1"/>
                      <a:pt x="0" y="444"/>
                      <a:pt x="0" y="951"/>
                    </a:cubicBezTo>
                    <a:cubicBezTo>
                      <a:pt x="0" y="1172"/>
                      <a:pt x="190" y="1331"/>
                      <a:pt x="380" y="1331"/>
                    </a:cubicBezTo>
                    <a:cubicBezTo>
                      <a:pt x="571" y="1331"/>
                      <a:pt x="729" y="1172"/>
                      <a:pt x="729" y="951"/>
                    </a:cubicBezTo>
                    <a:cubicBezTo>
                      <a:pt x="729" y="856"/>
                      <a:pt x="856" y="729"/>
                      <a:pt x="982" y="729"/>
                    </a:cubicBezTo>
                    <a:cubicBezTo>
                      <a:pt x="1172" y="729"/>
                      <a:pt x="1204" y="792"/>
                      <a:pt x="1204" y="951"/>
                    </a:cubicBezTo>
                    <a:cubicBezTo>
                      <a:pt x="1204" y="1394"/>
                      <a:pt x="475" y="2059"/>
                      <a:pt x="190" y="2312"/>
                    </a:cubicBezTo>
                    <a:cubicBezTo>
                      <a:pt x="64" y="2376"/>
                      <a:pt x="32" y="2534"/>
                      <a:pt x="64" y="2692"/>
                    </a:cubicBezTo>
                    <a:cubicBezTo>
                      <a:pt x="95" y="2819"/>
                      <a:pt x="254" y="2946"/>
                      <a:pt x="412" y="2946"/>
                    </a:cubicBezTo>
                    <a:lnTo>
                      <a:pt x="1616" y="2946"/>
                    </a:lnTo>
                    <a:cubicBezTo>
                      <a:pt x="1806" y="2946"/>
                      <a:pt x="1964" y="2787"/>
                      <a:pt x="1964" y="2597"/>
                    </a:cubicBezTo>
                    <a:cubicBezTo>
                      <a:pt x="1964" y="2376"/>
                      <a:pt x="1806" y="2217"/>
                      <a:pt x="1616" y="2217"/>
                    </a:cubicBezTo>
                    <a:lnTo>
                      <a:pt x="1331" y="2217"/>
                    </a:lnTo>
                    <a:cubicBezTo>
                      <a:pt x="1647" y="1869"/>
                      <a:pt x="1932" y="1426"/>
                      <a:pt x="1932" y="951"/>
                    </a:cubicBezTo>
                    <a:cubicBezTo>
                      <a:pt x="1932" y="412"/>
                      <a:pt x="1521" y="1"/>
                      <a:pt x="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80" name="Google Shape;2480;p42"/>
            <p:cNvGrpSpPr/>
            <p:nvPr/>
          </p:nvGrpSpPr>
          <p:grpSpPr>
            <a:xfrm>
              <a:off x="4251920" y="3629258"/>
              <a:ext cx="471100" cy="471900"/>
              <a:chOff x="819250" y="1257800"/>
              <a:chExt cx="471100" cy="471900"/>
            </a:xfrm>
          </p:grpSpPr>
          <p:sp>
            <p:nvSpPr>
              <p:cNvPr id="2481" name="Google Shape;2481;p42"/>
              <p:cNvSpPr/>
              <p:nvPr/>
            </p:nvSpPr>
            <p:spPr>
              <a:xfrm>
                <a:off x="850125" y="1325300"/>
                <a:ext cx="20600" cy="18825"/>
              </a:xfrm>
              <a:custGeom>
                <a:avLst/>
                <a:gdLst/>
                <a:ahLst/>
                <a:cxnLst/>
                <a:rect l="l" t="t" r="r" b="b"/>
                <a:pathLst>
                  <a:path w="824" h="753" extrusionOk="0">
                    <a:moveTo>
                      <a:pt x="400" y="0"/>
                    </a:moveTo>
                    <a:cubicBezTo>
                      <a:pt x="309" y="0"/>
                      <a:pt x="222" y="40"/>
                      <a:pt x="159" y="119"/>
                    </a:cubicBezTo>
                    <a:cubicBezTo>
                      <a:pt x="0" y="277"/>
                      <a:pt x="0" y="467"/>
                      <a:pt x="159" y="626"/>
                    </a:cubicBezTo>
                    <a:cubicBezTo>
                      <a:pt x="190" y="721"/>
                      <a:pt x="285" y="752"/>
                      <a:pt x="380" y="752"/>
                    </a:cubicBezTo>
                    <a:cubicBezTo>
                      <a:pt x="507" y="752"/>
                      <a:pt x="570" y="721"/>
                      <a:pt x="665" y="626"/>
                    </a:cubicBezTo>
                    <a:cubicBezTo>
                      <a:pt x="824" y="467"/>
                      <a:pt x="824" y="277"/>
                      <a:pt x="665" y="119"/>
                    </a:cubicBezTo>
                    <a:cubicBezTo>
                      <a:pt x="586" y="40"/>
                      <a:pt x="491" y="0"/>
                      <a:pt x="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42"/>
              <p:cNvSpPr/>
              <p:nvPr/>
            </p:nvSpPr>
            <p:spPr>
              <a:xfrm>
                <a:off x="819250" y="1257800"/>
                <a:ext cx="471100" cy="471900"/>
              </a:xfrm>
              <a:custGeom>
                <a:avLst/>
                <a:gdLst/>
                <a:ahLst/>
                <a:cxnLst/>
                <a:rect l="l" t="t" r="r" b="b"/>
                <a:pathLst>
                  <a:path w="18844" h="18876" extrusionOk="0">
                    <a:moveTo>
                      <a:pt x="13016" y="1"/>
                    </a:moveTo>
                    <a:cubicBezTo>
                      <a:pt x="11148" y="1"/>
                      <a:pt x="9469" y="856"/>
                      <a:pt x="8361" y="2344"/>
                    </a:cubicBezTo>
                    <a:cubicBezTo>
                      <a:pt x="7442" y="1584"/>
                      <a:pt x="6302" y="1172"/>
                      <a:pt x="5099" y="1172"/>
                    </a:cubicBezTo>
                    <a:cubicBezTo>
                      <a:pt x="4244" y="1172"/>
                      <a:pt x="3389" y="1426"/>
                      <a:pt x="2660" y="1806"/>
                    </a:cubicBezTo>
                    <a:cubicBezTo>
                      <a:pt x="2439" y="1932"/>
                      <a:pt x="2407" y="2122"/>
                      <a:pt x="2502" y="2344"/>
                    </a:cubicBezTo>
                    <a:cubicBezTo>
                      <a:pt x="2568" y="2476"/>
                      <a:pt x="2696" y="2532"/>
                      <a:pt x="2832" y="2532"/>
                    </a:cubicBezTo>
                    <a:cubicBezTo>
                      <a:pt x="2891" y="2532"/>
                      <a:pt x="2951" y="2522"/>
                      <a:pt x="3009" y="2502"/>
                    </a:cubicBezTo>
                    <a:cubicBezTo>
                      <a:pt x="3642" y="2186"/>
                      <a:pt x="4402" y="1964"/>
                      <a:pt x="5099" y="1964"/>
                    </a:cubicBezTo>
                    <a:cubicBezTo>
                      <a:pt x="6239" y="1964"/>
                      <a:pt x="7316" y="2407"/>
                      <a:pt x="8139" y="3199"/>
                    </a:cubicBezTo>
                    <a:cubicBezTo>
                      <a:pt x="8234" y="3231"/>
                      <a:pt x="8361" y="3294"/>
                      <a:pt x="8456" y="3294"/>
                    </a:cubicBezTo>
                    <a:cubicBezTo>
                      <a:pt x="8582" y="3294"/>
                      <a:pt x="8709" y="3199"/>
                      <a:pt x="8741" y="3136"/>
                    </a:cubicBezTo>
                    <a:cubicBezTo>
                      <a:pt x="9691" y="1647"/>
                      <a:pt x="11274" y="792"/>
                      <a:pt x="13016" y="792"/>
                    </a:cubicBezTo>
                    <a:cubicBezTo>
                      <a:pt x="15835" y="792"/>
                      <a:pt x="18083" y="3041"/>
                      <a:pt x="18083" y="5859"/>
                    </a:cubicBezTo>
                    <a:cubicBezTo>
                      <a:pt x="18083" y="7094"/>
                      <a:pt x="17703" y="8234"/>
                      <a:pt x="16911" y="9153"/>
                    </a:cubicBezTo>
                    <a:cubicBezTo>
                      <a:pt x="16816" y="9216"/>
                      <a:pt x="16816" y="9343"/>
                      <a:pt x="16816" y="9406"/>
                    </a:cubicBezTo>
                    <a:cubicBezTo>
                      <a:pt x="16816" y="9501"/>
                      <a:pt x="16911" y="9628"/>
                      <a:pt x="16975" y="9660"/>
                    </a:cubicBezTo>
                    <a:cubicBezTo>
                      <a:pt x="17640" y="10135"/>
                      <a:pt x="18083" y="10895"/>
                      <a:pt x="18083" y="11718"/>
                    </a:cubicBezTo>
                    <a:cubicBezTo>
                      <a:pt x="18083" y="12795"/>
                      <a:pt x="17323" y="13776"/>
                      <a:pt x="16310" y="14061"/>
                    </a:cubicBezTo>
                    <a:cubicBezTo>
                      <a:pt x="16151" y="14093"/>
                      <a:pt x="16056" y="14220"/>
                      <a:pt x="16025" y="14315"/>
                    </a:cubicBezTo>
                    <a:cubicBezTo>
                      <a:pt x="15581" y="16532"/>
                      <a:pt x="13681" y="18115"/>
                      <a:pt x="11433" y="18115"/>
                    </a:cubicBezTo>
                    <a:cubicBezTo>
                      <a:pt x="9849" y="18115"/>
                      <a:pt x="8392" y="17323"/>
                      <a:pt x="7506" y="16025"/>
                    </a:cubicBezTo>
                    <a:cubicBezTo>
                      <a:pt x="7474" y="15962"/>
                      <a:pt x="7347" y="15867"/>
                      <a:pt x="7284" y="15867"/>
                    </a:cubicBezTo>
                    <a:cubicBezTo>
                      <a:pt x="7189" y="15867"/>
                      <a:pt x="7062" y="15898"/>
                      <a:pt x="6999" y="15962"/>
                    </a:cubicBezTo>
                    <a:cubicBezTo>
                      <a:pt x="6334" y="16468"/>
                      <a:pt x="5542" y="16690"/>
                      <a:pt x="4687" y="16690"/>
                    </a:cubicBezTo>
                    <a:cubicBezTo>
                      <a:pt x="2534" y="16690"/>
                      <a:pt x="760" y="14917"/>
                      <a:pt x="760" y="12731"/>
                    </a:cubicBezTo>
                    <a:cubicBezTo>
                      <a:pt x="760" y="11686"/>
                      <a:pt x="1140" y="10673"/>
                      <a:pt x="1900" y="9945"/>
                    </a:cubicBezTo>
                    <a:cubicBezTo>
                      <a:pt x="2027" y="9786"/>
                      <a:pt x="2027" y="9565"/>
                      <a:pt x="1900" y="9406"/>
                    </a:cubicBezTo>
                    <a:cubicBezTo>
                      <a:pt x="1140" y="8583"/>
                      <a:pt x="697" y="7506"/>
                      <a:pt x="697" y="6398"/>
                    </a:cubicBezTo>
                    <a:cubicBezTo>
                      <a:pt x="697" y="5733"/>
                      <a:pt x="855" y="5099"/>
                      <a:pt x="1140" y="4529"/>
                    </a:cubicBezTo>
                    <a:cubicBezTo>
                      <a:pt x="1267" y="4339"/>
                      <a:pt x="1172" y="4117"/>
                      <a:pt x="982" y="4022"/>
                    </a:cubicBezTo>
                    <a:cubicBezTo>
                      <a:pt x="933" y="3993"/>
                      <a:pt x="878" y="3979"/>
                      <a:pt x="822" y="3979"/>
                    </a:cubicBezTo>
                    <a:cubicBezTo>
                      <a:pt x="698" y="3979"/>
                      <a:pt x="572" y="4050"/>
                      <a:pt x="507" y="4181"/>
                    </a:cubicBezTo>
                    <a:cubicBezTo>
                      <a:pt x="158" y="4878"/>
                      <a:pt x="0" y="5606"/>
                      <a:pt x="0" y="6398"/>
                    </a:cubicBezTo>
                    <a:cubicBezTo>
                      <a:pt x="0" y="7601"/>
                      <a:pt x="380" y="8741"/>
                      <a:pt x="1140" y="9660"/>
                    </a:cubicBezTo>
                    <a:cubicBezTo>
                      <a:pt x="380" y="10546"/>
                      <a:pt x="0" y="11591"/>
                      <a:pt x="0" y="12731"/>
                    </a:cubicBezTo>
                    <a:cubicBezTo>
                      <a:pt x="0" y="15328"/>
                      <a:pt x="2090" y="17418"/>
                      <a:pt x="4655" y="17418"/>
                    </a:cubicBezTo>
                    <a:cubicBezTo>
                      <a:pt x="5542" y="17418"/>
                      <a:pt x="6366" y="17165"/>
                      <a:pt x="7062" y="16753"/>
                    </a:cubicBezTo>
                    <a:cubicBezTo>
                      <a:pt x="8107" y="18083"/>
                      <a:pt x="9691" y="18875"/>
                      <a:pt x="11401" y="18875"/>
                    </a:cubicBezTo>
                    <a:cubicBezTo>
                      <a:pt x="13934" y="18875"/>
                      <a:pt x="16120" y="17133"/>
                      <a:pt x="16753" y="14632"/>
                    </a:cubicBezTo>
                    <a:cubicBezTo>
                      <a:pt x="17956" y="14220"/>
                      <a:pt x="18843" y="13016"/>
                      <a:pt x="18843" y="11686"/>
                    </a:cubicBezTo>
                    <a:cubicBezTo>
                      <a:pt x="18843" y="10736"/>
                      <a:pt x="18400" y="9850"/>
                      <a:pt x="17703" y="9248"/>
                    </a:cubicBezTo>
                    <a:cubicBezTo>
                      <a:pt x="18431" y="8266"/>
                      <a:pt x="18843" y="7031"/>
                      <a:pt x="18843" y="5828"/>
                    </a:cubicBezTo>
                    <a:cubicBezTo>
                      <a:pt x="18843" y="2597"/>
                      <a:pt x="16215" y="1"/>
                      <a:pt x="130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42"/>
              <p:cNvSpPr/>
              <p:nvPr/>
            </p:nvSpPr>
            <p:spPr>
              <a:xfrm>
                <a:off x="1135150" y="1309250"/>
                <a:ext cx="17425" cy="18250"/>
              </a:xfrm>
              <a:custGeom>
                <a:avLst/>
                <a:gdLst/>
                <a:ahLst/>
                <a:cxnLst/>
                <a:rect l="l" t="t" r="r" b="b"/>
                <a:pathLst>
                  <a:path w="697" h="730" extrusionOk="0">
                    <a:moveTo>
                      <a:pt x="348" y="1"/>
                    </a:moveTo>
                    <a:cubicBezTo>
                      <a:pt x="158" y="1"/>
                      <a:pt x="0" y="159"/>
                      <a:pt x="0" y="349"/>
                    </a:cubicBezTo>
                    <a:cubicBezTo>
                      <a:pt x="0" y="571"/>
                      <a:pt x="158" y="729"/>
                      <a:pt x="348" y="729"/>
                    </a:cubicBezTo>
                    <a:cubicBezTo>
                      <a:pt x="538" y="729"/>
                      <a:pt x="697" y="571"/>
                      <a:pt x="697" y="349"/>
                    </a:cubicBezTo>
                    <a:cubicBezTo>
                      <a:pt x="697" y="159"/>
                      <a:pt x="538" y="1"/>
                      <a:pt x="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42"/>
              <p:cNvSpPr/>
              <p:nvPr/>
            </p:nvSpPr>
            <p:spPr>
              <a:xfrm>
                <a:off x="1169975" y="1317950"/>
                <a:ext cx="68900" cy="95050"/>
              </a:xfrm>
              <a:custGeom>
                <a:avLst/>
                <a:gdLst/>
                <a:ahLst/>
                <a:cxnLst/>
                <a:rect l="l" t="t" r="r" b="b"/>
                <a:pathLst>
                  <a:path w="2756" h="3802" extrusionOk="0">
                    <a:moveTo>
                      <a:pt x="425" y="0"/>
                    </a:moveTo>
                    <a:cubicBezTo>
                      <a:pt x="307" y="0"/>
                      <a:pt x="190" y="77"/>
                      <a:pt x="127" y="223"/>
                    </a:cubicBezTo>
                    <a:cubicBezTo>
                      <a:pt x="0" y="381"/>
                      <a:pt x="96" y="603"/>
                      <a:pt x="286" y="698"/>
                    </a:cubicBezTo>
                    <a:cubicBezTo>
                      <a:pt x="1362" y="1205"/>
                      <a:pt x="2027" y="2282"/>
                      <a:pt x="2027" y="3453"/>
                    </a:cubicBezTo>
                    <a:cubicBezTo>
                      <a:pt x="2027" y="3643"/>
                      <a:pt x="2186" y="3802"/>
                      <a:pt x="2407" y="3802"/>
                    </a:cubicBezTo>
                    <a:cubicBezTo>
                      <a:pt x="2597" y="3802"/>
                      <a:pt x="2756" y="3643"/>
                      <a:pt x="2756" y="3485"/>
                    </a:cubicBezTo>
                    <a:cubicBezTo>
                      <a:pt x="2756" y="2757"/>
                      <a:pt x="2566" y="2028"/>
                      <a:pt x="2154" y="1426"/>
                    </a:cubicBezTo>
                    <a:cubicBezTo>
                      <a:pt x="1806" y="856"/>
                      <a:pt x="1236" y="381"/>
                      <a:pt x="602" y="65"/>
                    </a:cubicBezTo>
                    <a:cubicBezTo>
                      <a:pt x="548" y="21"/>
                      <a:pt x="486" y="0"/>
                      <a:pt x="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42"/>
              <p:cNvSpPr/>
              <p:nvPr/>
            </p:nvSpPr>
            <p:spPr>
              <a:xfrm>
                <a:off x="868325" y="1566575"/>
                <a:ext cx="76825" cy="76025"/>
              </a:xfrm>
              <a:custGeom>
                <a:avLst/>
                <a:gdLst/>
                <a:ahLst/>
                <a:cxnLst/>
                <a:rect l="l" t="t" r="r" b="b"/>
                <a:pathLst>
                  <a:path w="3073" h="3041" extrusionOk="0">
                    <a:moveTo>
                      <a:pt x="381" y="0"/>
                    </a:moveTo>
                    <a:cubicBezTo>
                      <a:pt x="159" y="0"/>
                      <a:pt x="1" y="159"/>
                      <a:pt x="1" y="349"/>
                    </a:cubicBezTo>
                    <a:cubicBezTo>
                      <a:pt x="1" y="1837"/>
                      <a:pt x="1204" y="3041"/>
                      <a:pt x="2692" y="3041"/>
                    </a:cubicBezTo>
                    <a:cubicBezTo>
                      <a:pt x="2914" y="3041"/>
                      <a:pt x="3072" y="2882"/>
                      <a:pt x="3072" y="2692"/>
                    </a:cubicBezTo>
                    <a:cubicBezTo>
                      <a:pt x="3072" y="2502"/>
                      <a:pt x="2914" y="2344"/>
                      <a:pt x="2692" y="2344"/>
                    </a:cubicBezTo>
                    <a:cubicBezTo>
                      <a:pt x="1584" y="2344"/>
                      <a:pt x="729" y="1425"/>
                      <a:pt x="729" y="349"/>
                    </a:cubicBezTo>
                    <a:cubicBezTo>
                      <a:pt x="729" y="159"/>
                      <a:pt x="571" y="0"/>
                      <a:pt x="3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42"/>
              <p:cNvSpPr/>
              <p:nvPr/>
            </p:nvSpPr>
            <p:spPr>
              <a:xfrm>
                <a:off x="1029850" y="1411400"/>
                <a:ext cx="129075" cy="128275"/>
              </a:xfrm>
              <a:custGeom>
                <a:avLst/>
                <a:gdLst/>
                <a:ahLst/>
                <a:cxnLst/>
                <a:rect l="l" t="t" r="r" b="b"/>
                <a:pathLst>
                  <a:path w="5163" h="5131" extrusionOk="0">
                    <a:moveTo>
                      <a:pt x="2565" y="697"/>
                    </a:moveTo>
                    <a:cubicBezTo>
                      <a:pt x="3579" y="697"/>
                      <a:pt x="4402" y="1552"/>
                      <a:pt x="4402" y="2534"/>
                    </a:cubicBezTo>
                    <a:cubicBezTo>
                      <a:pt x="4402" y="3516"/>
                      <a:pt x="3610" y="4339"/>
                      <a:pt x="2565" y="4339"/>
                    </a:cubicBezTo>
                    <a:cubicBezTo>
                      <a:pt x="1584" y="4339"/>
                      <a:pt x="760" y="3516"/>
                      <a:pt x="760" y="2534"/>
                    </a:cubicBezTo>
                    <a:cubicBezTo>
                      <a:pt x="760" y="1552"/>
                      <a:pt x="1552" y="697"/>
                      <a:pt x="2565" y="697"/>
                    </a:cubicBezTo>
                    <a:close/>
                    <a:moveTo>
                      <a:pt x="2565" y="0"/>
                    </a:moveTo>
                    <a:cubicBezTo>
                      <a:pt x="1140" y="0"/>
                      <a:pt x="0" y="1140"/>
                      <a:pt x="0" y="2565"/>
                    </a:cubicBezTo>
                    <a:cubicBezTo>
                      <a:pt x="0" y="3991"/>
                      <a:pt x="1140" y="5131"/>
                      <a:pt x="2565" y="5131"/>
                    </a:cubicBezTo>
                    <a:cubicBezTo>
                      <a:pt x="3959" y="5131"/>
                      <a:pt x="5162" y="3991"/>
                      <a:pt x="5162" y="2565"/>
                    </a:cubicBezTo>
                    <a:cubicBezTo>
                      <a:pt x="5162" y="1140"/>
                      <a:pt x="3990" y="0"/>
                      <a:pt x="25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7" name="Google Shape;2487;p42"/>
              <p:cNvSpPr/>
              <p:nvPr/>
            </p:nvSpPr>
            <p:spPr>
              <a:xfrm>
                <a:off x="893650" y="1411400"/>
                <a:ext cx="119600" cy="128275"/>
              </a:xfrm>
              <a:custGeom>
                <a:avLst/>
                <a:gdLst/>
                <a:ahLst/>
                <a:cxnLst/>
                <a:rect l="l" t="t" r="r" b="b"/>
                <a:pathLst>
                  <a:path w="4784" h="5131" extrusionOk="0">
                    <a:moveTo>
                      <a:pt x="2804" y="0"/>
                    </a:moveTo>
                    <a:cubicBezTo>
                      <a:pt x="2139" y="0"/>
                      <a:pt x="1474" y="254"/>
                      <a:pt x="983" y="760"/>
                    </a:cubicBezTo>
                    <a:cubicBezTo>
                      <a:pt x="1" y="1742"/>
                      <a:pt x="1" y="3389"/>
                      <a:pt x="983" y="4402"/>
                    </a:cubicBezTo>
                    <a:cubicBezTo>
                      <a:pt x="1489" y="4909"/>
                      <a:pt x="2123" y="5131"/>
                      <a:pt x="2788" y="5131"/>
                    </a:cubicBezTo>
                    <a:cubicBezTo>
                      <a:pt x="3421" y="5131"/>
                      <a:pt x="4086" y="4877"/>
                      <a:pt x="4625" y="4371"/>
                    </a:cubicBezTo>
                    <a:cubicBezTo>
                      <a:pt x="4783" y="4276"/>
                      <a:pt x="4783" y="4022"/>
                      <a:pt x="4625" y="3864"/>
                    </a:cubicBezTo>
                    <a:cubicBezTo>
                      <a:pt x="4561" y="3785"/>
                      <a:pt x="4474" y="3745"/>
                      <a:pt x="4383" y="3745"/>
                    </a:cubicBezTo>
                    <a:cubicBezTo>
                      <a:pt x="4292" y="3745"/>
                      <a:pt x="4197" y="3785"/>
                      <a:pt x="4118" y="3864"/>
                    </a:cubicBezTo>
                    <a:cubicBezTo>
                      <a:pt x="3738" y="4212"/>
                      <a:pt x="3263" y="4434"/>
                      <a:pt x="2788" y="4434"/>
                    </a:cubicBezTo>
                    <a:cubicBezTo>
                      <a:pt x="2281" y="4434"/>
                      <a:pt x="1838" y="4212"/>
                      <a:pt x="1489" y="3864"/>
                    </a:cubicBezTo>
                    <a:cubicBezTo>
                      <a:pt x="793" y="3167"/>
                      <a:pt x="793" y="1964"/>
                      <a:pt x="1489" y="1267"/>
                    </a:cubicBezTo>
                    <a:cubicBezTo>
                      <a:pt x="1838" y="919"/>
                      <a:pt x="2313" y="697"/>
                      <a:pt x="2788" y="697"/>
                    </a:cubicBezTo>
                    <a:cubicBezTo>
                      <a:pt x="3326" y="697"/>
                      <a:pt x="3738" y="919"/>
                      <a:pt x="4118" y="1267"/>
                    </a:cubicBezTo>
                    <a:cubicBezTo>
                      <a:pt x="4165" y="1346"/>
                      <a:pt x="4253" y="1386"/>
                      <a:pt x="4348" y="1386"/>
                    </a:cubicBezTo>
                    <a:cubicBezTo>
                      <a:pt x="4443" y="1386"/>
                      <a:pt x="4546" y="1346"/>
                      <a:pt x="4625" y="1267"/>
                    </a:cubicBezTo>
                    <a:cubicBezTo>
                      <a:pt x="4783" y="1140"/>
                      <a:pt x="4783" y="919"/>
                      <a:pt x="4625" y="760"/>
                    </a:cubicBezTo>
                    <a:cubicBezTo>
                      <a:pt x="4134" y="254"/>
                      <a:pt x="3469" y="0"/>
                      <a:pt x="28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42"/>
              <p:cNvSpPr/>
              <p:nvPr/>
            </p:nvSpPr>
            <p:spPr>
              <a:xfrm>
                <a:off x="1158100" y="1504025"/>
                <a:ext cx="49100" cy="73650"/>
              </a:xfrm>
              <a:custGeom>
                <a:avLst/>
                <a:gdLst/>
                <a:ahLst/>
                <a:cxnLst/>
                <a:rect l="l" t="t" r="r" b="b"/>
                <a:pathLst>
                  <a:path w="1964" h="2946" extrusionOk="0">
                    <a:moveTo>
                      <a:pt x="982" y="1"/>
                    </a:moveTo>
                    <a:cubicBezTo>
                      <a:pt x="444" y="1"/>
                      <a:pt x="0" y="444"/>
                      <a:pt x="0" y="951"/>
                    </a:cubicBezTo>
                    <a:cubicBezTo>
                      <a:pt x="0" y="1172"/>
                      <a:pt x="190" y="1331"/>
                      <a:pt x="380" y="1331"/>
                    </a:cubicBezTo>
                    <a:cubicBezTo>
                      <a:pt x="571" y="1331"/>
                      <a:pt x="729" y="1172"/>
                      <a:pt x="729" y="951"/>
                    </a:cubicBezTo>
                    <a:cubicBezTo>
                      <a:pt x="729" y="856"/>
                      <a:pt x="856" y="729"/>
                      <a:pt x="982" y="729"/>
                    </a:cubicBezTo>
                    <a:cubicBezTo>
                      <a:pt x="1172" y="729"/>
                      <a:pt x="1204" y="792"/>
                      <a:pt x="1204" y="951"/>
                    </a:cubicBezTo>
                    <a:cubicBezTo>
                      <a:pt x="1204" y="1394"/>
                      <a:pt x="475" y="2059"/>
                      <a:pt x="190" y="2312"/>
                    </a:cubicBezTo>
                    <a:cubicBezTo>
                      <a:pt x="64" y="2376"/>
                      <a:pt x="32" y="2534"/>
                      <a:pt x="64" y="2692"/>
                    </a:cubicBezTo>
                    <a:cubicBezTo>
                      <a:pt x="95" y="2819"/>
                      <a:pt x="254" y="2946"/>
                      <a:pt x="412" y="2946"/>
                    </a:cubicBezTo>
                    <a:lnTo>
                      <a:pt x="1616" y="2946"/>
                    </a:lnTo>
                    <a:cubicBezTo>
                      <a:pt x="1806" y="2946"/>
                      <a:pt x="1964" y="2787"/>
                      <a:pt x="1964" y="2597"/>
                    </a:cubicBezTo>
                    <a:cubicBezTo>
                      <a:pt x="1964" y="2376"/>
                      <a:pt x="1806" y="2217"/>
                      <a:pt x="1616" y="2217"/>
                    </a:cubicBezTo>
                    <a:lnTo>
                      <a:pt x="1331" y="2217"/>
                    </a:lnTo>
                    <a:cubicBezTo>
                      <a:pt x="1647" y="1869"/>
                      <a:pt x="1932" y="1426"/>
                      <a:pt x="1932" y="951"/>
                    </a:cubicBezTo>
                    <a:cubicBezTo>
                      <a:pt x="1932" y="412"/>
                      <a:pt x="1521" y="1"/>
                      <a:pt x="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97" name="Google Shape;2497;p42"/>
            <p:cNvGrpSpPr/>
            <p:nvPr/>
          </p:nvGrpSpPr>
          <p:grpSpPr>
            <a:xfrm>
              <a:off x="8190846" y="2515699"/>
              <a:ext cx="478225" cy="468050"/>
              <a:chOff x="5096150" y="3953500"/>
              <a:chExt cx="478225" cy="468050"/>
            </a:xfrm>
          </p:grpSpPr>
          <p:sp>
            <p:nvSpPr>
              <p:cNvPr id="2498" name="Google Shape;2498;p42"/>
              <p:cNvSpPr/>
              <p:nvPr/>
            </p:nvSpPr>
            <p:spPr>
              <a:xfrm>
                <a:off x="5142850" y="4373225"/>
                <a:ext cx="360275" cy="48325"/>
              </a:xfrm>
              <a:custGeom>
                <a:avLst/>
                <a:gdLst/>
                <a:ahLst/>
                <a:cxnLst/>
                <a:rect l="l" t="t" r="r" b="b"/>
                <a:pathLst>
                  <a:path w="14411" h="1933" extrusionOk="0">
                    <a:moveTo>
                      <a:pt x="4973" y="1"/>
                    </a:moveTo>
                    <a:cubicBezTo>
                      <a:pt x="4878" y="1"/>
                      <a:pt x="4783" y="32"/>
                      <a:pt x="4720" y="127"/>
                    </a:cubicBezTo>
                    <a:lnTo>
                      <a:pt x="4276" y="571"/>
                    </a:lnTo>
                    <a:cubicBezTo>
                      <a:pt x="3833" y="998"/>
                      <a:pt x="3255" y="1212"/>
                      <a:pt x="2681" y="1212"/>
                    </a:cubicBezTo>
                    <a:cubicBezTo>
                      <a:pt x="2107" y="1212"/>
                      <a:pt x="1537" y="998"/>
                      <a:pt x="1109" y="571"/>
                    </a:cubicBezTo>
                    <a:lnTo>
                      <a:pt x="666" y="127"/>
                    </a:lnTo>
                    <a:cubicBezTo>
                      <a:pt x="587" y="48"/>
                      <a:pt x="492" y="9"/>
                      <a:pt x="401" y="9"/>
                    </a:cubicBezTo>
                    <a:cubicBezTo>
                      <a:pt x="310" y="9"/>
                      <a:pt x="223" y="48"/>
                      <a:pt x="159" y="127"/>
                    </a:cubicBezTo>
                    <a:cubicBezTo>
                      <a:pt x="1" y="286"/>
                      <a:pt x="1" y="507"/>
                      <a:pt x="159" y="634"/>
                    </a:cubicBezTo>
                    <a:lnTo>
                      <a:pt x="603" y="1077"/>
                    </a:lnTo>
                    <a:cubicBezTo>
                      <a:pt x="1173" y="1647"/>
                      <a:pt x="1933" y="1932"/>
                      <a:pt x="2693" y="1932"/>
                    </a:cubicBezTo>
                    <a:cubicBezTo>
                      <a:pt x="3453" y="1932"/>
                      <a:pt x="4213" y="1647"/>
                      <a:pt x="4783" y="1077"/>
                    </a:cubicBezTo>
                    <a:lnTo>
                      <a:pt x="4941" y="919"/>
                    </a:lnTo>
                    <a:lnTo>
                      <a:pt x="5100" y="1077"/>
                    </a:lnTo>
                    <a:cubicBezTo>
                      <a:pt x="5670" y="1616"/>
                      <a:pt x="6398" y="1932"/>
                      <a:pt x="7190" y="1932"/>
                    </a:cubicBezTo>
                    <a:cubicBezTo>
                      <a:pt x="7981" y="1932"/>
                      <a:pt x="8742" y="1616"/>
                      <a:pt x="9312" y="1077"/>
                    </a:cubicBezTo>
                    <a:lnTo>
                      <a:pt x="9470" y="919"/>
                    </a:lnTo>
                    <a:lnTo>
                      <a:pt x="9628" y="1077"/>
                    </a:lnTo>
                    <a:cubicBezTo>
                      <a:pt x="10198" y="1647"/>
                      <a:pt x="10958" y="1932"/>
                      <a:pt x="11718" y="1932"/>
                    </a:cubicBezTo>
                    <a:cubicBezTo>
                      <a:pt x="12478" y="1932"/>
                      <a:pt x="13239" y="1647"/>
                      <a:pt x="13809" y="1077"/>
                    </a:cubicBezTo>
                    <a:lnTo>
                      <a:pt x="14252" y="634"/>
                    </a:lnTo>
                    <a:cubicBezTo>
                      <a:pt x="14410" y="476"/>
                      <a:pt x="14410" y="286"/>
                      <a:pt x="14252" y="127"/>
                    </a:cubicBezTo>
                    <a:cubicBezTo>
                      <a:pt x="14268" y="64"/>
                      <a:pt x="14220" y="32"/>
                      <a:pt x="14149" y="32"/>
                    </a:cubicBezTo>
                    <a:cubicBezTo>
                      <a:pt x="14078" y="32"/>
                      <a:pt x="13983" y="64"/>
                      <a:pt x="13904" y="127"/>
                    </a:cubicBezTo>
                    <a:lnTo>
                      <a:pt x="13460" y="571"/>
                    </a:lnTo>
                    <a:cubicBezTo>
                      <a:pt x="13033" y="998"/>
                      <a:pt x="12463" y="1212"/>
                      <a:pt x="11889" y="1212"/>
                    </a:cubicBezTo>
                    <a:cubicBezTo>
                      <a:pt x="11315" y="1212"/>
                      <a:pt x="10737" y="998"/>
                      <a:pt x="10293" y="571"/>
                    </a:cubicBezTo>
                    <a:lnTo>
                      <a:pt x="9850" y="127"/>
                    </a:lnTo>
                    <a:cubicBezTo>
                      <a:pt x="9787" y="32"/>
                      <a:pt x="9692" y="1"/>
                      <a:pt x="9565" y="1"/>
                    </a:cubicBezTo>
                    <a:cubicBezTo>
                      <a:pt x="9502" y="1"/>
                      <a:pt x="9375" y="32"/>
                      <a:pt x="9312" y="127"/>
                    </a:cubicBezTo>
                    <a:lnTo>
                      <a:pt x="8868" y="571"/>
                    </a:lnTo>
                    <a:cubicBezTo>
                      <a:pt x="8425" y="982"/>
                      <a:pt x="7886" y="1236"/>
                      <a:pt x="7285" y="1236"/>
                    </a:cubicBezTo>
                    <a:cubicBezTo>
                      <a:pt x="6683" y="1236"/>
                      <a:pt x="6145" y="982"/>
                      <a:pt x="5701" y="571"/>
                    </a:cubicBezTo>
                    <a:lnTo>
                      <a:pt x="5258" y="127"/>
                    </a:lnTo>
                    <a:cubicBezTo>
                      <a:pt x="5195" y="32"/>
                      <a:pt x="5100" y="1"/>
                      <a:pt x="49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42"/>
              <p:cNvSpPr/>
              <p:nvPr/>
            </p:nvSpPr>
            <p:spPr>
              <a:xfrm>
                <a:off x="5096150" y="3953500"/>
                <a:ext cx="478225" cy="403800"/>
              </a:xfrm>
              <a:custGeom>
                <a:avLst/>
                <a:gdLst/>
                <a:ahLst/>
                <a:cxnLst/>
                <a:rect l="l" t="t" r="r" b="b"/>
                <a:pathLst>
                  <a:path w="19129" h="16152" extrusionOk="0">
                    <a:moveTo>
                      <a:pt x="12288" y="5131"/>
                    </a:moveTo>
                    <a:lnTo>
                      <a:pt x="12288" y="6176"/>
                    </a:lnTo>
                    <a:lnTo>
                      <a:pt x="7126" y="6176"/>
                    </a:lnTo>
                    <a:lnTo>
                      <a:pt x="7126" y="5131"/>
                    </a:lnTo>
                    <a:close/>
                    <a:moveTo>
                      <a:pt x="11844" y="1"/>
                    </a:moveTo>
                    <a:cubicBezTo>
                      <a:pt x="9374" y="1"/>
                      <a:pt x="7252" y="1933"/>
                      <a:pt x="7094" y="4371"/>
                    </a:cubicBezTo>
                    <a:lnTo>
                      <a:pt x="6714" y="4371"/>
                    </a:lnTo>
                    <a:cubicBezTo>
                      <a:pt x="6492" y="4371"/>
                      <a:pt x="6334" y="4529"/>
                      <a:pt x="6334" y="4751"/>
                    </a:cubicBezTo>
                    <a:lnTo>
                      <a:pt x="6334" y="6525"/>
                    </a:lnTo>
                    <a:cubicBezTo>
                      <a:pt x="6334" y="6715"/>
                      <a:pt x="6492" y="6873"/>
                      <a:pt x="6714" y="6873"/>
                    </a:cubicBezTo>
                    <a:lnTo>
                      <a:pt x="6936" y="6873"/>
                    </a:lnTo>
                    <a:lnTo>
                      <a:pt x="6936" y="12985"/>
                    </a:lnTo>
                    <a:cubicBezTo>
                      <a:pt x="6936" y="13175"/>
                      <a:pt x="7094" y="13333"/>
                      <a:pt x="7284" y="13333"/>
                    </a:cubicBezTo>
                    <a:cubicBezTo>
                      <a:pt x="7506" y="13333"/>
                      <a:pt x="7664" y="13175"/>
                      <a:pt x="7664" y="12985"/>
                    </a:cubicBezTo>
                    <a:lnTo>
                      <a:pt x="7664" y="6873"/>
                    </a:lnTo>
                    <a:lnTo>
                      <a:pt x="11623" y="6873"/>
                    </a:lnTo>
                    <a:lnTo>
                      <a:pt x="11623" y="15392"/>
                    </a:lnTo>
                    <a:cubicBezTo>
                      <a:pt x="11148" y="15360"/>
                      <a:pt x="10673" y="15107"/>
                      <a:pt x="10292" y="14758"/>
                    </a:cubicBezTo>
                    <a:lnTo>
                      <a:pt x="9881" y="14315"/>
                    </a:lnTo>
                    <a:cubicBezTo>
                      <a:pt x="9786" y="14252"/>
                      <a:pt x="9722" y="14188"/>
                      <a:pt x="9596" y="14188"/>
                    </a:cubicBezTo>
                    <a:cubicBezTo>
                      <a:pt x="9501" y="14188"/>
                      <a:pt x="9406" y="14252"/>
                      <a:pt x="9311" y="14315"/>
                    </a:cubicBezTo>
                    <a:lnTo>
                      <a:pt x="8867" y="14758"/>
                    </a:lnTo>
                    <a:cubicBezTo>
                      <a:pt x="8440" y="15186"/>
                      <a:pt x="7870" y="15400"/>
                      <a:pt x="7296" y="15400"/>
                    </a:cubicBezTo>
                    <a:cubicBezTo>
                      <a:pt x="6722" y="15400"/>
                      <a:pt x="6144" y="15186"/>
                      <a:pt x="5700" y="14758"/>
                    </a:cubicBezTo>
                    <a:lnTo>
                      <a:pt x="5289" y="14315"/>
                    </a:lnTo>
                    <a:cubicBezTo>
                      <a:pt x="5194" y="14252"/>
                      <a:pt x="5130" y="14188"/>
                      <a:pt x="5004" y="14188"/>
                    </a:cubicBezTo>
                    <a:cubicBezTo>
                      <a:pt x="4909" y="14188"/>
                      <a:pt x="4814" y="14252"/>
                      <a:pt x="4719" y="14315"/>
                    </a:cubicBezTo>
                    <a:lnTo>
                      <a:pt x="4275" y="14758"/>
                    </a:lnTo>
                    <a:cubicBezTo>
                      <a:pt x="3848" y="15186"/>
                      <a:pt x="3278" y="15400"/>
                      <a:pt x="2704" y="15400"/>
                    </a:cubicBezTo>
                    <a:cubicBezTo>
                      <a:pt x="2130" y="15400"/>
                      <a:pt x="1552" y="15186"/>
                      <a:pt x="1108" y="14758"/>
                    </a:cubicBezTo>
                    <a:lnTo>
                      <a:pt x="697" y="14315"/>
                    </a:lnTo>
                    <a:cubicBezTo>
                      <a:pt x="618" y="14236"/>
                      <a:pt x="515" y="14196"/>
                      <a:pt x="416" y="14196"/>
                    </a:cubicBezTo>
                    <a:cubicBezTo>
                      <a:pt x="317" y="14196"/>
                      <a:pt x="222" y="14236"/>
                      <a:pt x="158" y="14315"/>
                    </a:cubicBezTo>
                    <a:cubicBezTo>
                      <a:pt x="0" y="14473"/>
                      <a:pt x="0" y="14695"/>
                      <a:pt x="158" y="14822"/>
                    </a:cubicBezTo>
                    <a:lnTo>
                      <a:pt x="602" y="15265"/>
                    </a:lnTo>
                    <a:cubicBezTo>
                      <a:pt x="1172" y="15835"/>
                      <a:pt x="1932" y="16120"/>
                      <a:pt x="2696" y="16120"/>
                    </a:cubicBezTo>
                    <a:cubicBezTo>
                      <a:pt x="3460" y="16120"/>
                      <a:pt x="4228" y="15835"/>
                      <a:pt x="4814" y="15265"/>
                    </a:cubicBezTo>
                    <a:lnTo>
                      <a:pt x="4972" y="15107"/>
                    </a:lnTo>
                    <a:lnTo>
                      <a:pt x="5130" y="15265"/>
                    </a:lnTo>
                    <a:cubicBezTo>
                      <a:pt x="5700" y="15835"/>
                      <a:pt x="6461" y="16120"/>
                      <a:pt x="7221" y="16120"/>
                    </a:cubicBezTo>
                    <a:cubicBezTo>
                      <a:pt x="7981" y="16120"/>
                      <a:pt x="8741" y="15835"/>
                      <a:pt x="9311" y="15265"/>
                    </a:cubicBezTo>
                    <a:lnTo>
                      <a:pt x="9469" y="15107"/>
                    </a:lnTo>
                    <a:lnTo>
                      <a:pt x="9627" y="15265"/>
                    </a:lnTo>
                    <a:cubicBezTo>
                      <a:pt x="10197" y="15835"/>
                      <a:pt x="10958" y="16120"/>
                      <a:pt x="11722" y="16120"/>
                    </a:cubicBezTo>
                    <a:cubicBezTo>
                      <a:pt x="12486" y="16120"/>
                      <a:pt x="13254" y="15835"/>
                      <a:pt x="13839" y="15265"/>
                    </a:cubicBezTo>
                    <a:lnTo>
                      <a:pt x="13998" y="15107"/>
                    </a:lnTo>
                    <a:lnTo>
                      <a:pt x="14156" y="15265"/>
                    </a:lnTo>
                    <a:cubicBezTo>
                      <a:pt x="14726" y="15867"/>
                      <a:pt x="15486" y="16152"/>
                      <a:pt x="16246" y="16152"/>
                    </a:cubicBezTo>
                    <a:cubicBezTo>
                      <a:pt x="17006" y="16152"/>
                      <a:pt x="17735" y="15867"/>
                      <a:pt x="18336" y="15265"/>
                    </a:cubicBezTo>
                    <a:lnTo>
                      <a:pt x="18780" y="14822"/>
                    </a:lnTo>
                    <a:cubicBezTo>
                      <a:pt x="19128" y="14727"/>
                      <a:pt x="19128" y="14473"/>
                      <a:pt x="19001" y="14347"/>
                    </a:cubicBezTo>
                    <a:cubicBezTo>
                      <a:pt x="18938" y="14268"/>
                      <a:pt x="18843" y="14228"/>
                      <a:pt x="18748" y="14228"/>
                    </a:cubicBezTo>
                    <a:cubicBezTo>
                      <a:pt x="18653" y="14228"/>
                      <a:pt x="18558" y="14268"/>
                      <a:pt x="18495" y="14347"/>
                    </a:cubicBezTo>
                    <a:lnTo>
                      <a:pt x="18083" y="14790"/>
                    </a:lnTo>
                    <a:cubicBezTo>
                      <a:pt x="17640" y="15233"/>
                      <a:pt x="17062" y="15455"/>
                      <a:pt x="16488" y="15455"/>
                    </a:cubicBezTo>
                    <a:cubicBezTo>
                      <a:pt x="15914" y="15455"/>
                      <a:pt x="15344" y="15233"/>
                      <a:pt x="14916" y="14790"/>
                    </a:cubicBezTo>
                    <a:lnTo>
                      <a:pt x="14473" y="14347"/>
                    </a:lnTo>
                    <a:cubicBezTo>
                      <a:pt x="14378" y="14283"/>
                      <a:pt x="14314" y="14252"/>
                      <a:pt x="14188" y="14252"/>
                    </a:cubicBezTo>
                    <a:cubicBezTo>
                      <a:pt x="14093" y="14252"/>
                      <a:pt x="13998" y="14283"/>
                      <a:pt x="13903" y="14347"/>
                    </a:cubicBezTo>
                    <a:lnTo>
                      <a:pt x="13459" y="14790"/>
                    </a:lnTo>
                    <a:cubicBezTo>
                      <a:pt x="13143" y="15107"/>
                      <a:pt x="12763" y="15297"/>
                      <a:pt x="12351" y="15392"/>
                    </a:cubicBezTo>
                    <a:lnTo>
                      <a:pt x="12351" y="6873"/>
                    </a:lnTo>
                    <a:lnTo>
                      <a:pt x="12604" y="6873"/>
                    </a:lnTo>
                    <a:cubicBezTo>
                      <a:pt x="12794" y="6873"/>
                      <a:pt x="12953" y="6715"/>
                      <a:pt x="12953" y="6525"/>
                    </a:cubicBezTo>
                    <a:lnTo>
                      <a:pt x="12953" y="4751"/>
                    </a:lnTo>
                    <a:cubicBezTo>
                      <a:pt x="12953" y="4529"/>
                      <a:pt x="12794" y="4371"/>
                      <a:pt x="12604" y="4371"/>
                    </a:cubicBezTo>
                    <a:lnTo>
                      <a:pt x="12288" y="4371"/>
                    </a:lnTo>
                    <a:cubicBezTo>
                      <a:pt x="12446" y="3959"/>
                      <a:pt x="12826" y="3643"/>
                      <a:pt x="13333" y="3643"/>
                    </a:cubicBezTo>
                    <a:lnTo>
                      <a:pt x="17196" y="3643"/>
                    </a:lnTo>
                    <a:cubicBezTo>
                      <a:pt x="17386" y="3643"/>
                      <a:pt x="17545" y="3484"/>
                      <a:pt x="17545" y="3263"/>
                    </a:cubicBezTo>
                    <a:cubicBezTo>
                      <a:pt x="17545" y="3073"/>
                      <a:pt x="17386" y="2914"/>
                      <a:pt x="17196" y="2914"/>
                    </a:cubicBezTo>
                    <a:lnTo>
                      <a:pt x="13333" y="2914"/>
                    </a:lnTo>
                    <a:cubicBezTo>
                      <a:pt x="12446" y="2914"/>
                      <a:pt x="11686" y="3548"/>
                      <a:pt x="11496" y="4371"/>
                    </a:cubicBezTo>
                    <a:lnTo>
                      <a:pt x="7822" y="4371"/>
                    </a:lnTo>
                    <a:cubicBezTo>
                      <a:pt x="8012" y="2313"/>
                      <a:pt x="9754" y="697"/>
                      <a:pt x="11844" y="697"/>
                    </a:cubicBezTo>
                    <a:lnTo>
                      <a:pt x="18685" y="697"/>
                    </a:lnTo>
                    <a:cubicBezTo>
                      <a:pt x="18906" y="697"/>
                      <a:pt x="19065" y="539"/>
                      <a:pt x="19065" y="349"/>
                    </a:cubicBezTo>
                    <a:cubicBezTo>
                      <a:pt x="19065" y="159"/>
                      <a:pt x="18906" y="1"/>
                      <a:pt x="186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42"/>
              <p:cNvSpPr/>
              <p:nvPr/>
            </p:nvSpPr>
            <p:spPr>
              <a:xfrm>
                <a:off x="5543475" y="4024875"/>
                <a:ext cx="19825" cy="19800"/>
              </a:xfrm>
              <a:custGeom>
                <a:avLst/>
                <a:gdLst/>
                <a:ahLst/>
                <a:cxnLst/>
                <a:rect l="l" t="t" r="r" b="b"/>
                <a:pathLst>
                  <a:path w="793" h="792" extrusionOk="0">
                    <a:moveTo>
                      <a:pt x="412" y="0"/>
                    </a:moveTo>
                    <a:cubicBezTo>
                      <a:pt x="317" y="0"/>
                      <a:pt x="222" y="32"/>
                      <a:pt x="127" y="127"/>
                    </a:cubicBezTo>
                    <a:cubicBezTo>
                      <a:pt x="32" y="190"/>
                      <a:pt x="0" y="285"/>
                      <a:pt x="0" y="412"/>
                    </a:cubicBezTo>
                    <a:cubicBezTo>
                      <a:pt x="0" y="475"/>
                      <a:pt x="64" y="602"/>
                      <a:pt x="127" y="665"/>
                    </a:cubicBezTo>
                    <a:cubicBezTo>
                      <a:pt x="222" y="760"/>
                      <a:pt x="285" y="792"/>
                      <a:pt x="412" y="792"/>
                    </a:cubicBezTo>
                    <a:cubicBezTo>
                      <a:pt x="475" y="792"/>
                      <a:pt x="602" y="760"/>
                      <a:pt x="697" y="665"/>
                    </a:cubicBezTo>
                    <a:cubicBezTo>
                      <a:pt x="760" y="602"/>
                      <a:pt x="792" y="507"/>
                      <a:pt x="792" y="412"/>
                    </a:cubicBezTo>
                    <a:cubicBezTo>
                      <a:pt x="792" y="317"/>
                      <a:pt x="760" y="190"/>
                      <a:pt x="697" y="127"/>
                    </a:cubicBezTo>
                    <a:cubicBezTo>
                      <a:pt x="602" y="32"/>
                      <a:pt x="475" y="0"/>
                      <a:pt x="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42"/>
              <p:cNvSpPr/>
              <p:nvPr/>
            </p:nvSpPr>
            <p:spPr>
              <a:xfrm>
                <a:off x="5258450" y="4302775"/>
                <a:ext cx="19825" cy="19800"/>
              </a:xfrm>
              <a:custGeom>
                <a:avLst/>
                <a:gdLst/>
                <a:ahLst/>
                <a:cxnLst/>
                <a:rect l="l" t="t" r="r" b="b"/>
                <a:pathLst>
                  <a:path w="793" h="792" extrusionOk="0">
                    <a:moveTo>
                      <a:pt x="412" y="0"/>
                    </a:moveTo>
                    <a:cubicBezTo>
                      <a:pt x="317" y="0"/>
                      <a:pt x="222" y="63"/>
                      <a:pt x="127" y="127"/>
                    </a:cubicBezTo>
                    <a:cubicBezTo>
                      <a:pt x="64" y="222"/>
                      <a:pt x="1" y="285"/>
                      <a:pt x="1" y="412"/>
                    </a:cubicBezTo>
                    <a:cubicBezTo>
                      <a:pt x="1" y="538"/>
                      <a:pt x="64" y="602"/>
                      <a:pt x="127" y="697"/>
                    </a:cubicBezTo>
                    <a:cubicBezTo>
                      <a:pt x="222" y="760"/>
                      <a:pt x="286" y="792"/>
                      <a:pt x="412" y="792"/>
                    </a:cubicBezTo>
                    <a:cubicBezTo>
                      <a:pt x="539" y="792"/>
                      <a:pt x="602" y="760"/>
                      <a:pt x="697" y="697"/>
                    </a:cubicBezTo>
                    <a:cubicBezTo>
                      <a:pt x="761" y="602"/>
                      <a:pt x="792" y="538"/>
                      <a:pt x="792" y="412"/>
                    </a:cubicBezTo>
                    <a:cubicBezTo>
                      <a:pt x="792" y="285"/>
                      <a:pt x="761" y="222"/>
                      <a:pt x="697" y="127"/>
                    </a:cubicBezTo>
                    <a:cubicBezTo>
                      <a:pt x="602" y="63"/>
                      <a:pt x="539" y="0"/>
                      <a:pt x="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42"/>
              <p:cNvSpPr/>
              <p:nvPr/>
            </p:nvSpPr>
            <p:spPr>
              <a:xfrm>
                <a:off x="5297250" y="4152325"/>
                <a:ext cx="18225" cy="92675"/>
              </a:xfrm>
              <a:custGeom>
                <a:avLst/>
                <a:gdLst/>
                <a:ahLst/>
                <a:cxnLst/>
                <a:rect l="l" t="t" r="r" b="b"/>
                <a:pathLst>
                  <a:path w="729" h="3707" extrusionOk="0">
                    <a:moveTo>
                      <a:pt x="349" y="1"/>
                    </a:moveTo>
                    <a:cubicBezTo>
                      <a:pt x="159" y="1"/>
                      <a:pt x="0" y="159"/>
                      <a:pt x="0" y="381"/>
                    </a:cubicBezTo>
                    <a:lnTo>
                      <a:pt x="0" y="3326"/>
                    </a:lnTo>
                    <a:cubicBezTo>
                      <a:pt x="0" y="3548"/>
                      <a:pt x="159" y="3706"/>
                      <a:pt x="349" y="3706"/>
                    </a:cubicBezTo>
                    <a:cubicBezTo>
                      <a:pt x="570" y="3706"/>
                      <a:pt x="729" y="3548"/>
                      <a:pt x="729" y="3326"/>
                    </a:cubicBezTo>
                    <a:lnTo>
                      <a:pt x="729" y="381"/>
                    </a:lnTo>
                    <a:cubicBezTo>
                      <a:pt x="729" y="159"/>
                      <a:pt x="570" y="1"/>
                      <a:pt x="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42"/>
              <p:cNvSpPr/>
              <p:nvPr/>
            </p:nvSpPr>
            <p:spPr>
              <a:xfrm>
                <a:off x="5332875" y="4152325"/>
                <a:ext cx="19025" cy="63375"/>
              </a:xfrm>
              <a:custGeom>
                <a:avLst/>
                <a:gdLst/>
                <a:ahLst/>
                <a:cxnLst/>
                <a:rect l="l" t="t" r="r" b="b"/>
                <a:pathLst>
                  <a:path w="761" h="2535" extrusionOk="0">
                    <a:moveTo>
                      <a:pt x="380" y="1"/>
                    </a:moveTo>
                    <a:cubicBezTo>
                      <a:pt x="190" y="1"/>
                      <a:pt x="32" y="159"/>
                      <a:pt x="32" y="381"/>
                    </a:cubicBezTo>
                    <a:lnTo>
                      <a:pt x="32" y="2186"/>
                    </a:lnTo>
                    <a:cubicBezTo>
                      <a:pt x="0" y="2376"/>
                      <a:pt x="190" y="2534"/>
                      <a:pt x="380" y="2534"/>
                    </a:cubicBezTo>
                    <a:cubicBezTo>
                      <a:pt x="602" y="2534"/>
                      <a:pt x="761" y="2376"/>
                      <a:pt x="761" y="2186"/>
                    </a:cubicBezTo>
                    <a:lnTo>
                      <a:pt x="761" y="381"/>
                    </a:lnTo>
                    <a:cubicBezTo>
                      <a:pt x="761" y="159"/>
                      <a:pt x="602"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42"/>
              <p:cNvSpPr/>
              <p:nvPr/>
            </p:nvSpPr>
            <p:spPr>
              <a:xfrm>
                <a:off x="5332875" y="4245750"/>
                <a:ext cx="17450" cy="39625"/>
              </a:xfrm>
              <a:custGeom>
                <a:avLst/>
                <a:gdLst/>
                <a:ahLst/>
                <a:cxnLst/>
                <a:rect l="l" t="t" r="r" b="b"/>
                <a:pathLst>
                  <a:path w="698" h="1585" extrusionOk="0">
                    <a:moveTo>
                      <a:pt x="349" y="1"/>
                    </a:moveTo>
                    <a:cubicBezTo>
                      <a:pt x="159" y="1"/>
                      <a:pt x="0" y="159"/>
                      <a:pt x="0" y="349"/>
                    </a:cubicBezTo>
                    <a:lnTo>
                      <a:pt x="0" y="1236"/>
                    </a:lnTo>
                    <a:cubicBezTo>
                      <a:pt x="0" y="1426"/>
                      <a:pt x="159" y="1584"/>
                      <a:pt x="349" y="1584"/>
                    </a:cubicBezTo>
                    <a:cubicBezTo>
                      <a:pt x="539" y="1584"/>
                      <a:pt x="697" y="1426"/>
                      <a:pt x="697" y="1236"/>
                    </a:cubicBezTo>
                    <a:lnTo>
                      <a:pt x="697" y="349"/>
                    </a:lnTo>
                    <a:cubicBezTo>
                      <a:pt x="697" y="159"/>
                      <a:pt x="539" y="1"/>
                      <a:pt x="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513" name="Google Shape;2513;p42"/>
            <p:cNvCxnSpPr>
              <a:stCxn id="2461" idx="2"/>
            </p:cNvCxnSpPr>
            <p:nvPr/>
          </p:nvCxnSpPr>
          <p:spPr>
            <a:xfrm rot="10800000">
              <a:off x="6570558" y="3878071"/>
              <a:ext cx="1414200" cy="0"/>
            </a:xfrm>
            <a:prstGeom prst="straightConnector1">
              <a:avLst/>
            </a:prstGeom>
            <a:noFill/>
            <a:ln w="9525" cap="flat" cmpd="sng">
              <a:solidFill>
                <a:schemeClr val="dk1"/>
              </a:solidFill>
              <a:prstDash val="solid"/>
              <a:round/>
              <a:headEnd type="none" w="med" len="med"/>
              <a:tailEnd type="triangle" w="med" len="med"/>
            </a:ln>
          </p:spPr>
        </p:cxnSp>
        <p:cxnSp>
          <p:nvCxnSpPr>
            <p:cNvPr id="2514" name="Google Shape;2514;p42"/>
            <p:cNvCxnSpPr>
              <a:stCxn id="2457" idx="2"/>
            </p:cNvCxnSpPr>
            <p:nvPr/>
          </p:nvCxnSpPr>
          <p:spPr>
            <a:xfrm flipH="1">
              <a:off x="6703758" y="1614399"/>
              <a:ext cx="1281000" cy="6123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2515" name="Google Shape;2515;p42"/>
            <p:cNvCxnSpPr>
              <a:cxnSpLocks/>
              <a:endCxn id="2459" idx="6"/>
            </p:cNvCxnSpPr>
            <p:nvPr/>
          </p:nvCxnSpPr>
          <p:spPr>
            <a:xfrm flipH="1" flipV="1">
              <a:off x="5139859" y="2728135"/>
              <a:ext cx="1114129" cy="18508"/>
            </a:xfrm>
            <a:prstGeom prst="straightConnector1">
              <a:avLst/>
            </a:prstGeom>
            <a:noFill/>
            <a:ln w="9525" cap="flat" cmpd="sng">
              <a:solidFill>
                <a:schemeClr val="dk1"/>
              </a:solidFill>
              <a:prstDash val="solid"/>
              <a:round/>
              <a:headEnd type="triangle" w="med" len="med"/>
              <a:tailEnd type="none" w="med" len="med"/>
            </a:ln>
          </p:spPr>
        </p:cxnSp>
        <p:pic>
          <p:nvPicPr>
            <p:cNvPr id="4" name="Elemento grafico 3">
              <a:extLst>
                <a:ext uri="{FF2B5EF4-FFF2-40B4-BE49-F238E27FC236}">
                  <a16:creationId xmlns:a16="http://schemas.microsoft.com/office/drawing/2014/main" id="{B76ED1B2-07D1-4C9A-B7F8-B86DD6CD8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724" y="1241573"/>
              <a:ext cx="724468" cy="724468"/>
            </a:xfrm>
            <a:prstGeom prst="rect">
              <a:avLst/>
            </a:prstGeom>
          </p:spPr>
        </p:pic>
        <p:pic>
          <p:nvPicPr>
            <p:cNvPr id="6" name="Elemento grafico 5">
              <a:extLst>
                <a:ext uri="{FF2B5EF4-FFF2-40B4-BE49-F238E27FC236}">
                  <a16:creationId xmlns:a16="http://schemas.microsoft.com/office/drawing/2014/main" id="{A9CC1EE8-4CDA-4221-84B8-82BB167C10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36672" y="3607029"/>
              <a:ext cx="581797" cy="581797"/>
            </a:xfrm>
            <a:prstGeom prst="rect">
              <a:avLst/>
            </a:prstGeom>
          </p:spPr>
        </p:pic>
        <p:pic>
          <p:nvPicPr>
            <p:cNvPr id="8" name="Elemento grafico 7">
              <a:extLst>
                <a:ext uri="{FF2B5EF4-FFF2-40B4-BE49-F238E27FC236}">
                  <a16:creationId xmlns:a16="http://schemas.microsoft.com/office/drawing/2014/main" id="{CF96BA5E-693C-4265-9696-B558FCAFD6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9926" y="2323069"/>
              <a:ext cx="752031" cy="752031"/>
            </a:xfrm>
            <a:prstGeom prst="rect">
              <a:avLst/>
            </a:prstGeom>
          </p:spPr>
        </p:pic>
      </p:grpSp>
      <p:grpSp>
        <p:nvGrpSpPr>
          <p:cNvPr id="147" name="Google Shape;2519;p42">
            <a:extLst>
              <a:ext uri="{FF2B5EF4-FFF2-40B4-BE49-F238E27FC236}">
                <a16:creationId xmlns:a16="http://schemas.microsoft.com/office/drawing/2014/main" id="{6E2C6546-9847-4990-B159-85EE7D1E93DD}"/>
              </a:ext>
            </a:extLst>
          </p:cNvPr>
          <p:cNvGrpSpPr/>
          <p:nvPr/>
        </p:nvGrpSpPr>
        <p:grpSpPr>
          <a:xfrm>
            <a:off x="486004" y="2454261"/>
            <a:ext cx="3716933" cy="810000"/>
            <a:chOff x="-2994200" y="742900"/>
            <a:chExt cx="2077200" cy="810000"/>
          </a:xfrm>
        </p:grpSpPr>
        <p:sp>
          <p:nvSpPr>
            <p:cNvPr id="148" name="Google Shape;2520;p42">
              <a:extLst>
                <a:ext uri="{FF2B5EF4-FFF2-40B4-BE49-F238E27FC236}">
                  <a16:creationId xmlns:a16="http://schemas.microsoft.com/office/drawing/2014/main" id="{758F2A3C-06EB-4E05-B4C4-C249C681C72F}"/>
                </a:ext>
              </a:extLst>
            </p:cNvPr>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accent3"/>
                  </a:solidFill>
                  <a:latin typeface="Fira Sans Extra Condensed SemiBold"/>
                  <a:ea typeface="Fira Sans Extra Condensed SemiBold"/>
                  <a:cs typeface="Fira Sans Extra Condensed SemiBold"/>
                  <a:sym typeface="Fira Sans Extra Condensed SemiBold"/>
                </a:rPr>
                <a:t>Elaborazione</a:t>
              </a:r>
              <a:endParaRPr sz="1200" dirty="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149" name="Google Shape;2521;p42">
              <a:extLst>
                <a:ext uri="{FF2B5EF4-FFF2-40B4-BE49-F238E27FC236}">
                  <a16:creationId xmlns:a16="http://schemas.microsoft.com/office/drawing/2014/main" id="{3D431219-91B4-44D0-9485-E9DCF8B10354}"/>
                </a:ext>
              </a:extLst>
            </p:cNvPr>
            <p:cNvSpPr txBox="1"/>
            <p:nvPr/>
          </p:nvSpPr>
          <p:spPr>
            <a:xfrm>
              <a:off x="-2994200" y="1012900"/>
              <a:ext cx="2077200" cy="5400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it-IT" sz="1100" dirty="0">
                  <a:solidFill>
                    <a:schemeClr val="dk1"/>
                  </a:solidFill>
                  <a:latin typeface="Roboto"/>
                  <a:ea typeface="Roboto"/>
                  <a:cs typeface="Roboto"/>
                  <a:sym typeface="Roboto"/>
                </a:rPr>
                <a:t>A questo punto, tramite il servizio di Azure «</a:t>
              </a:r>
              <a:r>
                <a:rPr lang="it-IT" sz="1100" dirty="0" err="1">
                  <a:solidFill>
                    <a:schemeClr val="dk1"/>
                  </a:solidFill>
                  <a:latin typeface="Roboto"/>
                  <a:ea typeface="Roboto"/>
                  <a:cs typeface="Roboto"/>
                  <a:sym typeface="Roboto"/>
                </a:rPr>
                <a:t>Artificial</a:t>
              </a:r>
              <a:r>
                <a:rPr lang="it-IT" sz="1100" dirty="0">
                  <a:solidFill>
                    <a:schemeClr val="dk1"/>
                  </a:solidFill>
                  <a:latin typeface="Roboto"/>
                  <a:ea typeface="Roboto"/>
                  <a:cs typeface="Roboto"/>
                  <a:sym typeface="Roboto"/>
                </a:rPr>
                <a:t> Vision», il bot analizza la foto ricevuta per individuare i contenuti della foto, prendere sia il colore principale del capo raffigurato che il tag, in modo tale poi da consigliare il colore giusto per le altri parti del corpo.</a:t>
              </a:r>
            </a:p>
          </p:txBody>
        </p:sp>
      </p:grpSp>
      <p:grpSp>
        <p:nvGrpSpPr>
          <p:cNvPr id="150" name="Google Shape;2522;p42">
            <a:extLst>
              <a:ext uri="{FF2B5EF4-FFF2-40B4-BE49-F238E27FC236}">
                <a16:creationId xmlns:a16="http://schemas.microsoft.com/office/drawing/2014/main" id="{CA1E2BFF-AD00-48BC-A2FE-F5304B784FF3}"/>
              </a:ext>
            </a:extLst>
          </p:cNvPr>
          <p:cNvGrpSpPr/>
          <p:nvPr/>
        </p:nvGrpSpPr>
        <p:grpSpPr>
          <a:xfrm>
            <a:off x="453840" y="3774041"/>
            <a:ext cx="3651555" cy="810000"/>
            <a:chOff x="-2994200" y="742900"/>
            <a:chExt cx="2077200" cy="810000"/>
          </a:xfrm>
        </p:grpSpPr>
        <p:sp>
          <p:nvSpPr>
            <p:cNvPr id="151" name="Google Shape;2523;p42">
              <a:extLst>
                <a:ext uri="{FF2B5EF4-FFF2-40B4-BE49-F238E27FC236}">
                  <a16:creationId xmlns:a16="http://schemas.microsoft.com/office/drawing/2014/main" id="{576F1F8E-5D87-48A1-85AF-6D5C1468BE72}"/>
                </a:ext>
              </a:extLst>
            </p:cNvPr>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lt1"/>
                  </a:solidFill>
                  <a:latin typeface="Fira Sans Extra Condensed SemiBold"/>
                  <a:ea typeface="Fira Sans Extra Condensed SemiBold"/>
                  <a:cs typeface="Fira Sans Extra Condensed SemiBold"/>
                  <a:sym typeface="Fira Sans Extra Condensed SemiBold"/>
                </a:rPr>
                <a:t>Output</a:t>
              </a:r>
              <a:endParaRPr sz="12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2" name="Google Shape;2524;p42">
              <a:extLst>
                <a:ext uri="{FF2B5EF4-FFF2-40B4-BE49-F238E27FC236}">
                  <a16:creationId xmlns:a16="http://schemas.microsoft.com/office/drawing/2014/main" id="{E29349B1-28DA-4FB0-B286-D942621ABD6B}"/>
                </a:ext>
              </a:extLst>
            </p:cNvPr>
            <p:cNvSpPr txBox="1"/>
            <p:nvPr/>
          </p:nvSpPr>
          <p:spPr>
            <a:xfrm>
              <a:off x="-2994200" y="1012900"/>
              <a:ext cx="2077200" cy="5400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it-IT" sz="1100" dirty="0">
                  <a:solidFill>
                    <a:schemeClr val="dk1"/>
                  </a:solidFill>
                  <a:latin typeface="Roboto"/>
                  <a:ea typeface="Roboto"/>
                  <a:cs typeface="Roboto"/>
                  <a:sym typeface="Roboto"/>
                </a:rPr>
                <a:t>Infine, il bot consiglia l’acquisto di vari capi d’abbigliamento su sul sito </a:t>
              </a:r>
              <a:r>
                <a:rPr lang="it-IT" sz="1100" dirty="0" err="1">
                  <a:solidFill>
                    <a:schemeClr val="dk1"/>
                  </a:solidFill>
                  <a:latin typeface="Roboto"/>
                  <a:ea typeface="Roboto"/>
                  <a:cs typeface="Roboto"/>
                  <a:sym typeface="Roboto"/>
                </a:rPr>
                <a:t>Shein</a:t>
              </a:r>
              <a:r>
                <a:rPr lang="it-IT" sz="1100" dirty="0">
                  <a:solidFill>
                    <a:schemeClr val="dk1"/>
                  </a:solidFill>
                  <a:latin typeface="Roboto"/>
                  <a:ea typeface="Roboto"/>
                  <a:cs typeface="Roboto"/>
                  <a:sym typeface="Roboto"/>
                </a:rPr>
                <a:t> permettendo anche di aggiungere un capo gradito dall’utente all’interno della </a:t>
              </a:r>
              <a:r>
                <a:rPr lang="it-IT" sz="1100" dirty="0" err="1">
                  <a:solidFill>
                    <a:schemeClr val="dk1"/>
                  </a:solidFill>
                  <a:latin typeface="Roboto"/>
                  <a:ea typeface="Roboto"/>
                  <a:cs typeface="Roboto"/>
                  <a:sym typeface="Roboto"/>
                </a:rPr>
                <a:t>wishlist</a:t>
              </a:r>
              <a:r>
                <a:rPr lang="it-IT" sz="1100" dirty="0">
                  <a:solidFill>
                    <a:schemeClr val="dk1"/>
                  </a:solidFill>
                  <a:latin typeface="Roboto"/>
                  <a:ea typeface="Roboto"/>
                  <a:cs typeface="Roboto"/>
                  <a:sym typeface="Roboto"/>
                </a:rPr>
                <a:t> in modo tale da salvarlo per un possibile acquisto.</a:t>
              </a:r>
            </a:p>
          </p:txBody>
        </p:sp>
      </p:grpSp>
    </p:spTree>
    <p:extLst>
      <p:ext uri="{BB962C8B-B14F-4D97-AF65-F5344CB8AC3E}">
        <p14:creationId xmlns:p14="http://schemas.microsoft.com/office/powerpoint/2010/main" val="2106527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02"/>
                                        </p:tgtEl>
                                        <p:attrNameLst>
                                          <p:attrName>style.visibility</p:attrName>
                                        </p:attrNameLst>
                                      </p:cBhvr>
                                      <p:to>
                                        <p:strVal val="visible"/>
                                      </p:to>
                                    </p:set>
                                    <p:animEffect transition="in" filter="wipe(up)">
                                      <p:cBhvr>
                                        <p:cTn id="7" dur="500"/>
                                        <p:tgtEl>
                                          <p:spTgt spid="24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2" presetClass="entr" presetSubtype="1" fill="hold" nodeType="withEffect">
                                  <p:stCondLst>
                                    <p:cond delay="250"/>
                                  </p:stCondLst>
                                  <p:childTnLst>
                                    <p:set>
                                      <p:cBhvr>
                                        <p:cTn id="14" dur="1" fill="hold">
                                          <p:stCondLst>
                                            <p:cond delay="0"/>
                                          </p:stCondLst>
                                        </p:cTn>
                                        <p:tgtEl>
                                          <p:spTgt spid="2516"/>
                                        </p:tgtEl>
                                        <p:attrNameLst>
                                          <p:attrName>style.visibility</p:attrName>
                                        </p:attrNameLst>
                                      </p:cBhvr>
                                      <p:to>
                                        <p:strVal val="visible"/>
                                      </p:to>
                                    </p:set>
                                    <p:animEffect transition="in" filter="wipe(up)">
                                      <p:cBhvr>
                                        <p:cTn id="15" dur="500"/>
                                        <p:tgtEl>
                                          <p:spTgt spid="25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wipe(up)">
                                      <p:cBhvr>
                                        <p:cTn id="20" dur="500"/>
                                        <p:tgtEl>
                                          <p:spTgt spid="1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wipe(up)">
                                      <p:cBhvr>
                                        <p:cTn id="2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43"/>
          <p:cNvSpPr txBox="1">
            <a:spLocks noGrp="1"/>
          </p:cNvSpPr>
          <p:nvPr>
            <p:ph type="title"/>
          </p:nvPr>
        </p:nvSpPr>
        <p:spPr>
          <a:xfrm>
            <a:off x="451121" y="260641"/>
            <a:ext cx="82296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Crea outfit</a:t>
            </a:r>
            <a:endParaRPr sz="5400" dirty="0"/>
          </a:p>
        </p:txBody>
      </p:sp>
      <p:grpSp>
        <p:nvGrpSpPr>
          <p:cNvPr id="2569" name="Google Shape;2569;p43"/>
          <p:cNvGrpSpPr/>
          <p:nvPr/>
        </p:nvGrpSpPr>
        <p:grpSpPr>
          <a:xfrm>
            <a:off x="4903218" y="1208743"/>
            <a:ext cx="3777503" cy="3462092"/>
            <a:chOff x="2683872" y="1275488"/>
            <a:chExt cx="3777503" cy="3462092"/>
          </a:xfrm>
        </p:grpSpPr>
        <p:sp>
          <p:nvSpPr>
            <p:cNvPr id="2548" name="Google Shape;2548;p43"/>
            <p:cNvSpPr/>
            <p:nvPr/>
          </p:nvSpPr>
          <p:spPr>
            <a:xfrm>
              <a:off x="2687750" y="2380844"/>
              <a:ext cx="932400" cy="932400"/>
            </a:xfrm>
            <a:prstGeom prst="roundRect">
              <a:avLst>
                <a:gd name="adj" fmla="val 820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43"/>
            <p:cNvSpPr/>
            <p:nvPr/>
          </p:nvSpPr>
          <p:spPr>
            <a:xfrm>
              <a:off x="2687750" y="3483851"/>
              <a:ext cx="932400" cy="932400"/>
            </a:xfrm>
            <a:prstGeom prst="roundRect">
              <a:avLst>
                <a:gd name="adj" fmla="val 820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43"/>
            <p:cNvSpPr/>
            <p:nvPr/>
          </p:nvSpPr>
          <p:spPr>
            <a:xfrm>
              <a:off x="2687750" y="1275488"/>
              <a:ext cx="932400" cy="932400"/>
            </a:xfrm>
            <a:prstGeom prst="roundRect">
              <a:avLst>
                <a:gd name="adj" fmla="val 820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43"/>
            <p:cNvSpPr/>
            <p:nvPr/>
          </p:nvSpPr>
          <p:spPr>
            <a:xfrm>
              <a:off x="5528975" y="2380844"/>
              <a:ext cx="932400" cy="932400"/>
            </a:xfrm>
            <a:prstGeom prst="roundRect">
              <a:avLst>
                <a:gd name="adj" fmla="val 820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43"/>
            <p:cNvSpPr/>
            <p:nvPr/>
          </p:nvSpPr>
          <p:spPr>
            <a:xfrm>
              <a:off x="5528975" y="3483851"/>
              <a:ext cx="932400" cy="932400"/>
            </a:xfrm>
            <a:prstGeom prst="roundRect">
              <a:avLst>
                <a:gd name="adj" fmla="val 820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0" name="Google Shape;2540;p43"/>
            <p:cNvSpPr/>
            <p:nvPr/>
          </p:nvSpPr>
          <p:spPr>
            <a:xfrm>
              <a:off x="5528975" y="1275488"/>
              <a:ext cx="932400" cy="932400"/>
            </a:xfrm>
            <a:prstGeom prst="roundRect">
              <a:avLst>
                <a:gd name="adj" fmla="val 820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43"/>
            <p:cNvSpPr/>
            <p:nvPr/>
          </p:nvSpPr>
          <p:spPr>
            <a:xfrm>
              <a:off x="2742002" y="4629819"/>
              <a:ext cx="3659997" cy="4065"/>
            </a:xfrm>
            <a:custGeom>
              <a:avLst/>
              <a:gdLst/>
              <a:ahLst/>
              <a:cxnLst/>
              <a:rect l="l" t="t" r="r" b="b"/>
              <a:pathLst>
                <a:path w="180964" h="201" extrusionOk="0">
                  <a:moveTo>
                    <a:pt x="90499" y="0"/>
                  </a:moveTo>
                  <a:cubicBezTo>
                    <a:pt x="40496" y="0"/>
                    <a:pt x="1" y="33"/>
                    <a:pt x="1" y="100"/>
                  </a:cubicBezTo>
                  <a:cubicBezTo>
                    <a:pt x="1" y="167"/>
                    <a:pt x="40496" y="200"/>
                    <a:pt x="90499" y="200"/>
                  </a:cubicBezTo>
                  <a:cubicBezTo>
                    <a:pt x="140468" y="200"/>
                    <a:pt x="180963" y="167"/>
                    <a:pt x="180963" y="100"/>
                  </a:cubicBezTo>
                  <a:cubicBezTo>
                    <a:pt x="180963" y="33"/>
                    <a:pt x="140468" y="0"/>
                    <a:pt x="9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43"/>
            <p:cNvSpPr/>
            <p:nvPr/>
          </p:nvSpPr>
          <p:spPr>
            <a:xfrm>
              <a:off x="5597200" y="3642115"/>
              <a:ext cx="793943" cy="605360"/>
            </a:xfrm>
            <a:custGeom>
              <a:avLst/>
              <a:gdLst/>
              <a:ahLst/>
              <a:cxnLst/>
              <a:rect l="l" t="t" r="r" b="b"/>
              <a:pathLst>
                <a:path w="38762" h="29555" extrusionOk="0">
                  <a:moveTo>
                    <a:pt x="25318" y="0"/>
                  </a:moveTo>
                  <a:lnTo>
                    <a:pt x="19814" y="15445"/>
                  </a:lnTo>
                  <a:lnTo>
                    <a:pt x="15211" y="234"/>
                  </a:lnTo>
                  <a:cubicBezTo>
                    <a:pt x="15211" y="234"/>
                    <a:pt x="9006" y="1968"/>
                    <a:pt x="7505" y="2969"/>
                  </a:cubicBezTo>
                  <a:cubicBezTo>
                    <a:pt x="6038" y="3937"/>
                    <a:pt x="0" y="20448"/>
                    <a:pt x="0" y="20448"/>
                  </a:cubicBezTo>
                  <a:lnTo>
                    <a:pt x="8973" y="24485"/>
                  </a:lnTo>
                  <a:lnTo>
                    <a:pt x="7572" y="29255"/>
                  </a:lnTo>
                  <a:lnTo>
                    <a:pt x="30755" y="29555"/>
                  </a:lnTo>
                  <a:lnTo>
                    <a:pt x="29588" y="23984"/>
                  </a:lnTo>
                  <a:lnTo>
                    <a:pt x="38761" y="20482"/>
                  </a:lnTo>
                  <a:cubicBezTo>
                    <a:pt x="38761" y="20482"/>
                    <a:pt x="34458" y="6939"/>
                    <a:pt x="32790" y="4337"/>
                  </a:cubicBezTo>
                  <a:cubicBezTo>
                    <a:pt x="31122" y="1735"/>
                    <a:pt x="25318" y="0"/>
                    <a:pt x="253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43"/>
            <p:cNvSpPr/>
            <p:nvPr/>
          </p:nvSpPr>
          <p:spPr>
            <a:xfrm>
              <a:off x="5759114" y="3679004"/>
              <a:ext cx="110032" cy="220760"/>
            </a:xfrm>
            <a:custGeom>
              <a:avLst/>
              <a:gdLst/>
              <a:ahLst/>
              <a:cxnLst/>
              <a:rect l="l" t="t" r="r" b="b"/>
              <a:pathLst>
                <a:path w="5372" h="10778" extrusionOk="0">
                  <a:moveTo>
                    <a:pt x="2302" y="1"/>
                  </a:moveTo>
                  <a:lnTo>
                    <a:pt x="1" y="868"/>
                  </a:lnTo>
                  <a:cubicBezTo>
                    <a:pt x="134" y="3970"/>
                    <a:pt x="1068" y="6972"/>
                    <a:pt x="2703" y="9608"/>
                  </a:cubicBezTo>
                  <a:cubicBezTo>
                    <a:pt x="2936" y="10041"/>
                    <a:pt x="3270" y="10375"/>
                    <a:pt x="3670" y="10642"/>
                  </a:cubicBezTo>
                  <a:cubicBezTo>
                    <a:pt x="3839" y="10732"/>
                    <a:pt x="4022" y="10778"/>
                    <a:pt x="4204" y="10778"/>
                  </a:cubicBezTo>
                  <a:cubicBezTo>
                    <a:pt x="4488" y="10778"/>
                    <a:pt x="4767" y="10666"/>
                    <a:pt x="4971" y="10441"/>
                  </a:cubicBezTo>
                  <a:cubicBezTo>
                    <a:pt x="5371" y="9941"/>
                    <a:pt x="5004" y="9207"/>
                    <a:pt x="4671" y="8640"/>
                  </a:cubicBezTo>
                  <a:cubicBezTo>
                    <a:pt x="3103" y="6038"/>
                    <a:pt x="2269" y="3036"/>
                    <a:pt x="2302"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43"/>
            <p:cNvSpPr/>
            <p:nvPr/>
          </p:nvSpPr>
          <p:spPr>
            <a:xfrm>
              <a:off x="5864333" y="4028456"/>
              <a:ext cx="53992" cy="56757"/>
            </a:xfrm>
            <a:custGeom>
              <a:avLst/>
              <a:gdLst/>
              <a:ahLst/>
              <a:cxnLst/>
              <a:rect l="l" t="t" r="r" b="b"/>
              <a:pathLst>
                <a:path w="2636" h="2771" extrusionOk="0">
                  <a:moveTo>
                    <a:pt x="1405" y="1"/>
                  </a:moveTo>
                  <a:cubicBezTo>
                    <a:pt x="636" y="1"/>
                    <a:pt x="1" y="597"/>
                    <a:pt x="1" y="1386"/>
                  </a:cubicBezTo>
                  <a:cubicBezTo>
                    <a:pt x="1" y="2148"/>
                    <a:pt x="641" y="2771"/>
                    <a:pt x="1388" y="2771"/>
                  </a:cubicBezTo>
                  <a:cubicBezTo>
                    <a:pt x="1458" y="2771"/>
                    <a:pt x="1530" y="2765"/>
                    <a:pt x="1602" y="2754"/>
                  </a:cubicBezTo>
                  <a:cubicBezTo>
                    <a:pt x="1869" y="2720"/>
                    <a:pt x="2102" y="2587"/>
                    <a:pt x="2269" y="2387"/>
                  </a:cubicBezTo>
                  <a:cubicBezTo>
                    <a:pt x="2436" y="2187"/>
                    <a:pt x="2502" y="1953"/>
                    <a:pt x="2536" y="1686"/>
                  </a:cubicBezTo>
                  <a:cubicBezTo>
                    <a:pt x="2636" y="1319"/>
                    <a:pt x="2603" y="919"/>
                    <a:pt x="2469" y="552"/>
                  </a:cubicBezTo>
                  <a:cubicBezTo>
                    <a:pt x="2302" y="252"/>
                    <a:pt x="1969" y="19"/>
                    <a:pt x="1635" y="19"/>
                  </a:cubicBezTo>
                  <a:cubicBezTo>
                    <a:pt x="1557" y="7"/>
                    <a:pt x="1480" y="1"/>
                    <a:pt x="140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43"/>
            <p:cNvSpPr/>
            <p:nvPr/>
          </p:nvSpPr>
          <p:spPr>
            <a:xfrm>
              <a:off x="5994151" y="4071183"/>
              <a:ext cx="220023" cy="140592"/>
            </a:xfrm>
            <a:custGeom>
              <a:avLst/>
              <a:gdLst/>
              <a:ahLst/>
              <a:cxnLst/>
              <a:rect l="l" t="t" r="r" b="b"/>
              <a:pathLst>
                <a:path w="10742" h="6864" extrusionOk="0">
                  <a:moveTo>
                    <a:pt x="10742" y="1"/>
                  </a:moveTo>
                  <a:lnTo>
                    <a:pt x="9641" y="1268"/>
                  </a:lnTo>
                  <a:cubicBezTo>
                    <a:pt x="8313" y="2751"/>
                    <a:pt x="6099" y="4233"/>
                    <a:pt x="4163" y="4233"/>
                  </a:cubicBezTo>
                  <a:cubicBezTo>
                    <a:pt x="4007" y="4233"/>
                    <a:pt x="3854" y="4224"/>
                    <a:pt x="3703" y="4204"/>
                  </a:cubicBezTo>
                  <a:cubicBezTo>
                    <a:pt x="3203" y="4104"/>
                    <a:pt x="2702" y="3970"/>
                    <a:pt x="2202" y="3903"/>
                  </a:cubicBezTo>
                  <a:cubicBezTo>
                    <a:pt x="2081" y="3887"/>
                    <a:pt x="1957" y="3879"/>
                    <a:pt x="1834" y="3879"/>
                  </a:cubicBezTo>
                  <a:cubicBezTo>
                    <a:pt x="1449" y="3879"/>
                    <a:pt x="1063" y="3960"/>
                    <a:pt x="734" y="4137"/>
                  </a:cubicBezTo>
                  <a:cubicBezTo>
                    <a:pt x="267" y="4370"/>
                    <a:pt x="1" y="4871"/>
                    <a:pt x="34" y="5371"/>
                  </a:cubicBezTo>
                  <a:cubicBezTo>
                    <a:pt x="67" y="5638"/>
                    <a:pt x="267" y="5872"/>
                    <a:pt x="501" y="5972"/>
                  </a:cubicBezTo>
                  <a:cubicBezTo>
                    <a:pt x="573" y="5994"/>
                    <a:pt x="643" y="6003"/>
                    <a:pt x="714" y="6003"/>
                  </a:cubicBezTo>
                  <a:cubicBezTo>
                    <a:pt x="1069" y="6003"/>
                    <a:pt x="1412" y="5766"/>
                    <a:pt x="1802" y="5738"/>
                  </a:cubicBezTo>
                  <a:cubicBezTo>
                    <a:pt x="1841" y="5734"/>
                    <a:pt x="1880" y="5732"/>
                    <a:pt x="1918" y="5732"/>
                  </a:cubicBezTo>
                  <a:cubicBezTo>
                    <a:pt x="2468" y="5732"/>
                    <a:pt x="2940" y="6158"/>
                    <a:pt x="3470" y="6439"/>
                  </a:cubicBezTo>
                  <a:cubicBezTo>
                    <a:pt x="4070" y="6722"/>
                    <a:pt x="4721" y="6864"/>
                    <a:pt x="5375" y="6864"/>
                  </a:cubicBezTo>
                  <a:cubicBezTo>
                    <a:pt x="6030" y="6864"/>
                    <a:pt x="6689" y="6722"/>
                    <a:pt x="7306" y="6439"/>
                  </a:cubicBezTo>
                  <a:cubicBezTo>
                    <a:pt x="8473" y="5872"/>
                    <a:pt x="9541" y="5071"/>
                    <a:pt x="10408" y="4070"/>
                  </a:cubicBezTo>
                  <a:lnTo>
                    <a:pt x="10174" y="3003"/>
                  </a:lnTo>
                  <a:lnTo>
                    <a:pt x="10742" y="1"/>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43"/>
            <p:cNvSpPr/>
            <p:nvPr/>
          </p:nvSpPr>
          <p:spPr>
            <a:xfrm>
              <a:off x="5765956" y="3922930"/>
              <a:ext cx="219327" cy="151693"/>
            </a:xfrm>
            <a:custGeom>
              <a:avLst/>
              <a:gdLst/>
              <a:ahLst/>
              <a:cxnLst/>
              <a:rect l="l" t="t" r="r" b="b"/>
              <a:pathLst>
                <a:path w="10708" h="7406" extrusionOk="0">
                  <a:moveTo>
                    <a:pt x="10708" y="0"/>
                  </a:moveTo>
                  <a:lnTo>
                    <a:pt x="10708" y="0"/>
                  </a:lnTo>
                  <a:cubicBezTo>
                    <a:pt x="10541" y="34"/>
                    <a:pt x="10374" y="100"/>
                    <a:pt x="10208" y="167"/>
                  </a:cubicBezTo>
                  <a:cubicBezTo>
                    <a:pt x="9874" y="267"/>
                    <a:pt x="9407" y="400"/>
                    <a:pt x="8873" y="634"/>
                  </a:cubicBezTo>
                  <a:cubicBezTo>
                    <a:pt x="7406" y="1201"/>
                    <a:pt x="6005" y="1935"/>
                    <a:pt x="4737" y="2836"/>
                  </a:cubicBezTo>
                  <a:cubicBezTo>
                    <a:pt x="3436" y="3736"/>
                    <a:pt x="2269" y="4770"/>
                    <a:pt x="1201" y="5904"/>
                  </a:cubicBezTo>
                  <a:cubicBezTo>
                    <a:pt x="801" y="6371"/>
                    <a:pt x="501" y="6738"/>
                    <a:pt x="300" y="7005"/>
                  </a:cubicBezTo>
                  <a:cubicBezTo>
                    <a:pt x="200" y="7139"/>
                    <a:pt x="100" y="7272"/>
                    <a:pt x="0" y="7405"/>
                  </a:cubicBezTo>
                  <a:cubicBezTo>
                    <a:pt x="134" y="7305"/>
                    <a:pt x="267" y="7172"/>
                    <a:pt x="367" y="7039"/>
                  </a:cubicBezTo>
                  <a:cubicBezTo>
                    <a:pt x="601" y="6805"/>
                    <a:pt x="901" y="6438"/>
                    <a:pt x="1335" y="6004"/>
                  </a:cubicBezTo>
                  <a:cubicBezTo>
                    <a:pt x="3469" y="3770"/>
                    <a:pt x="6071" y="1968"/>
                    <a:pt x="8907" y="734"/>
                  </a:cubicBezTo>
                  <a:cubicBezTo>
                    <a:pt x="9474" y="501"/>
                    <a:pt x="9907" y="334"/>
                    <a:pt x="10241" y="234"/>
                  </a:cubicBezTo>
                  <a:cubicBezTo>
                    <a:pt x="10408" y="167"/>
                    <a:pt x="10541" y="100"/>
                    <a:pt x="10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43"/>
            <p:cNvSpPr/>
            <p:nvPr/>
          </p:nvSpPr>
          <p:spPr>
            <a:xfrm>
              <a:off x="5745453" y="3888069"/>
              <a:ext cx="235057" cy="112756"/>
            </a:xfrm>
            <a:custGeom>
              <a:avLst/>
              <a:gdLst/>
              <a:ahLst/>
              <a:cxnLst/>
              <a:rect l="l" t="t" r="r" b="b"/>
              <a:pathLst>
                <a:path w="11476" h="5505" extrusionOk="0">
                  <a:moveTo>
                    <a:pt x="11475" y="1"/>
                  </a:moveTo>
                  <a:cubicBezTo>
                    <a:pt x="11275" y="1"/>
                    <a:pt x="11108" y="34"/>
                    <a:pt x="10942" y="101"/>
                  </a:cubicBezTo>
                  <a:cubicBezTo>
                    <a:pt x="10641" y="168"/>
                    <a:pt x="10174" y="268"/>
                    <a:pt x="9607" y="435"/>
                  </a:cubicBezTo>
                  <a:cubicBezTo>
                    <a:pt x="6705" y="1335"/>
                    <a:pt x="3937" y="2636"/>
                    <a:pt x="1435" y="4371"/>
                  </a:cubicBezTo>
                  <a:cubicBezTo>
                    <a:pt x="968" y="4704"/>
                    <a:pt x="601" y="5005"/>
                    <a:pt x="334" y="5205"/>
                  </a:cubicBezTo>
                  <a:cubicBezTo>
                    <a:pt x="201" y="5305"/>
                    <a:pt x="101" y="5405"/>
                    <a:pt x="1" y="5505"/>
                  </a:cubicBezTo>
                  <a:cubicBezTo>
                    <a:pt x="134" y="5438"/>
                    <a:pt x="267" y="5371"/>
                    <a:pt x="401" y="5271"/>
                  </a:cubicBezTo>
                  <a:cubicBezTo>
                    <a:pt x="668" y="5071"/>
                    <a:pt x="1068" y="4804"/>
                    <a:pt x="1535" y="4504"/>
                  </a:cubicBezTo>
                  <a:cubicBezTo>
                    <a:pt x="2803" y="3670"/>
                    <a:pt x="4137" y="2936"/>
                    <a:pt x="5504" y="2303"/>
                  </a:cubicBezTo>
                  <a:cubicBezTo>
                    <a:pt x="6839" y="1635"/>
                    <a:pt x="8240" y="1068"/>
                    <a:pt x="9674" y="601"/>
                  </a:cubicBezTo>
                  <a:cubicBezTo>
                    <a:pt x="10241" y="401"/>
                    <a:pt x="10675" y="268"/>
                    <a:pt x="10975" y="168"/>
                  </a:cubicBezTo>
                  <a:cubicBezTo>
                    <a:pt x="11142" y="134"/>
                    <a:pt x="11309" y="68"/>
                    <a:pt x="114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43"/>
            <p:cNvSpPr/>
            <p:nvPr/>
          </p:nvSpPr>
          <p:spPr>
            <a:xfrm>
              <a:off x="5628620" y="3978950"/>
              <a:ext cx="38282" cy="103867"/>
            </a:xfrm>
            <a:custGeom>
              <a:avLst/>
              <a:gdLst/>
              <a:ahLst/>
              <a:cxnLst/>
              <a:rect l="l" t="t" r="r" b="b"/>
              <a:pathLst>
                <a:path w="1869" h="5071" extrusionOk="0">
                  <a:moveTo>
                    <a:pt x="0" y="0"/>
                  </a:moveTo>
                  <a:cubicBezTo>
                    <a:pt x="101" y="901"/>
                    <a:pt x="334" y="1802"/>
                    <a:pt x="668" y="2636"/>
                  </a:cubicBezTo>
                  <a:cubicBezTo>
                    <a:pt x="934" y="3503"/>
                    <a:pt x="1301" y="4337"/>
                    <a:pt x="1802" y="5071"/>
                  </a:cubicBezTo>
                  <a:cubicBezTo>
                    <a:pt x="1868" y="5071"/>
                    <a:pt x="1368" y="3970"/>
                    <a:pt x="868" y="2569"/>
                  </a:cubicBezTo>
                  <a:cubicBezTo>
                    <a:pt x="367" y="1168"/>
                    <a:pt x="67"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43"/>
            <p:cNvSpPr/>
            <p:nvPr/>
          </p:nvSpPr>
          <p:spPr>
            <a:xfrm>
              <a:off x="5769376" y="4189981"/>
              <a:ext cx="94301" cy="53398"/>
            </a:xfrm>
            <a:custGeom>
              <a:avLst/>
              <a:gdLst/>
              <a:ahLst/>
              <a:cxnLst/>
              <a:rect l="l" t="t" r="r" b="b"/>
              <a:pathLst>
                <a:path w="4604" h="2607" extrusionOk="0">
                  <a:moveTo>
                    <a:pt x="12" y="0"/>
                  </a:moveTo>
                  <a:cubicBezTo>
                    <a:pt x="6" y="0"/>
                    <a:pt x="2" y="2"/>
                    <a:pt x="0" y="5"/>
                  </a:cubicBezTo>
                  <a:cubicBezTo>
                    <a:pt x="667" y="572"/>
                    <a:pt x="1401" y="1072"/>
                    <a:pt x="2202" y="1473"/>
                  </a:cubicBezTo>
                  <a:cubicBezTo>
                    <a:pt x="2935" y="1940"/>
                    <a:pt x="3736" y="2307"/>
                    <a:pt x="4603" y="2607"/>
                  </a:cubicBezTo>
                  <a:cubicBezTo>
                    <a:pt x="4603" y="2573"/>
                    <a:pt x="3569" y="2006"/>
                    <a:pt x="2302" y="1272"/>
                  </a:cubicBezTo>
                  <a:cubicBezTo>
                    <a:pt x="1096" y="606"/>
                    <a:pt x="132" y="0"/>
                    <a:pt x="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43"/>
            <p:cNvSpPr/>
            <p:nvPr/>
          </p:nvSpPr>
          <p:spPr>
            <a:xfrm>
              <a:off x="5870478" y="3659873"/>
              <a:ext cx="115501" cy="362131"/>
            </a:xfrm>
            <a:custGeom>
              <a:avLst/>
              <a:gdLst/>
              <a:ahLst/>
              <a:cxnLst/>
              <a:rect l="l" t="t" r="r" b="b"/>
              <a:pathLst>
                <a:path w="5639" h="17680" extrusionOk="0">
                  <a:moveTo>
                    <a:pt x="1" y="1"/>
                  </a:moveTo>
                  <a:cubicBezTo>
                    <a:pt x="34" y="234"/>
                    <a:pt x="101" y="468"/>
                    <a:pt x="168" y="701"/>
                  </a:cubicBezTo>
                  <a:cubicBezTo>
                    <a:pt x="301" y="1168"/>
                    <a:pt x="468" y="1835"/>
                    <a:pt x="701" y="2636"/>
                  </a:cubicBezTo>
                  <a:cubicBezTo>
                    <a:pt x="1168" y="4237"/>
                    <a:pt x="1836" y="6472"/>
                    <a:pt x="2636" y="8907"/>
                  </a:cubicBezTo>
                  <a:cubicBezTo>
                    <a:pt x="3403" y="11342"/>
                    <a:pt x="4137" y="13544"/>
                    <a:pt x="4704" y="15145"/>
                  </a:cubicBezTo>
                  <a:cubicBezTo>
                    <a:pt x="4971" y="15912"/>
                    <a:pt x="5205" y="16579"/>
                    <a:pt x="5371" y="17013"/>
                  </a:cubicBezTo>
                  <a:cubicBezTo>
                    <a:pt x="5438" y="17246"/>
                    <a:pt x="5538" y="17480"/>
                    <a:pt x="5638" y="17680"/>
                  </a:cubicBezTo>
                  <a:cubicBezTo>
                    <a:pt x="5572" y="17446"/>
                    <a:pt x="5505" y="17213"/>
                    <a:pt x="5438" y="16979"/>
                  </a:cubicBezTo>
                  <a:cubicBezTo>
                    <a:pt x="5305" y="16512"/>
                    <a:pt x="5071" y="15879"/>
                    <a:pt x="4838" y="15111"/>
                  </a:cubicBezTo>
                  <a:cubicBezTo>
                    <a:pt x="4304" y="13444"/>
                    <a:pt x="3603" y="11275"/>
                    <a:pt x="2836" y="8840"/>
                  </a:cubicBezTo>
                  <a:cubicBezTo>
                    <a:pt x="2069" y="6405"/>
                    <a:pt x="1369" y="4204"/>
                    <a:pt x="868" y="2603"/>
                  </a:cubicBezTo>
                  <a:cubicBezTo>
                    <a:pt x="601" y="1802"/>
                    <a:pt x="401" y="1168"/>
                    <a:pt x="268" y="701"/>
                  </a:cubicBezTo>
                  <a:cubicBezTo>
                    <a:pt x="201" y="468"/>
                    <a:pt x="101" y="234"/>
                    <a:pt x="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43"/>
            <p:cNvSpPr/>
            <p:nvPr/>
          </p:nvSpPr>
          <p:spPr>
            <a:xfrm>
              <a:off x="5985262" y="4021472"/>
              <a:ext cx="40330" cy="4895"/>
            </a:xfrm>
            <a:custGeom>
              <a:avLst/>
              <a:gdLst/>
              <a:ahLst/>
              <a:cxnLst/>
              <a:rect l="l" t="t" r="r" b="b"/>
              <a:pathLst>
                <a:path w="1969" h="239" extrusionOk="0">
                  <a:moveTo>
                    <a:pt x="985" y="1"/>
                  </a:moveTo>
                  <a:cubicBezTo>
                    <a:pt x="651" y="1"/>
                    <a:pt x="318" y="43"/>
                    <a:pt x="1" y="126"/>
                  </a:cubicBezTo>
                  <a:cubicBezTo>
                    <a:pt x="251" y="201"/>
                    <a:pt x="501" y="239"/>
                    <a:pt x="751" y="239"/>
                  </a:cubicBezTo>
                  <a:cubicBezTo>
                    <a:pt x="835" y="239"/>
                    <a:pt x="918" y="234"/>
                    <a:pt x="1002" y="226"/>
                  </a:cubicBezTo>
                  <a:cubicBezTo>
                    <a:pt x="1055" y="232"/>
                    <a:pt x="1110" y="235"/>
                    <a:pt x="1167" y="235"/>
                  </a:cubicBezTo>
                  <a:cubicBezTo>
                    <a:pt x="1409" y="235"/>
                    <a:pt x="1677" y="184"/>
                    <a:pt x="1911" y="111"/>
                  </a:cubicBezTo>
                  <a:lnTo>
                    <a:pt x="1911" y="111"/>
                  </a:lnTo>
                  <a:cubicBezTo>
                    <a:pt x="1930" y="116"/>
                    <a:pt x="1950" y="121"/>
                    <a:pt x="1969" y="126"/>
                  </a:cubicBezTo>
                  <a:lnTo>
                    <a:pt x="1969" y="93"/>
                  </a:lnTo>
                  <a:cubicBezTo>
                    <a:pt x="1950" y="99"/>
                    <a:pt x="1931" y="105"/>
                    <a:pt x="1911" y="111"/>
                  </a:cubicBezTo>
                  <a:lnTo>
                    <a:pt x="1911" y="111"/>
                  </a:lnTo>
                  <a:cubicBezTo>
                    <a:pt x="1612" y="38"/>
                    <a:pt x="1298" y="1"/>
                    <a:pt x="98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43"/>
            <p:cNvSpPr/>
            <p:nvPr/>
          </p:nvSpPr>
          <p:spPr>
            <a:xfrm>
              <a:off x="5736563" y="3961171"/>
              <a:ext cx="45123" cy="182458"/>
            </a:xfrm>
            <a:custGeom>
              <a:avLst/>
              <a:gdLst/>
              <a:ahLst/>
              <a:cxnLst/>
              <a:rect l="l" t="t" r="r" b="b"/>
              <a:pathLst>
                <a:path w="2203" h="8908" extrusionOk="0">
                  <a:moveTo>
                    <a:pt x="69" y="1"/>
                  </a:moveTo>
                  <a:cubicBezTo>
                    <a:pt x="68" y="1"/>
                    <a:pt x="68" y="1"/>
                    <a:pt x="68" y="1"/>
                  </a:cubicBezTo>
                  <a:cubicBezTo>
                    <a:pt x="1" y="1"/>
                    <a:pt x="401" y="2003"/>
                    <a:pt x="1002" y="4471"/>
                  </a:cubicBezTo>
                  <a:cubicBezTo>
                    <a:pt x="1569" y="6939"/>
                    <a:pt x="2069" y="8908"/>
                    <a:pt x="2136" y="8908"/>
                  </a:cubicBezTo>
                  <a:cubicBezTo>
                    <a:pt x="2202" y="8908"/>
                    <a:pt x="1769" y="6873"/>
                    <a:pt x="1202" y="4438"/>
                  </a:cubicBezTo>
                  <a:cubicBezTo>
                    <a:pt x="639" y="1990"/>
                    <a:pt x="110" y="1"/>
                    <a:pt x="69"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43"/>
            <p:cNvSpPr/>
            <p:nvPr/>
          </p:nvSpPr>
          <p:spPr>
            <a:xfrm>
              <a:off x="5683964" y="2558489"/>
              <a:ext cx="619719" cy="571359"/>
            </a:xfrm>
            <a:custGeom>
              <a:avLst/>
              <a:gdLst/>
              <a:ahLst/>
              <a:cxnLst/>
              <a:rect l="l" t="t" r="r" b="b"/>
              <a:pathLst>
                <a:path w="30256" h="27895" extrusionOk="0">
                  <a:moveTo>
                    <a:pt x="23917" y="1"/>
                  </a:moveTo>
                  <a:lnTo>
                    <a:pt x="15712" y="268"/>
                  </a:lnTo>
                  <a:lnTo>
                    <a:pt x="8006" y="434"/>
                  </a:lnTo>
                  <a:cubicBezTo>
                    <a:pt x="8006" y="434"/>
                    <a:pt x="100" y="16346"/>
                    <a:pt x="0" y="26053"/>
                  </a:cubicBezTo>
                  <a:cubicBezTo>
                    <a:pt x="334" y="26003"/>
                    <a:pt x="668" y="25978"/>
                    <a:pt x="1005" y="25978"/>
                  </a:cubicBezTo>
                  <a:cubicBezTo>
                    <a:pt x="1343" y="25978"/>
                    <a:pt x="1685" y="26003"/>
                    <a:pt x="2035" y="26053"/>
                  </a:cubicBezTo>
                  <a:cubicBezTo>
                    <a:pt x="2969" y="26220"/>
                    <a:pt x="3603" y="27454"/>
                    <a:pt x="4737" y="27554"/>
                  </a:cubicBezTo>
                  <a:cubicBezTo>
                    <a:pt x="4779" y="27556"/>
                    <a:pt x="4820" y="27558"/>
                    <a:pt x="4859" y="27558"/>
                  </a:cubicBezTo>
                  <a:cubicBezTo>
                    <a:pt x="5894" y="27558"/>
                    <a:pt x="6205" y="26747"/>
                    <a:pt x="7072" y="26587"/>
                  </a:cubicBezTo>
                  <a:cubicBezTo>
                    <a:pt x="7135" y="26573"/>
                    <a:pt x="7193" y="26566"/>
                    <a:pt x="7247" y="26566"/>
                  </a:cubicBezTo>
                  <a:cubicBezTo>
                    <a:pt x="7911" y="26566"/>
                    <a:pt x="7891" y="27568"/>
                    <a:pt x="8752" y="27568"/>
                  </a:cubicBezTo>
                  <a:cubicBezTo>
                    <a:pt x="8811" y="27568"/>
                    <a:pt x="8873" y="27564"/>
                    <a:pt x="8940" y="27554"/>
                  </a:cubicBezTo>
                  <a:cubicBezTo>
                    <a:pt x="9997" y="27367"/>
                    <a:pt x="10156" y="26370"/>
                    <a:pt x="11037" y="26370"/>
                  </a:cubicBezTo>
                  <a:cubicBezTo>
                    <a:pt x="11101" y="26370"/>
                    <a:pt x="11169" y="26375"/>
                    <a:pt x="11242" y="26386"/>
                  </a:cubicBezTo>
                  <a:cubicBezTo>
                    <a:pt x="12276" y="26587"/>
                    <a:pt x="11742" y="27320"/>
                    <a:pt x="13510" y="27554"/>
                  </a:cubicBezTo>
                  <a:cubicBezTo>
                    <a:pt x="13659" y="27577"/>
                    <a:pt x="13799" y="27587"/>
                    <a:pt x="13932" y="27587"/>
                  </a:cubicBezTo>
                  <a:cubicBezTo>
                    <a:pt x="15218" y="27587"/>
                    <a:pt x="15815" y="26620"/>
                    <a:pt x="16596" y="26620"/>
                  </a:cubicBezTo>
                  <a:cubicBezTo>
                    <a:pt x="16677" y="26620"/>
                    <a:pt x="16760" y="26630"/>
                    <a:pt x="16846" y="26653"/>
                  </a:cubicBezTo>
                  <a:cubicBezTo>
                    <a:pt x="17663" y="26879"/>
                    <a:pt x="17528" y="27676"/>
                    <a:pt x="18372" y="27676"/>
                  </a:cubicBezTo>
                  <a:cubicBezTo>
                    <a:pt x="18527" y="27676"/>
                    <a:pt x="18715" y="27649"/>
                    <a:pt x="18947" y="27587"/>
                  </a:cubicBezTo>
                  <a:cubicBezTo>
                    <a:pt x="20331" y="27218"/>
                    <a:pt x="20354" y="26367"/>
                    <a:pt x="21238" y="26367"/>
                  </a:cubicBezTo>
                  <a:cubicBezTo>
                    <a:pt x="21313" y="26367"/>
                    <a:pt x="21394" y="26373"/>
                    <a:pt x="21482" y="26386"/>
                  </a:cubicBezTo>
                  <a:cubicBezTo>
                    <a:pt x="22417" y="26551"/>
                    <a:pt x="22491" y="27895"/>
                    <a:pt x="23291" y="27895"/>
                  </a:cubicBezTo>
                  <a:cubicBezTo>
                    <a:pt x="23462" y="27895"/>
                    <a:pt x="23665" y="27834"/>
                    <a:pt x="23917" y="27687"/>
                  </a:cubicBezTo>
                  <a:cubicBezTo>
                    <a:pt x="25177" y="26955"/>
                    <a:pt x="25279" y="25709"/>
                    <a:pt x="26143" y="25709"/>
                  </a:cubicBezTo>
                  <a:cubicBezTo>
                    <a:pt x="26263" y="25709"/>
                    <a:pt x="26398" y="25733"/>
                    <a:pt x="26553" y="25786"/>
                  </a:cubicBezTo>
                  <a:cubicBezTo>
                    <a:pt x="27471" y="26109"/>
                    <a:pt x="27577" y="26579"/>
                    <a:pt x="27955" y="26579"/>
                  </a:cubicBezTo>
                  <a:cubicBezTo>
                    <a:pt x="28086" y="26579"/>
                    <a:pt x="28248" y="26523"/>
                    <a:pt x="28487" y="26386"/>
                  </a:cubicBezTo>
                  <a:cubicBezTo>
                    <a:pt x="29021" y="26086"/>
                    <a:pt x="29622" y="25919"/>
                    <a:pt x="30255" y="25886"/>
                  </a:cubicBezTo>
                  <a:cubicBezTo>
                    <a:pt x="30255" y="25886"/>
                    <a:pt x="28121" y="6539"/>
                    <a:pt x="239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43"/>
            <p:cNvSpPr/>
            <p:nvPr/>
          </p:nvSpPr>
          <p:spPr>
            <a:xfrm>
              <a:off x="5800796" y="2570102"/>
              <a:ext cx="73819" cy="289029"/>
            </a:xfrm>
            <a:custGeom>
              <a:avLst/>
              <a:gdLst/>
              <a:ahLst/>
              <a:cxnLst/>
              <a:rect l="l" t="t" r="r" b="b"/>
              <a:pathLst>
                <a:path w="3604" h="14111" extrusionOk="0">
                  <a:moveTo>
                    <a:pt x="3603" y="1"/>
                  </a:moveTo>
                  <a:lnTo>
                    <a:pt x="3603" y="1"/>
                  </a:lnTo>
                  <a:cubicBezTo>
                    <a:pt x="3503" y="168"/>
                    <a:pt x="3436" y="334"/>
                    <a:pt x="3370" y="535"/>
                  </a:cubicBezTo>
                  <a:cubicBezTo>
                    <a:pt x="3236" y="868"/>
                    <a:pt x="3036" y="1369"/>
                    <a:pt x="2836" y="2002"/>
                  </a:cubicBezTo>
                  <a:cubicBezTo>
                    <a:pt x="2369" y="3237"/>
                    <a:pt x="1835" y="4971"/>
                    <a:pt x="1335" y="6939"/>
                  </a:cubicBezTo>
                  <a:cubicBezTo>
                    <a:pt x="834" y="8907"/>
                    <a:pt x="467" y="10709"/>
                    <a:pt x="267" y="12009"/>
                  </a:cubicBezTo>
                  <a:cubicBezTo>
                    <a:pt x="167" y="12643"/>
                    <a:pt x="101" y="13177"/>
                    <a:pt x="67" y="13544"/>
                  </a:cubicBezTo>
                  <a:cubicBezTo>
                    <a:pt x="34" y="13744"/>
                    <a:pt x="0" y="13944"/>
                    <a:pt x="0" y="14111"/>
                  </a:cubicBezTo>
                  <a:cubicBezTo>
                    <a:pt x="67" y="13944"/>
                    <a:pt x="101" y="13744"/>
                    <a:pt x="134" y="13577"/>
                  </a:cubicBezTo>
                  <a:cubicBezTo>
                    <a:pt x="201" y="13144"/>
                    <a:pt x="301" y="12643"/>
                    <a:pt x="434" y="12009"/>
                  </a:cubicBezTo>
                  <a:cubicBezTo>
                    <a:pt x="668" y="10742"/>
                    <a:pt x="1035" y="8941"/>
                    <a:pt x="1535" y="7006"/>
                  </a:cubicBezTo>
                  <a:cubicBezTo>
                    <a:pt x="2035" y="5038"/>
                    <a:pt x="2536" y="3303"/>
                    <a:pt x="2969" y="2036"/>
                  </a:cubicBezTo>
                  <a:cubicBezTo>
                    <a:pt x="3169" y="1435"/>
                    <a:pt x="3336" y="935"/>
                    <a:pt x="3470" y="568"/>
                  </a:cubicBezTo>
                  <a:cubicBezTo>
                    <a:pt x="3536" y="368"/>
                    <a:pt x="3570" y="201"/>
                    <a:pt x="3603"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43"/>
            <p:cNvSpPr/>
            <p:nvPr/>
          </p:nvSpPr>
          <p:spPr>
            <a:xfrm>
              <a:off x="5836334" y="2992349"/>
              <a:ext cx="6165" cy="110032"/>
            </a:xfrm>
            <a:custGeom>
              <a:avLst/>
              <a:gdLst/>
              <a:ahLst/>
              <a:cxnLst/>
              <a:rect l="l" t="t" r="r" b="b"/>
              <a:pathLst>
                <a:path w="301" h="5372" extrusionOk="0">
                  <a:moveTo>
                    <a:pt x="200" y="1"/>
                  </a:moveTo>
                  <a:cubicBezTo>
                    <a:pt x="67" y="868"/>
                    <a:pt x="33" y="1769"/>
                    <a:pt x="33" y="2669"/>
                  </a:cubicBezTo>
                  <a:cubicBezTo>
                    <a:pt x="0" y="3570"/>
                    <a:pt x="33" y="4471"/>
                    <a:pt x="100" y="5371"/>
                  </a:cubicBezTo>
                  <a:cubicBezTo>
                    <a:pt x="234" y="4471"/>
                    <a:pt x="300" y="3570"/>
                    <a:pt x="267" y="2669"/>
                  </a:cubicBezTo>
                  <a:cubicBezTo>
                    <a:pt x="300" y="1769"/>
                    <a:pt x="300" y="868"/>
                    <a:pt x="20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43"/>
            <p:cNvSpPr/>
            <p:nvPr/>
          </p:nvSpPr>
          <p:spPr>
            <a:xfrm>
              <a:off x="5897126" y="2842724"/>
              <a:ext cx="26668" cy="262381"/>
            </a:xfrm>
            <a:custGeom>
              <a:avLst/>
              <a:gdLst/>
              <a:ahLst/>
              <a:cxnLst/>
              <a:rect l="l" t="t" r="r" b="b"/>
              <a:pathLst>
                <a:path w="1302" h="12810" extrusionOk="0">
                  <a:moveTo>
                    <a:pt x="1302" y="0"/>
                  </a:moveTo>
                  <a:cubicBezTo>
                    <a:pt x="1268" y="167"/>
                    <a:pt x="1235" y="334"/>
                    <a:pt x="1202" y="501"/>
                  </a:cubicBezTo>
                  <a:cubicBezTo>
                    <a:pt x="1135" y="834"/>
                    <a:pt x="1068" y="1301"/>
                    <a:pt x="968" y="1868"/>
                  </a:cubicBezTo>
                  <a:cubicBezTo>
                    <a:pt x="801" y="3003"/>
                    <a:pt x="568" y="4604"/>
                    <a:pt x="368" y="6372"/>
                  </a:cubicBezTo>
                  <a:cubicBezTo>
                    <a:pt x="201" y="8140"/>
                    <a:pt x="101" y="9741"/>
                    <a:pt x="68" y="10908"/>
                  </a:cubicBezTo>
                  <a:cubicBezTo>
                    <a:pt x="34" y="11475"/>
                    <a:pt x="34" y="11976"/>
                    <a:pt x="34" y="12276"/>
                  </a:cubicBezTo>
                  <a:cubicBezTo>
                    <a:pt x="1" y="12443"/>
                    <a:pt x="1" y="12609"/>
                    <a:pt x="34" y="12810"/>
                  </a:cubicBezTo>
                  <a:cubicBezTo>
                    <a:pt x="68" y="12643"/>
                    <a:pt x="101" y="12443"/>
                    <a:pt x="101" y="12276"/>
                  </a:cubicBezTo>
                  <a:cubicBezTo>
                    <a:pt x="134" y="11909"/>
                    <a:pt x="168" y="11475"/>
                    <a:pt x="201" y="10908"/>
                  </a:cubicBezTo>
                  <a:cubicBezTo>
                    <a:pt x="268" y="9774"/>
                    <a:pt x="401" y="8140"/>
                    <a:pt x="568" y="6405"/>
                  </a:cubicBezTo>
                  <a:cubicBezTo>
                    <a:pt x="735" y="4637"/>
                    <a:pt x="935" y="3036"/>
                    <a:pt x="1102" y="1902"/>
                  </a:cubicBezTo>
                  <a:cubicBezTo>
                    <a:pt x="1168" y="1368"/>
                    <a:pt x="1235" y="901"/>
                    <a:pt x="1268" y="534"/>
                  </a:cubicBezTo>
                  <a:cubicBezTo>
                    <a:pt x="1302" y="367"/>
                    <a:pt x="1302" y="167"/>
                    <a:pt x="130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43"/>
            <p:cNvSpPr/>
            <p:nvPr/>
          </p:nvSpPr>
          <p:spPr>
            <a:xfrm>
              <a:off x="5780293" y="2789429"/>
              <a:ext cx="13682" cy="13682"/>
            </a:xfrm>
            <a:custGeom>
              <a:avLst/>
              <a:gdLst/>
              <a:ahLst/>
              <a:cxnLst/>
              <a:rect l="l" t="t" r="r" b="b"/>
              <a:pathLst>
                <a:path w="668" h="668" extrusionOk="0">
                  <a:moveTo>
                    <a:pt x="334" y="1"/>
                  </a:moveTo>
                  <a:cubicBezTo>
                    <a:pt x="134" y="1"/>
                    <a:pt x="1" y="167"/>
                    <a:pt x="1" y="334"/>
                  </a:cubicBezTo>
                  <a:cubicBezTo>
                    <a:pt x="1" y="501"/>
                    <a:pt x="134" y="668"/>
                    <a:pt x="334" y="668"/>
                  </a:cubicBezTo>
                  <a:cubicBezTo>
                    <a:pt x="501" y="668"/>
                    <a:pt x="668" y="501"/>
                    <a:pt x="668" y="334"/>
                  </a:cubicBezTo>
                  <a:cubicBezTo>
                    <a:pt x="668" y="167"/>
                    <a:pt x="501"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43"/>
            <p:cNvSpPr/>
            <p:nvPr/>
          </p:nvSpPr>
          <p:spPr>
            <a:xfrm>
              <a:off x="5867754" y="2944522"/>
              <a:ext cx="13682" cy="13682"/>
            </a:xfrm>
            <a:custGeom>
              <a:avLst/>
              <a:gdLst/>
              <a:ahLst/>
              <a:cxnLst/>
              <a:rect l="l" t="t" r="r" b="b"/>
              <a:pathLst>
                <a:path w="668" h="668" extrusionOk="0">
                  <a:moveTo>
                    <a:pt x="334" y="1"/>
                  </a:moveTo>
                  <a:cubicBezTo>
                    <a:pt x="167" y="1"/>
                    <a:pt x="0" y="134"/>
                    <a:pt x="0" y="334"/>
                  </a:cubicBezTo>
                  <a:cubicBezTo>
                    <a:pt x="0" y="501"/>
                    <a:pt x="167" y="668"/>
                    <a:pt x="334" y="668"/>
                  </a:cubicBezTo>
                  <a:cubicBezTo>
                    <a:pt x="534" y="668"/>
                    <a:pt x="668" y="501"/>
                    <a:pt x="668" y="334"/>
                  </a:cubicBezTo>
                  <a:cubicBezTo>
                    <a:pt x="668" y="134"/>
                    <a:pt x="534"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43"/>
            <p:cNvSpPr/>
            <p:nvPr/>
          </p:nvSpPr>
          <p:spPr>
            <a:xfrm>
              <a:off x="5936759" y="2665079"/>
              <a:ext cx="13006" cy="13682"/>
            </a:xfrm>
            <a:custGeom>
              <a:avLst/>
              <a:gdLst/>
              <a:ahLst/>
              <a:cxnLst/>
              <a:rect l="l" t="t" r="r" b="b"/>
              <a:pathLst>
                <a:path w="635" h="668" extrusionOk="0">
                  <a:moveTo>
                    <a:pt x="301" y="1"/>
                  </a:moveTo>
                  <a:cubicBezTo>
                    <a:pt x="134" y="1"/>
                    <a:pt x="1" y="167"/>
                    <a:pt x="1" y="334"/>
                  </a:cubicBezTo>
                  <a:cubicBezTo>
                    <a:pt x="1" y="501"/>
                    <a:pt x="134" y="668"/>
                    <a:pt x="301" y="668"/>
                  </a:cubicBezTo>
                  <a:cubicBezTo>
                    <a:pt x="501" y="668"/>
                    <a:pt x="634" y="501"/>
                    <a:pt x="634" y="334"/>
                  </a:cubicBezTo>
                  <a:cubicBezTo>
                    <a:pt x="634" y="167"/>
                    <a:pt x="501" y="1"/>
                    <a:pt x="3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43"/>
            <p:cNvSpPr/>
            <p:nvPr/>
          </p:nvSpPr>
          <p:spPr>
            <a:xfrm>
              <a:off x="5773473" y="2906261"/>
              <a:ext cx="13682" cy="13682"/>
            </a:xfrm>
            <a:custGeom>
              <a:avLst/>
              <a:gdLst/>
              <a:ahLst/>
              <a:cxnLst/>
              <a:rect l="l" t="t" r="r" b="b"/>
              <a:pathLst>
                <a:path w="668" h="668" extrusionOk="0">
                  <a:moveTo>
                    <a:pt x="334" y="1"/>
                  </a:moveTo>
                  <a:cubicBezTo>
                    <a:pt x="134" y="1"/>
                    <a:pt x="0" y="167"/>
                    <a:pt x="0" y="334"/>
                  </a:cubicBezTo>
                  <a:cubicBezTo>
                    <a:pt x="0" y="534"/>
                    <a:pt x="134" y="668"/>
                    <a:pt x="334" y="668"/>
                  </a:cubicBezTo>
                  <a:cubicBezTo>
                    <a:pt x="501" y="668"/>
                    <a:pt x="667" y="534"/>
                    <a:pt x="667" y="334"/>
                  </a:cubicBezTo>
                  <a:cubicBezTo>
                    <a:pt x="667" y="167"/>
                    <a:pt x="501"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43"/>
            <p:cNvSpPr/>
            <p:nvPr/>
          </p:nvSpPr>
          <p:spPr>
            <a:xfrm>
              <a:off x="5780293" y="3059306"/>
              <a:ext cx="13682" cy="13682"/>
            </a:xfrm>
            <a:custGeom>
              <a:avLst/>
              <a:gdLst/>
              <a:ahLst/>
              <a:cxnLst/>
              <a:rect l="l" t="t" r="r" b="b"/>
              <a:pathLst>
                <a:path w="668" h="668" extrusionOk="0">
                  <a:moveTo>
                    <a:pt x="334" y="1"/>
                  </a:moveTo>
                  <a:cubicBezTo>
                    <a:pt x="134" y="1"/>
                    <a:pt x="1" y="167"/>
                    <a:pt x="1" y="334"/>
                  </a:cubicBezTo>
                  <a:cubicBezTo>
                    <a:pt x="1" y="534"/>
                    <a:pt x="134" y="668"/>
                    <a:pt x="334" y="668"/>
                  </a:cubicBezTo>
                  <a:cubicBezTo>
                    <a:pt x="501" y="668"/>
                    <a:pt x="668" y="534"/>
                    <a:pt x="668" y="334"/>
                  </a:cubicBezTo>
                  <a:cubicBezTo>
                    <a:pt x="668" y="167"/>
                    <a:pt x="501"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43"/>
            <p:cNvSpPr/>
            <p:nvPr/>
          </p:nvSpPr>
          <p:spPr>
            <a:xfrm>
              <a:off x="5730419" y="2986204"/>
              <a:ext cx="15055" cy="13846"/>
            </a:xfrm>
            <a:custGeom>
              <a:avLst/>
              <a:gdLst/>
              <a:ahLst/>
              <a:cxnLst/>
              <a:rect l="l" t="t" r="r" b="b"/>
              <a:pathLst>
                <a:path w="735" h="676" extrusionOk="0">
                  <a:moveTo>
                    <a:pt x="368" y="0"/>
                  </a:moveTo>
                  <a:cubicBezTo>
                    <a:pt x="209" y="0"/>
                    <a:pt x="51" y="101"/>
                    <a:pt x="34" y="301"/>
                  </a:cubicBezTo>
                  <a:cubicBezTo>
                    <a:pt x="1" y="551"/>
                    <a:pt x="184" y="676"/>
                    <a:pt x="368" y="676"/>
                  </a:cubicBezTo>
                  <a:cubicBezTo>
                    <a:pt x="551" y="676"/>
                    <a:pt x="735" y="551"/>
                    <a:pt x="701" y="301"/>
                  </a:cubicBezTo>
                  <a:cubicBezTo>
                    <a:pt x="685" y="101"/>
                    <a:pt x="526" y="0"/>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43"/>
            <p:cNvSpPr/>
            <p:nvPr/>
          </p:nvSpPr>
          <p:spPr>
            <a:xfrm>
              <a:off x="5943600" y="2775767"/>
              <a:ext cx="13682" cy="13682"/>
            </a:xfrm>
            <a:custGeom>
              <a:avLst/>
              <a:gdLst/>
              <a:ahLst/>
              <a:cxnLst/>
              <a:rect l="l" t="t" r="r" b="b"/>
              <a:pathLst>
                <a:path w="668" h="668" extrusionOk="0">
                  <a:moveTo>
                    <a:pt x="334" y="0"/>
                  </a:moveTo>
                  <a:cubicBezTo>
                    <a:pt x="167" y="0"/>
                    <a:pt x="0" y="167"/>
                    <a:pt x="0" y="334"/>
                  </a:cubicBezTo>
                  <a:cubicBezTo>
                    <a:pt x="0" y="534"/>
                    <a:pt x="167" y="668"/>
                    <a:pt x="334" y="668"/>
                  </a:cubicBezTo>
                  <a:cubicBezTo>
                    <a:pt x="534" y="668"/>
                    <a:pt x="667" y="534"/>
                    <a:pt x="667" y="334"/>
                  </a:cubicBezTo>
                  <a:cubicBezTo>
                    <a:pt x="667" y="167"/>
                    <a:pt x="534" y="0"/>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43"/>
            <p:cNvSpPr/>
            <p:nvPr/>
          </p:nvSpPr>
          <p:spPr>
            <a:xfrm>
              <a:off x="5975696" y="2922667"/>
              <a:ext cx="15751" cy="13437"/>
            </a:xfrm>
            <a:custGeom>
              <a:avLst/>
              <a:gdLst/>
              <a:ahLst/>
              <a:cxnLst/>
              <a:rect l="l" t="t" r="r" b="b"/>
              <a:pathLst>
                <a:path w="769" h="656" extrusionOk="0">
                  <a:moveTo>
                    <a:pt x="435" y="0"/>
                  </a:moveTo>
                  <a:cubicBezTo>
                    <a:pt x="134" y="0"/>
                    <a:pt x="1" y="334"/>
                    <a:pt x="201" y="567"/>
                  </a:cubicBezTo>
                  <a:cubicBezTo>
                    <a:pt x="263" y="629"/>
                    <a:pt x="340" y="656"/>
                    <a:pt x="417" y="656"/>
                  </a:cubicBezTo>
                  <a:cubicBezTo>
                    <a:pt x="592" y="656"/>
                    <a:pt x="768" y="519"/>
                    <a:pt x="768" y="334"/>
                  </a:cubicBezTo>
                  <a:cubicBezTo>
                    <a:pt x="768" y="134"/>
                    <a:pt x="635" y="0"/>
                    <a:pt x="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43"/>
            <p:cNvSpPr/>
            <p:nvPr/>
          </p:nvSpPr>
          <p:spPr>
            <a:xfrm>
              <a:off x="5936759" y="3053161"/>
              <a:ext cx="13006" cy="13006"/>
            </a:xfrm>
            <a:custGeom>
              <a:avLst/>
              <a:gdLst/>
              <a:ahLst/>
              <a:cxnLst/>
              <a:rect l="l" t="t" r="r" b="b"/>
              <a:pathLst>
                <a:path w="635" h="635" extrusionOk="0">
                  <a:moveTo>
                    <a:pt x="301" y="0"/>
                  </a:moveTo>
                  <a:cubicBezTo>
                    <a:pt x="134" y="0"/>
                    <a:pt x="1" y="134"/>
                    <a:pt x="1" y="301"/>
                  </a:cubicBezTo>
                  <a:cubicBezTo>
                    <a:pt x="1" y="501"/>
                    <a:pt x="134" y="634"/>
                    <a:pt x="301" y="634"/>
                  </a:cubicBezTo>
                  <a:cubicBezTo>
                    <a:pt x="501" y="634"/>
                    <a:pt x="634" y="501"/>
                    <a:pt x="634" y="301"/>
                  </a:cubicBezTo>
                  <a:cubicBezTo>
                    <a:pt x="634" y="134"/>
                    <a:pt x="501" y="0"/>
                    <a:pt x="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43"/>
            <p:cNvSpPr/>
            <p:nvPr/>
          </p:nvSpPr>
          <p:spPr>
            <a:xfrm>
              <a:off x="5870478" y="2641852"/>
              <a:ext cx="6862" cy="13682"/>
            </a:xfrm>
            <a:custGeom>
              <a:avLst/>
              <a:gdLst/>
              <a:ahLst/>
              <a:cxnLst/>
              <a:rect l="l" t="t" r="r" b="b"/>
              <a:pathLst>
                <a:path w="335" h="668" extrusionOk="0">
                  <a:moveTo>
                    <a:pt x="334" y="0"/>
                  </a:moveTo>
                  <a:cubicBezTo>
                    <a:pt x="168" y="0"/>
                    <a:pt x="1" y="134"/>
                    <a:pt x="1" y="334"/>
                  </a:cubicBezTo>
                  <a:cubicBezTo>
                    <a:pt x="1" y="501"/>
                    <a:pt x="168" y="668"/>
                    <a:pt x="334" y="668"/>
                  </a:cubicBezTo>
                  <a:lnTo>
                    <a:pt x="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43"/>
            <p:cNvSpPr/>
            <p:nvPr/>
          </p:nvSpPr>
          <p:spPr>
            <a:xfrm>
              <a:off x="5891903" y="3023748"/>
              <a:ext cx="10036" cy="13027"/>
            </a:xfrm>
            <a:custGeom>
              <a:avLst/>
              <a:gdLst/>
              <a:ahLst/>
              <a:cxnLst/>
              <a:rect l="l" t="t" r="r" b="b"/>
              <a:pathLst>
                <a:path w="490" h="636" extrusionOk="0">
                  <a:moveTo>
                    <a:pt x="454" y="1"/>
                  </a:moveTo>
                  <a:cubicBezTo>
                    <a:pt x="21" y="1"/>
                    <a:pt x="0" y="603"/>
                    <a:pt x="423" y="636"/>
                  </a:cubicBezTo>
                  <a:lnTo>
                    <a:pt x="489" y="2"/>
                  </a:lnTo>
                  <a:cubicBezTo>
                    <a:pt x="477" y="1"/>
                    <a:pt x="466" y="1"/>
                    <a:pt x="4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43"/>
            <p:cNvSpPr/>
            <p:nvPr/>
          </p:nvSpPr>
          <p:spPr>
            <a:xfrm>
              <a:off x="5852720" y="2821545"/>
              <a:ext cx="8213" cy="13682"/>
            </a:xfrm>
            <a:custGeom>
              <a:avLst/>
              <a:gdLst/>
              <a:ahLst/>
              <a:cxnLst/>
              <a:rect l="l" t="t" r="r" b="b"/>
              <a:pathLst>
                <a:path w="401" h="668" extrusionOk="0">
                  <a:moveTo>
                    <a:pt x="401" y="0"/>
                  </a:moveTo>
                  <a:cubicBezTo>
                    <a:pt x="201" y="0"/>
                    <a:pt x="34" y="134"/>
                    <a:pt x="34" y="301"/>
                  </a:cubicBezTo>
                  <a:cubicBezTo>
                    <a:pt x="1" y="501"/>
                    <a:pt x="167" y="634"/>
                    <a:pt x="334" y="667"/>
                  </a:cubicBezTo>
                  <a:lnTo>
                    <a:pt x="4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43"/>
            <p:cNvSpPr/>
            <p:nvPr/>
          </p:nvSpPr>
          <p:spPr>
            <a:xfrm>
              <a:off x="5856816" y="2567378"/>
              <a:ext cx="34861" cy="336855"/>
            </a:xfrm>
            <a:custGeom>
              <a:avLst/>
              <a:gdLst/>
              <a:ahLst/>
              <a:cxnLst/>
              <a:rect l="l" t="t" r="r" b="b"/>
              <a:pathLst>
                <a:path w="1702" h="16446" extrusionOk="0">
                  <a:moveTo>
                    <a:pt x="1702" y="0"/>
                  </a:moveTo>
                  <a:lnTo>
                    <a:pt x="1702" y="0"/>
                  </a:lnTo>
                  <a:cubicBezTo>
                    <a:pt x="1635" y="201"/>
                    <a:pt x="1569" y="434"/>
                    <a:pt x="1569" y="634"/>
                  </a:cubicBezTo>
                  <a:cubicBezTo>
                    <a:pt x="1468" y="1035"/>
                    <a:pt x="1368" y="1635"/>
                    <a:pt x="1268" y="2369"/>
                  </a:cubicBezTo>
                  <a:cubicBezTo>
                    <a:pt x="1068" y="3870"/>
                    <a:pt x="801" y="5905"/>
                    <a:pt x="568" y="8173"/>
                  </a:cubicBezTo>
                  <a:cubicBezTo>
                    <a:pt x="334" y="10475"/>
                    <a:pt x="168" y="12543"/>
                    <a:pt x="101" y="14011"/>
                  </a:cubicBezTo>
                  <a:cubicBezTo>
                    <a:pt x="67" y="14778"/>
                    <a:pt x="1" y="15378"/>
                    <a:pt x="1" y="15778"/>
                  </a:cubicBezTo>
                  <a:cubicBezTo>
                    <a:pt x="1" y="16012"/>
                    <a:pt x="1" y="16212"/>
                    <a:pt x="1" y="16446"/>
                  </a:cubicBezTo>
                  <a:cubicBezTo>
                    <a:pt x="67" y="16212"/>
                    <a:pt x="67" y="16012"/>
                    <a:pt x="101" y="15778"/>
                  </a:cubicBezTo>
                  <a:cubicBezTo>
                    <a:pt x="134" y="15311"/>
                    <a:pt x="201" y="14744"/>
                    <a:pt x="234" y="14011"/>
                  </a:cubicBezTo>
                  <a:cubicBezTo>
                    <a:pt x="368" y="12543"/>
                    <a:pt x="534" y="10475"/>
                    <a:pt x="768" y="8206"/>
                  </a:cubicBezTo>
                  <a:cubicBezTo>
                    <a:pt x="1001" y="5938"/>
                    <a:pt x="1235" y="3903"/>
                    <a:pt x="1435" y="2402"/>
                  </a:cubicBezTo>
                  <a:cubicBezTo>
                    <a:pt x="1502" y="1702"/>
                    <a:pt x="1602" y="1101"/>
                    <a:pt x="1635" y="634"/>
                  </a:cubicBezTo>
                  <a:cubicBezTo>
                    <a:pt x="1669" y="434"/>
                    <a:pt x="1702" y="201"/>
                    <a:pt x="170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43"/>
            <p:cNvSpPr/>
            <p:nvPr/>
          </p:nvSpPr>
          <p:spPr>
            <a:xfrm>
              <a:off x="5759811" y="1391519"/>
              <a:ext cx="470770" cy="701034"/>
            </a:xfrm>
            <a:custGeom>
              <a:avLst/>
              <a:gdLst/>
              <a:ahLst/>
              <a:cxnLst/>
              <a:rect l="l" t="t" r="r" b="b"/>
              <a:pathLst>
                <a:path w="22984" h="34226" extrusionOk="0">
                  <a:moveTo>
                    <a:pt x="2102" y="1"/>
                  </a:moveTo>
                  <a:cubicBezTo>
                    <a:pt x="2102" y="1"/>
                    <a:pt x="0" y="14211"/>
                    <a:pt x="0" y="15112"/>
                  </a:cubicBezTo>
                  <a:cubicBezTo>
                    <a:pt x="0" y="16012"/>
                    <a:pt x="1635" y="22984"/>
                    <a:pt x="1635" y="22984"/>
                  </a:cubicBezTo>
                  <a:lnTo>
                    <a:pt x="0" y="34225"/>
                  </a:lnTo>
                  <a:lnTo>
                    <a:pt x="22483" y="34225"/>
                  </a:lnTo>
                  <a:lnTo>
                    <a:pt x="20648" y="22984"/>
                  </a:lnTo>
                  <a:cubicBezTo>
                    <a:pt x="20648" y="22984"/>
                    <a:pt x="22683" y="14745"/>
                    <a:pt x="22816" y="13310"/>
                  </a:cubicBezTo>
                  <a:cubicBezTo>
                    <a:pt x="22983" y="11876"/>
                    <a:pt x="21682" y="601"/>
                    <a:pt x="21682" y="601"/>
                  </a:cubicBezTo>
                  <a:lnTo>
                    <a:pt x="20181" y="1"/>
                  </a:lnTo>
                  <a:cubicBezTo>
                    <a:pt x="20181" y="1"/>
                    <a:pt x="17330" y="10976"/>
                    <a:pt x="12056" y="10976"/>
                  </a:cubicBezTo>
                  <a:cubicBezTo>
                    <a:pt x="12041" y="10976"/>
                    <a:pt x="12025" y="10975"/>
                    <a:pt x="12009" y="10975"/>
                  </a:cubicBezTo>
                  <a:cubicBezTo>
                    <a:pt x="7706" y="10942"/>
                    <a:pt x="4070" y="3437"/>
                    <a:pt x="3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43"/>
            <p:cNvSpPr/>
            <p:nvPr/>
          </p:nvSpPr>
          <p:spPr>
            <a:xfrm>
              <a:off x="5901222" y="1688085"/>
              <a:ext cx="70398" cy="57208"/>
            </a:xfrm>
            <a:custGeom>
              <a:avLst/>
              <a:gdLst/>
              <a:ahLst/>
              <a:cxnLst/>
              <a:rect l="l" t="t" r="r" b="b"/>
              <a:pathLst>
                <a:path w="3437" h="2793" extrusionOk="0">
                  <a:moveTo>
                    <a:pt x="2236" y="1600"/>
                  </a:moveTo>
                  <a:cubicBezTo>
                    <a:pt x="2210" y="1600"/>
                    <a:pt x="2189" y="1609"/>
                    <a:pt x="2173" y="1624"/>
                  </a:cubicBezTo>
                  <a:lnTo>
                    <a:pt x="2173" y="1624"/>
                  </a:lnTo>
                  <a:cubicBezTo>
                    <a:pt x="2194" y="1616"/>
                    <a:pt x="2215" y="1608"/>
                    <a:pt x="2236" y="1600"/>
                  </a:cubicBezTo>
                  <a:close/>
                  <a:moveTo>
                    <a:pt x="2153" y="1"/>
                  </a:moveTo>
                  <a:cubicBezTo>
                    <a:pt x="1597" y="1"/>
                    <a:pt x="1072" y="289"/>
                    <a:pt x="735" y="766"/>
                  </a:cubicBezTo>
                  <a:cubicBezTo>
                    <a:pt x="635" y="966"/>
                    <a:pt x="568" y="1166"/>
                    <a:pt x="435" y="1366"/>
                  </a:cubicBezTo>
                  <a:cubicBezTo>
                    <a:pt x="301" y="1533"/>
                    <a:pt x="201" y="1700"/>
                    <a:pt x="101" y="1867"/>
                  </a:cubicBezTo>
                  <a:cubicBezTo>
                    <a:pt x="1" y="2034"/>
                    <a:pt x="1" y="2234"/>
                    <a:pt x="134" y="2400"/>
                  </a:cubicBezTo>
                  <a:cubicBezTo>
                    <a:pt x="216" y="2483"/>
                    <a:pt x="319" y="2507"/>
                    <a:pt x="432" y="2507"/>
                  </a:cubicBezTo>
                  <a:cubicBezTo>
                    <a:pt x="598" y="2507"/>
                    <a:pt x="786" y="2455"/>
                    <a:pt x="965" y="2455"/>
                  </a:cubicBezTo>
                  <a:cubicBezTo>
                    <a:pt x="1011" y="2455"/>
                    <a:pt x="1057" y="2458"/>
                    <a:pt x="1102" y="2467"/>
                  </a:cubicBezTo>
                  <a:cubicBezTo>
                    <a:pt x="1269" y="2534"/>
                    <a:pt x="1435" y="2601"/>
                    <a:pt x="1602" y="2734"/>
                  </a:cubicBezTo>
                  <a:cubicBezTo>
                    <a:pt x="1719" y="2773"/>
                    <a:pt x="1839" y="2792"/>
                    <a:pt x="1958" y="2792"/>
                  </a:cubicBezTo>
                  <a:cubicBezTo>
                    <a:pt x="2247" y="2792"/>
                    <a:pt x="2533" y="2680"/>
                    <a:pt x="2770" y="2467"/>
                  </a:cubicBezTo>
                  <a:cubicBezTo>
                    <a:pt x="3036" y="2167"/>
                    <a:pt x="3270" y="1800"/>
                    <a:pt x="3437" y="1400"/>
                  </a:cubicBezTo>
                  <a:lnTo>
                    <a:pt x="3437" y="1400"/>
                  </a:lnTo>
                  <a:cubicBezTo>
                    <a:pt x="3170" y="1567"/>
                    <a:pt x="2903" y="1733"/>
                    <a:pt x="2603" y="1867"/>
                  </a:cubicBezTo>
                  <a:cubicBezTo>
                    <a:pt x="2544" y="1906"/>
                    <a:pt x="2463" y="1922"/>
                    <a:pt x="2378" y="1922"/>
                  </a:cubicBezTo>
                  <a:cubicBezTo>
                    <a:pt x="2319" y="1922"/>
                    <a:pt x="2258" y="1914"/>
                    <a:pt x="2203" y="1900"/>
                  </a:cubicBezTo>
                  <a:cubicBezTo>
                    <a:pt x="2122" y="1846"/>
                    <a:pt x="2106" y="1685"/>
                    <a:pt x="2173" y="1624"/>
                  </a:cubicBezTo>
                  <a:lnTo>
                    <a:pt x="2173" y="1624"/>
                  </a:lnTo>
                  <a:cubicBezTo>
                    <a:pt x="2027" y="1674"/>
                    <a:pt x="1881" y="1700"/>
                    <a:pt x="1736" y="1700"/>
                  </a:cubicBezTo>
                  <a:cubicBezTo>
                    <a:pt x="1535" y="1633"/>
                    <a:pt x="1402" y="1433"/>
                    <a:pt x="1502" y="1266"/>
                  </a:cubicBezTo>
                  <a:cubicBezTo>
                    <a:pt x="1602" y="1100"/>
                    <a:pt x="1769" y="1133"/>
                    <a:pt x="1902" y="1066"/>
                  </a:cubicBezTo>
                  <a:cubicBezTo>
                    <a:pt x="2269" y="899"/>
                    <a:pt x="2569" y="99"/>
                    <a:pt x="2469" y="32"/>
                  </a:cubicBezTo>
                  <a:cubicBezTo>
                    <a:pt x="2364" y="11"/>
                    <a:pt x="2258" y="1"/>
                    <a:pt x="2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43"/>
            <p:cNvSpPr/>
            <p:nvPr/>
          </p:nvSpPr>
          <p:spPr>
            <a:xfrm>
              <a:off x="5957262" y="1687777"/>
              <a:ext cx="32813" cy="37462"/>
            </a:xfrm>
            <a:custGeom>
              <a:avLst/>
              <a:gdLst/>
              <a:ahLst/>
              <a:cxnLst/>
              <a:rect l="l" t="t" r="r" b="b"/>
              <a:pathLst>
                <a:path w="1602" h="1829" extrusionOk="0">
                  <a:moveTo>
                    <a:pt x="901" y="1"/>
                  </a:moveTo>
                  <a:cubicBezTo>
                    <a:pt x="844" y="1"/>
                    <a:pt x="788" y="5"/>
                    <a:pt x="734" y="14"/>
                  </a:cubicBezTo>
                  <a:cubicBezTo>
                    <a:pt x="501" y="47"/>
                    <a:pt x="300" y="147"/>
                    <a:pt x="167" y="347"/>
                  </a:cubicBezTo>
                  <a:cubicBezTo>
                    <a:pt x="34" y="514"/>
                    <a:pt x="0" y="781"/>
                    <a:pt x="100" y="981"/>
                  </a:cubicBezTo>
                  <a:cubicBezTo>
                    <a:pt x="200" y="1115"/>
                    <a:pt x="367" y="1248"/>
                    <a:pt x="334" y="1448"/>
                  </a:cubicBezTo>
                  <a:cubicBezTo>
                    <a:pt x="300" y="1515"/>
                    <a:pt x="267" y="1582"/>
                    <a:pt x="234" y="1615"/>
                  </a:cubicBezTo>
                  <a:cubicBezTo>
                    <a:pt x="200" y="1682"/>
                    <a:pt x="234" y="1782"/>
                    <a:pt x="267" y="1815"/>
                  </a:cubicBezTo>
                  <a:cubicBezTo>
                    <a:pt x="294" y="1824"/>
                    <a:pt x="318" y="1828"/>
                    <a:pt x="341" y="1828"/>
                  </a:cubicBezTo>
                  <a:cubicBezTo>
                    <a:pt x="403" y="1828"/>
                    <a:pt x="452" y="1797"/>
                    <a:pt x="501" y="1748"/>
                  </a:cubicBezTo>
                  <a:lnTo>
                    <a:pt x="1134" y="1148"/>
                  </a:lnTo>
                  <a:cubicBezTo>
                    <a:pt x="1301" y="1014"/>
                    <a:pt x="1435" y="814"/>
                    <a:pt x="1501" y="648"/>
                  </a:cubicBezTo>
                  <a:cubicBezTo>
                    <a:pt x="1601" y="414"/>
                    <a:pt x="1535" y="181"/>
                    <a:pt x="1335" y="80"/>
                  </a:cubicBezTo>
                  <a:lnTo>
                    <a:pt x="1368" y="80"/>
                  </a:lnTo>
                  <a:cubicBezTo>
                    <a:pt x="1221" y="32"/>
                    <a:pt x="1057" y="1"/>
                    <a:pt x="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43"/>
            <p:cNvSpPr/>
            <p:nvPr/>
          </p:nvSpPr>
          <p:spPr>
            <a:xfrm>
              <a:off x="5998944" y="1682104"/>
              <a:ext cx="54668" cy="71566"/>
            </a:xfrm>
            <a:custGeom>
              <a:avLst/>
              <a:gdLst/>
              <a:ahLst/>
              <a:cxnLst/>
              <a:rect l="l" t="t" r="r" b="b"/>
              <a:pathLst>
                <a:path w="2669" h="3494" extrusionOk="0">
                  <a:moveTo>
                    <a:pt x="1051" y="1"/>
                  </a:moveTo>
                  <a:cubicBezTo>
                    <a:pt x="952" y="1"/>
                    <a:pt x="855" y="20"/>
                    <a:pt x="767" y="57"/>
                  </a:cubicBezTo>
                  <a:cubicBezTo>
                    <a:pt x="500" y="257"/>
                    <a:pt x="367" y="524"/>
                    <a:pt x="334" y="858"/>
                  </a:cubicBezTo>
                  <a:cubicBezTo>
                    <a:pt x="267" y="1258"/>
                    <a:pt x="167" y="1725"/>
                    <a:pt x="100" y="2159"/>
                  </a:cubicBezTo>
                  <a:cubicBezTo>
                    <a:pt x="0" y="2426"/>
                    <a:pt x="0" y="2726"/>
                    <a:pt x="100" y="2993"/>
                  </a:cubicBezTo>
                  <a:cubicBezTo>
                    <a:pt x="267" y="3326"/>
                    <a:pt x="600" y="3493"/>
                    <a:pt x="967" y="3493"/>
                  </a:cubicBezTo>
                  <a:cubicBezTo>
                    <a:pt x="1334" y="3426"/>
                    <a:pt x="1668" y="3326"/>
                    <a:pt x="1968" y="3093"/>
                  </a:cubicBezTo>
                  <a:cubicBezTo>
                    <a:pt x="2235" y="2959"/>
                    <a:pt x="2435" y="2726"/>
                    <a:pt x="2569" y="2459"/>
                  </a:cubicBezTo>
                  <a:cubicBezTo>
                    <a:pt x="2669" y="2159"/>
                    <a:pt x="2502" y="1859"/>
                    <a:pt x="2202" y="1758"/>
                  </a:cubicBezTo>
                  <a:cubicBezTo>
                    <a:pt x="2001" y="1792"/>
                    <a:pt x="1801" y="1859"/>
                    <a:pt x="1635" y="1992"/>
                  </a:cubicBezTo>
                  <a:cubicBezTo>
                    <a:pt x="1551" y="2042"/>
                    <a:pt x="1451" y="2067"/>
                    <a:pt x="1351" y="2067"/>
                  </a:cubicBezTo>
                  <a:cubicBezTo>
                    <a:pt x="1251" y="2067"/>
                    <a:pt x="1151" y="2042"/>
                    <a:pt x="1067" y="1992"/>
                  </a:cubicBezTo>
                  <a:cubicBezTo>
                    <a:pt x="901" y="1825"/>
                    <a:pt x="1001" y="1525"/>
                    <a:pt x="1168" y="1392"/>
                  </a:cubicBezTo>
                  <a:cubicBezTo>
                    <a:pt x="1368" y="1258"/>
                    <a:pt x="1601" y="1191"/>
                    <a:pt x="1801" y="1058"/>
                  </a:cubicBezTo>
                  <a:cubicBezTo>
                    <a:pt x="2001" y="925"/>
                    <a:pt x="2168" y="691"/>
                    <a:pt x="2035" y="491"/>
                  </a:cubicBezTo>
                  <a:lnTo>
                    <a:pt x="1935" y="491"/>
                  </a:lnTo>
                  <a:cubicBezTo>
                    <a:pt x="1701" y="391"/>
                    <a:pt x="1735" y="291"/>
                    <a:pt x="1534" y="157"/>
                  </a:cubicBezTo>
                  <a:cubicBezTo>
                    <a:pt x="1389" y="53"/>
                    <a:pt x="1217"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43"/>
            <p:cNvSpPr/>
            <p:nvPr/>
          </p:nvSpPr>
          <p:spPr>
            <a:xfrm>
              <a:off x="5879367" y="1764095"/>
              <a:ext cx="53992" cy="70951"/>
            </a:xfrm>
            <a:custGeom>
              <a:avLst/>
              <a:gdLst/>
              <a:ahLst/>
              <a:cxnLst/>
              <a:rect l="l" t="t" r="r" b="b"/>
              <a:pathLst>
                <a:path w="2636" h="3464" extrusionOk="0">
                  <a:moveTo>
                    <a:pt x="1050" y="1"/>
                  </a:moveTo>
                  <a:cubicBezTo>
                    <a:pt x="952" y="1"/>
                    <a:pt x="855" y="20"/>
                    <a:pt x="768" y="57"/>
                  </a:cubicBezTo>
                  <a:cubicBezTo>
                    <a:pt x="501" y="257"/>
                    <a:pt x="367" y="524"/>
                    <a:pt x="334" y="858"/>
                  </a:cubicBezTo>
                  <a:cubicBezTo>
                    <a:pt x="267" y="1258"/>
                    <a:pt x="167" y="1725"/>
                    <a:pt x="67" y="2159"/>
                  </a:cubicBezTo>
                  <a:cubicBezTo>
                    <a:pt x="1" y="2425"/>
                    <a:pt x="1" y="2692"/>
                    <a:pt x="67" y="2993"/>
                  </a:cubicBezTo>
                  <a:cubicBezTo>
                    <a:pt x="253" y="3271"/>
                    <a:pt x="553" y="3463"/>
                    <a:pt x="888" y="3463"/>
                  </a:cubicBezTo>
                  <a:cubicBezTo>
                    <a:pt x="915" y="3463"/>
                    <a:pt x="941" y="3462"/>
                    <a:pt x="968" y="3460"/>
                  </a:cubicBezTo>
                  <a:cubicBezTo>
                    <a:pt x="1335" y="3426"/>
                    <a:pt x="1668" y="3293"/>
                    <a:pt x="1969" y="3093"/>
                  </a:cubicBezTo>
                  <a:cubicBezTo>
                    <a:pt x="2235" y="2959"/>
                    <a:pt x="2436" y="2726"/>
                    <a:pt x="2536" y="2459"/>
                  </a:cubicBezTo>
                  <a:cubicBezTo>
                    <a:pt x="2636" y="2159"/>
                    <a:pt x="2469" y="1858"/>
                    <a:pt x="2169" y="1758"/>
                  </a:cubicBezTo>
                  <a:cubicBezTo>
                    <a:pt x="1969" y="1792"/>
                    <a:pt x="1768" y="1858"/>
                    <a:pt x="1602" y="1992"/>
                  </a:cubicBezTo>
                  <a:cubicBezTo>
                    <a:pt x="1508" y="2048"/>
                    <a:pt x="1394" y="2093"/>
                    <a:pt x="1282" y="2093"/>
                  </a:cubicBezTo>
                  <a:cubicBezTo>
                    <a:pt x="1194" y="2093"/>
                    <a:pt x="1108" y="2065"/>
                    <a:pt x="1035" y="1992"/>
                  </a:cubicBezTo>
                  <a:cubicBezTo>
                    <a:pt x="901" y="1825"/>
                    <a:pt x="968" y="1525"/>
                    <a:pt x="1168" y="1391"/>
                  </a:cubicBezTo>
                  <a:cubicBezTo>
                    <a:pt x="1335" y="1225"/>
                    <a:pt x="1568" y="1191"/>
                    <a:pt x="1802" y="1058"/>
                  </a:cubicBezTo>
                  <a:cubicBezTo>
                    <a:pt x="2002" y="924"/>
                    <a:pt x="2135" y="691"/>
                    <a:pt x="2035" y="491"/>
                  </a:cubicBezTo>
                  <a:cubicBezTo>
                    <a:pt x="1902" y="291"/>
                    <a:pt x="1735" y="291"/>
                    <a:pt x="1502" y="157"/>
                  </a:cubicBezTo>
                  <a:cubicBezTo>
                    <a:pt x="1377" y="53"/>
                    <a:pt x="1212" y="1"/>
                    <a:pt x="1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43"/>
            <p:cNvSpPr/>
            <p:nvPr/>
          </p:nvSpPr>
          <p:spPr>
            <a:xfrm>
              <a:off x="5882091" y="1848790"/>
              <a:ext cx="33509" cy="34718"/>
            </a:xfrm>
            <a:custGeom>
              <a:avLst/>
              <a:gdLst/>
              <a:ahLst/>
              <a:cxnLst/>
              <a:rect l="l" t="t" r="r" b="b"/>
              <a:pathLst>
                <a:path w="1636" h="1695" extrusionOk="0">
                  <a:moveTo>
                    <a:pt x="651" y="0"/>
                  </a:moveTo>
                  <a:cubicBezTo>
                    <a:pt x="568" y="0"/>
                    <a:pt x="485" y="8"/>
                    <a:pt x="401" y="25"/>
                  </a:cubicBezTo>
                  <a:cubicBezTo>
                    <a:pt x="234" y="25"/>
                    <a:pt x="101" y="158"/>
                    <a:pt x="34" y="325"/>
                  </a:cubicBezTo>
                  <a:cubicBezTo>
                    <a:pt x="1" y="459"/>
                    <a:pt x="1" y="625"/>
                    <a:pt x="34" y="792"/>
                  </a:cubicBezTo>
                  <a:lnTo>
                    <a:pt x="34" y="1159"/>
                  </a:lnTo>
                  <a:cubicBezTo>
                    <a:pt x="34" y="1259"/>
                    <a:pt x="68" y="1393"/>
                    <a:pt x="134" y="1493"/>
                  </a:cubicBezTo>
                  <a:cubicBezTo>
                    <a:pt x="234" y="1593"/>
                    <a:pt x="368" y="1626"/>
                    <a:pt x="501" y="1660"/>
                  </a:cubicBezTo>
                  <a:cubicBezTo>
                    <a:pt x="572" y="1683"/>
                    <a:pt x="647" y="1694"/>
                    <a:pt x="722" y="1694"/>
                  </a:cubicBezTo>
                  <a:cubicBezTo>
                    <a:pt x="859" y="1694"/>
                    <a:pt x="994" y="1657"/>
                    <a:pt x="1102" y="1593"/>
                  </a:cubicBezTo>
                  <a:cubicBezTo>
                    <a:pt x="1202" y="1493"/>
                    <a:pt x="1269" y="1393"/>
                    <a:pt x="1302" y="1259"/>
                  </a:cubicBezTo>
                  <a:lnTo>
                    <a:pt x="1635" y="158"/>
                  </a:lnTo>
                  <a:lnTo>
                    <a:pt x="1402" y="58"/>
                  </a:lnTo>
                  <a:cubicBezTo>
                    <a:pt x="1235" y="58"/>
                    <a:pt x="1068" y="58"/>
                    <a:pt x="902" y="25"/>
                  </a:cubicBezTo>
                  <a:cubicBezTo>
                    <a:pt x="818" y="8"/>
                    <a:pt x="735" y="0"/>
                    <a:pt x="6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43"/>
            <p:cNvSpPr/>
            <p:nvPr/>
          </p:nvSpPr>
          <p:spPr>
            <a:xfrm>
              <a:off x="5924470" y="1831175"/>
              <a:ext cx="81316" cy="73737"/>
            </a:xfrm>
            <a:custGeom>
              <a:avLst/>
              <a:gdLst/>
              <a:ahLst/>
              <a:cxnLst/>
              <a:rect l="l" t="t" r="r" b="b"/>
              <a:pathLst>
                <a:path w="3970" h="3600" extrusionOk="0">
                  <a:moveTo>
                    <a:pt x="1329" y="0"/>
                  </a:moveTo>
                  <a:cubicBezTo>
                    <a:pt x="1044" y="0"/>
                    <a:pt x="762" y="92"/>
                    <a:pt x="534" y="285"/>
                  </a:cubicBezTo>
                  <a:cubicBezTo>
                    <a:pt x="134" y="618"/>
                    <a:pt x="0" y="1219"/>
                    <a:pt x="234" y="1686"/>
                  </a:cubicBezTo>
                  <a:cubicBezTo>
                    <a:pt x="300" y="1886"/>
                    <a:pt x="434" y="2019"/>
                    <a:pt x="534" y="2219"/>
                  </a:cubicBezTo>
                  <a:cubicBezTo>
                    <a:pt x="734" y="2586"/>
                    <a:pt x="801" y="3020"/>
                    <a:pt x="1068" y="3320"/>
                  </a:cubicBezTo>
                  <a:cubicBezTo>
                    <a:pt x="1307" y="3508"/>
                    <a:pt x="1589" y="3600"/>
                    <a:pt x="1871" y="3600"/>
                  </a:cubicBezTo>
                  <a:cubicBezTo>
                    <a:pt x="2140" y="3600"/>
                    <a:pt x="2407" y="3516"/>
                    <a:pt x="2635" y="3353"/>
                  </a:cubicBezTo>
                  <a:cubicBezTo>
                    <a:pt x="3069" y="2987"/>
                    <a:pt x="3403" y="2553"/>
                    <a:pt x="3636" y="2019"/>
                  </a:cubicBezTo>
                  <a:cubicBezTo>
                    <a:pt x="3970" y="1619"/>
                    <a:pt x="3870" y="1052"/>
                    <a:pt x="3403" y="785"/>
                  </a:cubicBezTo>
                  <a:cubicBezTo>
                    <a:pt x="3302" y="652"/>
                    <a:pt x="3169" y="551"/>
                    <a:pt x="3036" y="485"/>
                  </a:cubicBezTo>
                  <a:cubicBezTo>
                    <a:pt x="3004" y="477"/>
                    <a:pt x="2971" y="473"/>
                    <a:pt x="2937" y="473"/>
                  </a:cubicBezTo>
                  <a:cubicBezTo>
                    <a:pt x="2827" y="473"/>
                    <a:pt x="2712" y="516"/>
                    <a:pt x="2635" y="618"/>
                  </a:cubicBezTo>
                  <a:cubicBezTo>
                    <a:pt x="2502" y="785"/>
                    <a:pt x="2635" y="1018"/>
                    <a:pt x="2702" y="1219"/>
                  </a:cubicBezTo>
                  <a:cubicBezTo>
                    <a:pt x="2802" y="1586"/>
                    <a:pt x="2602" y="2019"/>
                    <a:pt x="2235" y="2153"/>
                  </a:cubicBezTo>
                  <a:cubicBezTo>
                    <a:pt x="2182" y="2166"/>
                    <a:pt x="2130" y="2172"/>
                    <a:pt x="2078" y="2172"/>
                  </a:cubicBezTo>
                  <a:cubicBezTo>
                    <a:pt x="1736" y="2172"/>
                    <a:pt x="1434" y="1900"/>
                    <a:pt x="1434" y="1552"/>
                  </a:cubicBezTo>
                  <a:cubicBezTo>
                    <a:pt x="1434" y="1052"/>
                    <a:pt x="2135" y="718"/>
                    <a:pt x="2068" y="218"/>
                  </a:cubicBezTo>
                  <a:cubicBezTo>
                    <a:pt x="1846" y="75"/>
                    <a:pt x="1587" y="0"/>
                    <a:pt x="1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43"/>
            <p:cNvSpPr/>
            <p:nvPr/>
          </p:nvSpPr>
          <p:spPr>
            <a:xfrm>
              <a:off x="5988682" y="1764546"/>
              <a:ext cx="62881" cy="68534"/>
            </a:xfrm>
            <a:custGeom>
              <a:avLst/>
              <a:gdLst/>
              <a:ahLst/>
              <a:cxnLst/>
              <a:rect l="l" t="t" r="r" b="b"/>
              <a:pathLst>
                <a:path w="3070" h="3346" extrusionOk="0">
                  <a:moveTo>
                    <a:pt x="1949" y="0"/>
                  </a:moveTo>
                  <a:cubicBezTo>
                    <a:pt x="1878" y="0"/>
                    <a:pt x="1806" y="11"/>
                    <a:pt x="1735" y="35"/>
                  </a:cubicBezTo>
                  <a:cubicBezTo>
                    <a:pt x="1268" y="68"/>
                    <a:pt x="801" y="269"/>
                    <a:pt x="434" y="569"/>
                  </a:cubicBezTo>
                  <a:cubicBezTo>
                    <a:pt x="101" y="1069"/>
                    <a:pt x="1" y="1703"/>
                    <a:pt x="268" y="2270"/>
                  </a:cubicBezTo>
                  <a:cubicBezTo>
                    <a:pt x="301" y="2437"/>
                    <a:pt x="368" y="2570"/>
                    <a:pt x="501" y="2670"/>
                  </a:cubicBezTo>
                  <a:cubicBezTo>
                    <a:pt x="568" y="2759"/>
                    <a:pt x="664" y="2804"/>
                    <a:pt x="770" y="2804"/>
                  </a:cubicBezTo>
                  <a:cubicBezTo>
                    <a:pt x="824" y="2804"/>
                    <a:pt x="879" y="2793"/>
                    <a:pt x="935" y="2770"/>
                  </a:cubicBezTo>
                  <a:cubicBezTo>
                    <a:pt x="1068" y="2604"/>
                    <a:pt x="1135" y="2403"/>
                    <a:pt x="1068" y="2203"/>
                  </a:cubicBezTo>
                  <a:cubicBezTo>
                    <a:pt x="968" y="2037"/>
                    <a:pt x="935" y="1836"/>
                    <a:pt x="968" y="1636"/>
                  </a:cubicBezTo>
                  <a:cubicBezTo>
                    <a:pt x="1024" y="1387"/>
                    <a:pt x="1240" y="1252"/>
                    <a:pt x="1465" y="1252"/>
                  </a:cubicBezTo>
                  <a:cubicBezTo>
                    <a:pt x="1511" y="1252"/>
                    <a:pt x="1557" y="1258"/>
                    <a:pt x="1602" y="1269"/>
                  </a:cubicBezTo>
                  <a:cubicBezTo>
                    <a:pt x="1869" y="1369"/>
                    <a:pt x="2069" y="1603"/>
                    <a:pt x="2069" y="1903"/>
                  </a:cubicBezTo>
                  <a:cubicBezTo>
                    <a:pt x="2069" y="2170"/>
                    <a:pt x="1935" y="2437"/>
                    <a:pt x="1735" y="2637"/>
                  </a:cubicBezTo>
                  <a:cubicBezTo>
                    <a:pt x="1602" y="2737"/>
                    <a:pt x="1468" y="2804"/>
                    <a:pt x="1468" y="3004"/>
                  </a:cubicBezTo>
                  <a:cubicBezTo>
                    <a:pt x="1502" y="3204"/>
                    <a:pt x="1702" y="3304"/>
                    <a:pt x="1902" y="3337"/>
                  </a:cubicBezTo>
                  <a:cubicBezTo>
                    <a:pt x="1969" y="3343"/>
                    <a:pt x="2035" y="3346"/>
                    <a:pt x="2102" y="3346"/>
                  </a:cubicBezTo>
                  <a:cubicBezTo>
                    <a:pt x="2435" y="3346"/>
                    <a:pt x="2764" y="3276"/>
                    <a:pt x="3070" y="3137"/>
                  </a:cubicBezTo>
                  <a:lnTo>
                    <a:pt x="3036" y="3137"/>
                  </a:lnTo>
                  <a:cubicBezTo>
                    <a:pt x="3070" y="2770"/>
                    <a:pt x="2536" y="2570"/>
                    <a:pt x="2536" y="2237"/>
                  </a:cubicBezTo>
                  <a:cubicBezTo>
                    <a:pt x="2536" y="2037"/>
                    <a:pt x="2703" y="1870"/>
                    <a:pt x="2769" y="1670"/>
                  </a:cubicBezTo>
                  <a:cubicBezTo>
                    <a:pt x="2869" y="1303"/>
                    <a:pt x="2836" y="936"/>
                    <a:pt x="2636" y="569"/>
                  </a:cubicBezTo>
                  <a:cubicBezTo>
                    <a:pt x="2581" y="239"/>
                    <a:pt x="2278" y="0"/>
                    <a:pt x="1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43"/>
            <p:cNvSpPr/>
            <p:nvPr/>
          </p:nvSpPr>
          <p:spPr>
            <a:xfrm>
              <a:off x="5939483" y="1773271"/>
              <a:ext cx="41026" cy="43361"/>
            </a:xfrm>
            <a:custGeom>
              <a:avLst/>
              <a:gdLst/>
              <a:ahLst/>
              <a:cxnLst/>
              <a:rect l="l" t="t" r="r" b="b"/>
              <a:pathLst>
                <a:path w="2003" h="2117" extrusionOk="0">
                  <a:moveTo>
                    <a:pt x="1049" y="1"/>
                  </a:moveTo>
                  <a:cubicBezTo>
                    <a:pt x="755" y="1"/>
                    <a:pt x="483" y="66"/>
                    <a:pt x="234" y="176"/>
                  </a:cubicBezTo>
                  <a:cubicBezTo>
                    <a:pt x="168" y="210"/>
                    <a:pt x="68" y="276"/>
                    <a:pt x="34" y="376"/>
                  </a:cubicBezTo>
                  <a:cubicBezTo>
                    <a:pt x="1" y="443"/>
                    <a:pt x="34" y="576"/>
                    <a:pt x="134" y="610"/>
                  </a:cubicBezTo>
                  <a:cubicBezTo>
                    <a:pt x="301" y="710"/>
                    <a:pt x="435" y="877"/>
                    <a:pt x="535" y="1077"/>
                  </a:cubicBezTo>
                  <a:cubicBezTo>
                    <a:pt x="568" y="1244"/>
                    <a:pt x="635" y="1410"/>
                    <a:pt x="635" y="1577"/>
                  </a:cubicBezTo>
                  <a:cubicBezTo>
                    <a:pt x="668" y="1811"/>
                    <a:pt x="802" y="1977"/>
                    <a:pt x="1002" y="2078"/>
                  </a:cubicBezTo>
                  <a:cubicBezTo>
                    <a:pt x="1063" y="2104"/>
                    <a:pt x="1126" y="2116"/>
                    <a:pt x="1189" y="2116"/>
                  </a:cubicBezTo>
                  <a:cubicBezTo>
                    <a:pt x="1368" y="2116"/>
                    <a:pt x="1546" y="2017"/>
                    <a:pt x="1669" y="1844"/>
                  </a:cubicBezTo>
                  <a:cubicBezTo>
                    <a:pt x="1802" y="1644"/>
                    <a:pt x="1869" y="1377"/>
                    <a:pt x="1902" y="1144"/>
                  </a:cubicBezTo>
                  <a:cubicBezTo>
                    <a:pt x="2002" y="877"/>
                    <a:pt x="1969" y="576"/>
                    <a:pt x="1869" y="343"/>
                  </a:cubicBezTo>
                  <a:cubicBezTo>
                    <a:pt x="1702" y="143"/>
                    <a:pt x="1469" y="9"/>
                    <a:pt x="1235" y="9"/>
                  </a:cubicBezTo>
                  <a:cubicBezTo>
                    <a:pt x="1172" y="4"/>
                    <a:pt x="1110" y="1"/>
                    <a:pt x="1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43"/>
            <p:cNvSpPr/>
            <p:nvPr/>
          </p:nvSpPr>
          <p:spPr>
            <a:xfrm>
              <a:off x="3113615" y="3799257"/>
              <a:ext cx="359406" cy="429784"/>
            </a:xfrm>
            <a:custGeom>
              <a:avLst/>
              <a:gdLst/>
              <a:ahLst/>
              <a:cxnLst/>
              <a:rect l="l" t="t" r="r" b="b"/>
              <a:pathLst>
                <a:path w="17547" h="20983" extrusionOk="0">
                  <a:moveTo>
                    <a:pt x="11776" y="1"/>
                  </a:moveTo>
                  <a:lnTo>
                    <a:pt x="3570" y="3503"/>
                  </a:lnTo>
                  <a:lnTo>
                    <a:pt x="7506" y="11742"/>
                  </a:lnTo>
                  <a:cubicBezTo>
                    <a:pt x="7506" y="11742"/>
                    <a:pt x="1" y="19081"/>
                    <a:pt x="901" y="20982"/>
                  </a:cubicBezTo>
                  <a:lnTo>
                    <a:pt x="17547" y="13410"/>
                  </a:lnTo>
                  <a:lnTo>
                    <a:pt x="14678" y="8707"/>
                  </a:lnTo>
                  <a:lnTo>
                    <a:pt x="11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43"/>
            <p:cNvSpPr/>
            <p:nvPr/>
          </p:nvSpPr>
          <p:spPr>
            <a:xfrm>
              <a:off x="3129346" y="4047955"/>
              <a:ext cx="345724" cy="181086"/>
            </a:xfrm>
            <a:custGeom>
              <a:avLst/>
              <a:gdLst/>
              <a:ahLst/>
              <a:cxnLst/>
              <a:rect l="l" t="t" r="r" b="b"/>
              <a:pathLst>
                <a:path w="16879" h="8841" extrusionOk="0">
                  <a:moveTo>
                    <a:pt x="16011" y="1"/>
                  </a:moveTo>
                  <a:lnTo>
                    <a:pt x="234" y="7706"/>
                  </a:lnTo>
                  <a:cubicBezTo>
                    <a:pt x="33" y="8040"/>
                    <a:pt x="0" y="8473"/>
                    <a:pt x="133" y="8840"/>
                  </a:cubicBezTo>
                  <a:lnTo>
                    <a:pt x="16879" y="1435"/>
                  </a:lnTo>
                  <a:lnTo>
                    <a:pt x="160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43"/>
            <p:cNvSpPr/>
            <p:nvPr/>
          </p:nvSpPr>
          <p:spPr>
            <a:xfrm>
              <a:off x="3260516" y="3869635"/>
              <a:ext cx="124370" cy="54811"/>
            </a:xfrm>
            <a:custGeom>
              <a:avLst/>
              <a:gdLst/>
              <a:ahLst/>
              <a:cxnLst/>
              <a:rect l="l" t="t" r="r" b="b"/>
              <a:pathLst>
                <a:path w="6072" h="2676" extrusionOk="0">
                  <a:moveTo>
                    <a:pt x="5771" y="0"/>
                  </a:moveTo>
                  <a:lnTo>
                    <a:pt x="5771" y="34"/>
                  </a:lnTo>
                  <a:cubicBezTo>
                    <a:pt x="5534" y="295"/>
                    <a:pt x="5162" y="353"/>
                    <a:pt x="4787" y="353"/>
                  </a:cubicBezTo>
                  <a:cubicBezTo>
                    <a:pt x="4634" y="353"/>
                    <a:pt x="4481" y="344"/>
                    <a:pt x="4337" y="334"/>
                  </a:cubicBezTo>
                  <a:cubicBezTo>
                    <a:pt x="4250" y="328"/>
                    <a:pt x="4160" y="324"/>
                    <a:pt x="4069" y="324"/>
                  </a:cubicBezTo>
                  <a:cubicBezTo>
                    <a:pt x="3638" y="324"/>
                    <a:pt x="3190" y="409"/>
                    <a:pt x="2969" y="768"/>
                  </a:cubicBezTo>
                  <a:cubicBezTo>
                    <a:pt x="2869" y="934"/>
                    <a:pt x="2803" y="1068"/>
                    <a:pt x="2703" y="1235"/>
                  </a:cubicBezTo>
                  <a:cubicBezTo>
                    <a:pt x="2469" y="1501"/>
                    <a:pt x="2069" y="1501"/>
                    <a:pt x="1735" y="1568"/>
                  </a:cubicBezTo>
                  <a:cubicBezTo>
                    <a:pt x="1168" y="1601"/>
                    <a:pt x="634" y="1835"/>
                    <a:pt x="201" y="2169"/>
                  </a:cubicBezTo>
                  <a:cubicBezTo>
                    <a:pt x="101" y="2235"/>
                    <a:pt x="1" y="2335"/>
                    <a:pt x="1" y="2469"/>
                  </a:cubicBezTo>
                  <a:cubicBezTo>
                    <a:pt x="34" y="2569"/>
                    <a:pt x="167" y="2669"/>
                    <a:pt x="301" y="2669"/>
                  </a:cubicBezTo>
                  <a:cubicBezTo>
                    <a:pt x="334" y="2673"/>
                    <a:pt x="367" y="2675"/>
                    <a:pt x="400" y="2675"/>
                  </a:cubicBezTo>
                  <a:cubicBezTo>
                    <a:pt x="859" y="2675"/>
                    <a:pt x="1268" y="2266"/>
                    <a:pt x="1735" y="2235"/>
                  </a:cubicBezTo>
                  <a:cubicBezTo>
                    <a:pt x="2082" y="2235"/>
                    <a:pt x="2386" y="2406"/>
                    <a:pt x="2699" y="2406"/>
                  </a:cubicBezTo>
                  <a:cubicBezTo>
                    <a:pt x="2777" y="2406"/>
                    <a:pt x="2856" y="2395"/>
                    <a:pt x="2936" y="2369"/>
                  </a:cubicBezTo>
                  <a:cubicBezTo>
                    <a:pt x="3303" y="2235"/>
                    <a:pt x="3470" y="1702"/>
                    <a:pt x="3837" y="1535"/>
                  </a:cubicBezTo>
                  <a:cubicBezTo>
                    <a:pt x="3947" y="1521"/>
                    <a:pt x="4058" y="1513"/>
                    <a:pt x="4166" y="1513"/>
                  </a:cubicBezTo>
                  <a:cubicBezTo>
                    <a:pt x="4319" y="1513"/>
                    <a:pt x="4467" y="1529"/>
                    <a:pt x="4604" y="1568"/>
                  </a:cubicBezTo>
                  <a:cubicBezTo>
                    <a:pt x="4636" y="1570"/>
                    <a:pt x="4668" y="1571"/>
                    <a:pt x="4700" y="1571"/>
                  </a:cubicBezTo>
                  <a:cubicBezTo>
                    <a:pt x="5234" y="1571"/>
                    <a:pt x="5757" y="1310"/>
                    <a:pt x="6072" y="901"/>
                  </a:cubicBezTo>
                  <a:lnTo>
                    <a:pt x="5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43"/>
            <p:cNvSpPr/>
            <p:nvPr/>
          </p:nvSpPr>
          <p:spPr>
            <a:xfrm>
              <a:off x="3256419" y="3950848"/>
              <a:ext cx="105116" cy="86887"/>
            </a:xfrm>
            <a:custGeom>
              <a:avLst/>
              <a:gdLst/>
              <a:ahLst/>
              <a:cxnLst/>
              <a:rect l="l" t="t" r="r" b="b"/>
              <a:pathLst>
                <a:path w="5132" h="4242" extrusionOk="0">
                  <a:moveTo>
                    <a:pt x="4789" y="1"/>
                  </a:moveTo>
                  <a:cubicBezTo>
                    <a:pt x="4772" y="1"/>
                    <a:pt x="4754" y="2"/>
                    <a:pt x="4737" y="5"/>
                  </a:cubicBezTo>
                  <a:cubicBezTo>
                    <a:pt x="4570" y="72"/>
                    <a:pt x="4404" y="172"/>
                    <a:pt x="4337" y="338"/>
                  </a:cubicBezTo>
                  <a:cubicBezTo>
                    <a:pt x="4237" y="505"/>
                    <a:pt x="4137" y="639"/>
                    <a:pt x="4003" y="772"/>
                  </a:cubicBezTo>
                  <a:cubicBezTo>
                    <a:pt x="3736" y="939"/>
                    <a:pt x="3403" y="872"/>
                    <a:pt x="3169" y="1039"/>
                  </a:cubicBezTo>
                  <a:cubicBezTo>
                    <a:pt x="2802" y="1339"/>
                    <a:pt x="2936" y="2006"/>
                    <a:pt x="2536" y="2240"/>
                  </a:cubicBezTo>
                  <a:cubicBezTo>
                    <a:pt x="2369" y="2340"/>
                    <a:pt x="2202" y="2306"/>
                    <a:pt x="2035" y="2473"/>
                  </a:cubicBezTo>
                  <a:cubicBezTo>
                    <a:pt x="1868" y="2673"/>
                    <a:pt x="1935" y="3007"/>
                    <a:pt x="1735" y="3174"/>
                  </a:cubicBezTo>
                  <a:cubicBezTo>
                    <a:pt x="1675" y="3214"/>
                    <a:pt x="1609" y="3230"/>
                    <a:pt x="1539" y="3230"/>
                  </a:cubicBezTo>
                  <a:cubicBezTo>
                    <a:pt x="1377" y="3230"/>
                    <a:pt x="1198" y="3144"/>
                    <a:pt x="1035" y="3074"/>
                  </a:cubicBezTo>
                  <a:cubicBezTo>
                    <a:pt x="955" y="3052"/>
                    <a:pt x="873" y="3041"/>
                    <a:pt x="792" y="3041"/>
                  </a:cubicBezTo>
                  <a:cubicBezTo>
                    <a:pt x="500" y="3041"/>
                    <a:pt x="209" y="3180"/>
                    <a:pt x="0" y="3441"/>
                  </a:cubicBezTo>
                  <a:lnTo>
                    <a:pt x="434" y="4241"/>
                  </a:lnTo>
                  <a:cubicBezTo>
                    <a:pt x="534" y="4074"/>
                    <a:pt x="734" y="3974"/>
                    <a:pt x="968" y="3974"/>
                  </a:cubicBezTo>
                  <a:cubicBezTo>
                    <a:pt x="1168" y="4008"/>
                    <a:pt x="1335" y="4074"/>
                    <a:pt x="1535" y="4108"/>
                  </a:cubicBezTo>
                  <a:cubicBezTo>
                    <a:pt x="1625" y="4138"/>
                    <a:pt x="1715" y="4154"/>
                    <a:pt x="1805" y="4154"/>
                  </a:cubicBezTo>
                  <a:cubicBezTo>
                    <a:pt x="1915" y="4154"/>
                    <a:pt x="2025" y="4129"/>
                    <a:pt x="2135" y="4074"/>
                  </a:cubicBezTo>
                  <a:cubicBezTo>
                    <a:pt x="2302" y="3941"/>
                    <a:pt x="2302" y="3741"/>
                    <a:pt x="2536" y="3607"/>
                  </a:cubicBezTo>
                  <a:cubicBezTo>
                    <a:pt x="2769" y="3474"/>
                    <a:pt x="3136" y="3574"/>
                    <a:pt x="3269" y="3374"/>
                  </a:cubicBezTo>
                  <a:cubicBezTo>
                    <a:pt x="3436" y="3174"/>
                    <a:pt x="3303" y="2874"/>
                    <a:pt x="3436" y="2640"/>
                  </a:cubicBezTo>
                  <a:cubicBezTo>
                    <a:pt x="3570" y="2440"/>
                    <a:pt x="3837" y="2473"/>
                    <a:pt x="4103" y="2273"/>
                  </a:cubicBezTo>
                  <a:cubicBezTo>
                    <a:pt x="4337" y="2040"/>
                    <a:pt x="4304" y="1673"/>
                    <a:pt x="4337" y="1339"/>
                  </a:cubicBezTo>
                  <a:cubicBezTo>
                    <a:pt x="4404" y="1006"/>
                    <a:pt x="4604" y="705"/>
                    <a:pt x="4871" y="505"/>
                  </a:cubicBezTo>
                  <a:cubicBezTo>
                    <a:pt x="4971" y="472"/>
                    <a:pt x="5037" y="405"/>
                    <a:pt x="5071" y="338"/>
                  </a:cubicBezTo>
                  <a:cubicBezTo>
                    <a:pt x="5132" y="156"/>
                    <a:pt x="4970" y="1"/>
                    <a:pt x="47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43"/>
            <p:cNvSpPr/>
            <p:nvPr/>
          </p:nvSpPr>
          <p:spPr>
            <a:xfrm>
              <a:off x="3297405" y="4006724"/>
              <a:ext cx="148293" cy="79513"/>
            </a:xfrm>
            <a:custGeom>
              <a:avLst/>
              <a:gdLst/>
              <a:ahLst/>
              <a:cxnLst/>
              <a:rect l="l" t="t" r="r" b="b"/>
              <a:pathLst>
                <a:path w="7240" h="3882" extrusionOk="0">
                  <a:moveTo>
                    <a:pt x="6301" y="1"/>
                  </a:moveTo>
                  <a:cubicBezTo>
                    <a:pt x="6220" y="1"/>
                    <a:pt x="6136" y="27"/>
                    <a:pt x="6072" y="79"/>
                  </a:cubicBezTo>
                  <a:cubicBezTo>
                    <a:pt x="5905" y="212"/>
                    <a:pt x="5805" y="379"/>
                    <a:pt x="5738" y="613"/>
                  </a:cubicBezTo>
                  <a:cubicBezTo>
                    <a:pt x="5672" y="813"/>
                    <a:pt x="5538" y="979"/>
                    <a:pt x="5338" y="1046"/>
                  </a:cubicBezTo>
                  <a:cubicBezTo>
                    <a:pt x="5205" y="1046"/>
                    <a:pt x="5071" y="1080"/>
                    <a:pt x="4938" y="1113"/>
                  </a:cubicBezTo>
                  <a:cubicBezTo>
                    <a:pt x="4738" y="1180"/>
                    <a:pt x="4671" y="1446"/>
                    <a:pt x="4504" y="1547"/>
                  </a:cubicBezTo>
                  <a:cubicBezTo>
                    <a:pt x="4445" y="1576"/>
                    <a:pt x="4377" y="1585"/>
                    <a:pt x="4305" y="1585"/>
                  </a:cubicBezTo>
                  <a:cubicBezTo>
                    <a:pt x="4186" y="1585"/>
                    <a:pt x="4055" y="1560"/>
                    <a:pt x="3931" y="1560"/>
                  </a:cubicBezTo>
                  <a:cubicBezTo>
                    <a:pt x="3875" y="1560"/>
                    <a:pt x="3821" y="1565"/>
                    <a:pt x="3770" y="1580"/>
                  </a:cubicBezTo>
                  <a:cubicBezTo>
                    <a:pt x="3570" y="1647"/>
                    <a:pt x="3437" y="2014"/>
                    <a:pt x="3237" y="2147"/>
                  </a:cubicBezTo>
                  <a:cubicBezTo>
                    <a:pt x="2903" y="2414"/>
                    <a:pt x="2403" y="2247"/>
                    <a:pt x="2036" y="2414"/>
                  </a:cubicBezTo>
                  <a:cubicBezTo>
                    <a:pt x="1702" y="2581"/>
                    <a:pt x="1502" y="3081"/>
                    <a:pt x="1135" y="3181"/>
                  </a:cubicBezTo>
                  <a:cubicBezTo>
                    <a:pt x="1035" y="3198"/>
                    <a:pt x="927" y="3206"/>
                    <a:pt x="818" y="3206"/>
                  </a:cubicBezTo>
                  <a:cubicBezTo>
                    <a:pt x="710" y="3206"/>
                    <a:pt x="601" y="3198"/>
                    <a:pt x="501" y="3181"/>
                  </a:cubicBezTo>
                  <a:cubicBezTo>
                    <a:pt x="301" y="3181"/>
                    <a:pt x="34" y="3281"/>
                    <a:pt x="1" y="3481"/>
                  </a:cubicBezTo>
                  <a:cubicBezTo>
                    <a:pt x="1" y="3681"/>
                    <a:pt x="168" y="3882"/>
                    <a:pt x="368" y="3882"/>
                  </a:cubicBezTo>
                  <a:cubicBezTo>
                    <a:pt x="568" y="3882"/>
                    <a:pt x="768" y="3815"/>
                    <a:pt x="935" y="3715"/>
                  </a:cubicBezTo>
                  <a:cubicBezTo>
                    <a:pt x="1102" y="3581"/>
                    <a:pt x="1268" y="3481"/>
                    <a:pt x="1469" y="3448"/>
                  </a:cubicBezTo>
                  <a:cubicBezTo>
                    <a:pt x="1518" y="3441"/>
                    <a:pt x="1566" y="3438"/>
                    <a:pt x="1613" y="3438"/>
                  </a:cubicBezTo>
                  <a:cubicBezTo>
                    <a:pt x="1741" y="3438"/>
                    <a:pt x="1863" y="3458"/>
                    <a:pt x="1992" y="3458"/>
                  </a:cubicBezTo>
                  <a:cubicBezTo>
                    <a:pt x="2039" y="3458"/>
                    <a:pt x="2086" y="3455"/>
                    <a:pt x="2136" y="3448"/>
                  </a:cubicBezTo>
                  <a:cubicBezTo>
                    <a:pt x="2436" y="3381"/>
                    <a:pt x="2669" y="3148"/>
                    <a:pt x="2936" y="3148"/>
                  </a:cubicBezTo>
                  <a:cubicBezTo>
                    <a:pt x="3169" y="3174"/>
                    <a:pt x="3341" y="3279"/>
                    <a:pt x="3500" y="3279"/>
                  </a:cubicBezTo>
                  <a:cubicBezTo>
                    <a:pt x="3546" y="3279"/>
                    <a:pt x="3592" y="3270"/>
                    <a:pt x="3637" y="3248"/>
                  </a:cubicBezTo>
                  <a:cubicBezTo>
                    <a:pt x="3837" y="3114"/>
                    <a:pt x="3804" y="2948"/>
                    <a:pt x="3937" y="2847"/>
                  </a:cubicBezTo>
                  <a:cubicBezTo>
                    <a:pt x="4054" y="2764"/>
                    <a:pt x="4187" y="2764"/>
                    <a:pt x="4321" y="2764"/>
                  </a:cubicBezTo>
                  <a:cubicBezTo>
                    <a:pt x="4454" y="2764"/>
                    <a:pt x="4587" y="2764"/>
                    <a:pt x="4704" y="2681"/>
                  </a:cubicBezTo>
                  <a:cubicBezTo>
                    <a:pt x="4838" y="2581"/>
                    <a:pt x="4904" y="2481"/>
                    <a:pt x="5004" y="2380"/>
                  </a:cubicBezTo>
                  <a:cubicBezTo>
                    <a:pt x="5105" y="2214"/>
                    <a:pt x="5271" y="2114"/>
                    <a:pt x="5438" y="2047"/>
                  </a:cubicBezTo>
                  <a:cubicBezTo>
                    <a:pt x="5972" y="1680"/>
                    <a:pt x="6606" y="1413"/>
                    <a:pt x="7239" y="1213"/>
                  </a:cubicBezTo>
                  <a:lnTo>
                    <a:pt x="6572" y="212"/>
                  </a:lnTo>
                  <a:cubicBezTo>
                    <a:pt x="6552" y="69"/>
                    <a:pt x="6430" y="1"/>
                    <a:pt x="63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43"/>
            <p:cNvSpPr/>
            <p:nvPr/>
          </p:nvSpPr>
          <p:spPr>
            <a:xfrm>
              <a:off x="2683872" y="2380844"/>
              <a:ext cx="932630" cy="932650"/>
            </a:xfrm>
            <a:custGeom>
              <a:avLst/>
              <a:gdLst/>
              <a:ahLst/>
              <a:cxnLst/>
              <a:rect l="l" t="t" r="r" b="b"/>
              <a:pathLst>
                <a:path w="45533" h="45534" extrusionOk="0">
                  <a:moveTo>
                    <a:pt x="3936" y="1"/>
                  </a:moveTo>
                  <a:cubicBezTo>
                    <a:pt x="1768" y="1"/>
                    <a:pt x="0" y="1736"/>
                    <a:pt x="0" y="3937"/>
                  </a:cubicBezTo>
                  <a:lnTo>
                    <a:pt x="0" y="41597"/>
                  </a:lnTo>
                  <a:cubicBezTo>
                    <a:pt x="0" y="43799"/>
                    <a:pt x="1768" y="45534"/>
                    <a:pt x="3936" y="45534"/>
                  </a:cubicBezTo>
                  <a:lnTo>
                    <a:pt x="41630" y="45534"/>
                  </a:lnTo>
                  <a:cubicBezTo>
                    <a:pt x="43798" y="45534"/>
                    <a:pt x="45533" y="43799"/>
                    <a:pt x="45533" y="41597"/>
                  </a:cubicBezTo>
                  <a:lnTo>
                    <a:pt x="45533" y="3937"/>
                  </a:lnTo>
                  <a:cubicBezTo>
                    <a:pt x="45533" y="1736"/>
                    <a:pt x="43798" y="1"/>
                    <a:pt x="41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43"/>
            <p:cNvSpPr/>
            <p:nvPr/>
          </p:nvSpPr>
          <p:spPr>
            <a:xfrm>
              <a:off x="2800704" y="2533664"/>
              <a:ext cx="722889" cy="592620"/>
            </a:xfrm>
            <a:custGeom>
              <a:avLst/>
              <a:gdLst/>
              <a:ahLst/>
              <a:cxnLst/>
              <a:rect l="l" t="t" r="r" b="b"/>
              <a:pathLst>
                <a:path w="35293" h="28933" extrusionOk="0">
                  <a:moveTo>
                    <a:pt x="12866" y="0"/>
                  </a:moveTo>
                  <a:cubicBezTo>
                    <a:pt x="11401" y="0"/>
                    <a:pt x="10376" y="935"/>
                    <a:pt x="9336" y="935"/>
                  </a:cubicBezTo>
                  <a:cubicBezTo>
                    <a:pt x="9161" y="935"/>
                    <a:pt x="8985" y="908"/>
                    <a:pt x="8807" y="846"/>
                  </a:cubicBezTo>
                  <a:cubicBezTo>
                    <a:pt x="7772" y="546"/>
                    <a:pt x="6738" y="346"/>
                    <a:pt x="5671" y="212"/>
                  </a:cubicBezTo>
                  <a:cubicBezTo>
                    <a:pt x="5568" y="191"/>
                    <a:pt x="5465" y="182"/>
                    <a:pt x="5365" y="182"/>
                  </a:cubicBezTo>
                  <a:cubicBezTo>
                    <a:pt x="4656" y="182"/>
                    <a:pt x="4045" y="678"/>
                    <a:pt x="3870" y="1380"/>
                  </a:cubicBezTo>
                  <a:cubicBezTo>
                    <a:pt x="3770" y="1713"/>
                    <a:pt x="3970" y="2047"/>
                    <a:pt x="4303" y="2113"/>
                  </a:cubicBezTo>
                  <a:cubicBezTo>
                    <a:pt x="4970" y="2314"/>
                    <a:pt x="5538" y="2814"/>
                    <a:pt x="5838" y="3481"/>
                  </a:cubicBezTo>
                  <a:cubicBezTo>
                    <a:pt x="5838" y="3481"/>
                    <a:pt x="0" y="17024"/>
                    <a:pt x="267" y="24329"/>
                  </a:cubicBezTo>
                  <a:lnTo>
                    <a:pt x="15511" y="28933"/>
                  </a:lnTo>
                  <a:lnTo>
                    <a:pt x="18113" y="23962"/>
                  </a:lnTo>
                  <a:lnTo>
                    <a:pt x="20315" y="28933"/>
                  </a:lnTo>
                  <a:cubicBezTo>
                    <a:pt x="20315" y="28933"/>
                    <a:pt x="32090" y="26031"/>
                    <a:pt x="35292" y="23162"/>
                  </a:cubicBezTo>
                  <a:cubicBezTo>
                    <a:pt x="35292" y="23162"/>
                    <a:pt x="32157" y="7351"/>
                    <a:pt x="29721" y="3514"/>
                  </a:cubicBezTo>
                  <a:cubicBezTo>
                    <a:pt x="29721" y="3514"/>
                    <a:pt x="31256" y="346"/>
                    <a:pt x="30088" y="179"/>
                  </a:cubicBezTo>
                  <a:cubicBezTo>
                    <a:pt x="29858" y="153"/>
                    <a:pt x="29601" y="143"/>
                    <a:pt x="29327" y="143"/>
                  </a:cubicBezTo>
                  <a:cubicBezTo>
                    <a:pt x="28501" y="143"/>
                    <a:pt x="27516" y="231"/>
                    <a:pt x="26598" y="231"/>
                  </a:cubicBezTo>
                  <a:cubicBezTo>
                    <a:pt x="26234" y="231"/>
                    <a:pt x="25881" y="217"/>
                    <a:pt x="25552" y="179"/>
                  </a:cubicBezTo>
                  <a:cubicBezTo>
                    <a:pt x="25317" y="157"/>
                    <a:pt x="25107" y="148"/>
                    <a:pt x="24913" y="148"/>
                  </a:cubicBezTo>
                  <a:cubicBezTo>
                    <a:pt x="24254" y="148"/>
                    <a:pt x="23774" y="245"/>
                    <a:pt x="23102" y="245"/>
                  </a:cubicBezTo>
                  <a:cubicBezTo>
                    <a:pt x="22761" y="245"/>
                    <a:pt x="22371" y="220"/>
                    <a:pt x="21883" y="145"/>
                  </a:cubicBezTo>
                  <a:cubicBezTo>
                    <a:pt x="21782" y="130"/>
                    <a:pt x="21688" y="123"/>
                    <a:pt x="21599" y="123"/>
                  </a:cubicBezTo>
                  <a:cubicBezTo>
                    <a:pt x="20281" y="123"/>
                    <a:pt x="20143" y="1686"/>
                    <a:pt x="18696" y="1686"/>
                  </a:cubicBezTo>
                  <a:cubicBezTo>
                    <a:pt x="18522" y="1686"/>
                    <a:pt x="18329" y="1664"/>
                    <a:pt x="18113" y="1613"/>
                  </a:cubicBezTo>
                  <a:cubicBezTo>
                    <a:pt x="15978" y="1146"/>
                    <a:pt x="15945" y="679"/>
                    <a:pt x="13743" y="112"/>
                  </a:cubicBezTo>
                  <a:cubicBezTo>
                    <a:pt x="13433" y="33"/>
                    <a:pt x="13142" y="0"/>
                    <a:pt x="1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43"/>
            <p:cNvSpPr/>
            <p:nvPr/>
          </p:nvSpPr>
          <p:spPr>
            <a:xfrm>
              <a:off x="3315859" y="2542103"/>
              <a:ext cx="31441" cy="63557"/>
            </a:xfrm>
            <a:custGeom>
              <a:avLst/>
              <a:gdLst/>
              <a:ahLst/>
              <a:cxnLst/>
              <a:rect l="l" t="t" r="r" b="b"/>
              <a:pathLst>
                <a:path w="1535" h="3103" extrusionOk="0">
                  <a:moveTo>
                    <a:pt x="1468" y="0"/>
                  </a:moveTo>
                  <a:lnTo>
                    <a:pt x="1468" y="0"/>
                  </a:lnTo>
                  <a:cubicBezTo>
                    <a:pt x="1335" y="567"/>
                    <a:pt x="1135" y="1101"/>
                    <a:pt x="935" y="1635"/>
                  </a:cubicBezTo>
                  <a:cubicBezTo>
                    <a:pt x="668" y="2135"/>
                    <a:pt x="367" y="2635"/>
                    <a:pt x="1" y="3102"/>
                  </a:cubicBezTo>
                  <a:cubicBezTo>
                    <a:pt x="534" y="2769"/>
                    <a:pt x="901" y="2302"/>
                    <a:pt x="1135" y="1735"/>
                  </a:cubicBezTo>
                  <a:cubicBezTo>
                    <a:pt x="1435" y="1201"/>
                    <a:pt x="1535" y="601"/>
                    <a:pt x="1468"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43"/>
            <p:cNvSpPr/>
            <p:nvPr/>
          </p:nvSpPr>
          <p:spPr>
            <a:xfrm>
              <a:off x="3270757" y="2625446"/>
              <a:ext cx="125066" cy="159907"/>
            </a:xfrm>
            <a:custGeom>
              <a:avLst/>
              <a:gdLst/>
              <a:ahLst/>
              <a:cxnLst/>
              <a:rect l="l" t="t" r="r" b="b"/>
              <a:pathLst>
                <a:path w="6106" h="7807" extrusionOk="0">
                  <a:moveTo>
                    <a:pt x="3103" y="1"/>
                  </a:moveTo>
                  <a:lnTo>
                    <a:pt x="3036" y="101"/>
                  </a:lnTo>
                  <a:cubicBezTo>
                    <a:pt x="2169" y="1168"/>
                    <a:pt x="1135" y="2436"/>
                    <a:pt x="34" y="3770"/>
                  </a:cubicBezTo>
                  <a:lnTo>
                    <a:pt x="1" y="3837"/>
                  </a:lnTo>
                  <a:lnTo>
                    <a:pt x="34" y="3904"/>
                  </a:lnTo>
                  <a:lnTo>
                    <a:pt x="134" y="4004"/>
                  </a:lnTo>
                  <a:lnTo>
                    <a:pt x="3036" y="7706"/>
                  </a:lnTo>
                  <a:lnTo>
                    <a:pt x="3137" y="7806"/>
                  </a:lnTo>
                  <a:lnTo>
                    <a:pt x="3203" y="7706"/>
                  </a:lnTo>
                  <a:lnTo>
                    <a:pt x="5338" y="4904"/>
                  </a:lnTo>
                  <a:lnTo>
                    <a:pt x="5905" y="4104"/>
                  </a:lnTo>
                  <a:cubicBezTo>
                    <a:pt x="5972" y="4037"/>
                    <a:pt x="6039" y="3937"/>
                    <a:pt x="6105" y="3837"/>
                  </a:cubicBezTo>
                  <a:lnTo>
                    <a:pt x="6105" y="3837"/>
                  </a:lnTo>
                  <a:cubicBezTo>
                    <a:pt x="6005" y="3904"/>
                    <a:pt x="5905" y="4004"/>
                    <a:pt x="5838" y="4104"/>
                  </a:cubicBezTo>
                  <a:lnTo>
                    <a:pt x="5205" y="4871"/>
                  </a:lnTo>
                  <a:cubicBezTo>
                    <a:pt x="4688" y="5549"/>
                    <a:pt x="3984" y="6446"/>
                    <a:pt x="3122" y="7501"/>
                  </a:cubicBezTo>
                  <a:lnTo>
                    <a:pt x="3122" y="7501"/>
                  </a:lnTo>
                  <a:lnTo>
                    <a:pt x="301" y="3837"/>
                  </a:lnTo>
                  <a:lnTo>
                    <a:pt x="295" y="3828"/>
                  </a:lnTo>
                  <a:lnTo>
                    <a:pt x="295" y="3828"/>
                  </a:lnTo>
                  <a:lnTo>
                    <a:pt x="3137" y="283"/>
                  </a:lnTo>
                  <a:lnTo>
                    <a:pt x="3137" y="283"/>
                  </a:lnTo>
                  <a:lnTo>
                    <a:pt x="5238" y="2836"/>
                  </a:lnTo>
                  <a:lnTo>
                    <a:pt x="5872" y="3570"/>
                  </a:lnTo>
                  <a:cubicBezTo>
                    <a:pt x="5939" y="3637"/>
                    <a:pt x="6005" y="3737"/>
                    <a:pt x="6105" y="3837"/>
                  </a:cubicBezTo>
                  <a:cubicBezTo>
                    <a:pt x="6039" y="3737"/>
                    <a:pt x="5972" y="3637"/>
                    <a:pt x="5905" y="3570"/>
                  </a:cubicBezTo>
                  <a:lnTo>
                    <a:pt x="5305" y="2803"/>
                  </a:lnTo>
                  <a:lnTo>
                    <a:pt x="3170" y="101"/>
                  </a:lnTo>
                  <a:lnTo>
                    <a:pt x="31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43"/>
            <p:cNvSpPr/>
            <p:nvPr/>
          </p:nvSpPr>
          <p:spPr>
            <a:xfrm>
              <a:off x="3195607" y="2865275"/>
              <a:ext cx="125066" cy="160583"/>
            </a:xfrm>
            <a:custGeom>
              <a:avLst/>
              <a:gdLst/>
              <a:ahLst/>
              <a:cxnLst/>
              <a:rect l="l" t="t" r="r" b="b"/>
              <a:pathLst>
                <a:path w="6106" h="7840" extrusionOk="0">
                  <a:moveTo>
                    <a:pt x="3103" y="0"/>
                  </a:moveTo>
                  <a:lnTo>
                    <a:pt x="3036" y="100"/>
                  </a:lnTo>
                  <a:cubicBezTo>
                    <a:pt x="2169" y="1168"/>
                    <a:pt x="1135" y="2435"/>
                    <a:pt x="67" y="3770"/>
                  </a:cubicBezTo>
                  <a:lnTo>
                    <a:pt x="1" y="3836"/>
                  </a:lnTo>
                  <a:lnTo>
                    <a:pt x="67" y="3903"/>
                  </a:lnTo>
                  <a:lnTo>
                    <a:pt x="134" y="4003"/>
                  </a:lnTo>
                  <a:lnTo>
                    <a:pt x="3036" y="7739"/>
                  </a:lnTo>
                  <a:lnTo>
                    <a:pt x="3136" y="7839"/>
                  </a:lnTo>
                  <a:lnTo>
                    <a:pt x="3203" y="7739"/>
                  </a:lnTo>
                  <a:lnTo>
                    <a:pt x="5338" y="4904"/>
                  </a:lnTo>
                  <a:cubicBezTo>
                    <a:pt x="5571" y="4570"/>
                    <a:pt x="5771" y="4337"/>
                    <a:pt x="5905" y="4103"/>
                  </a:cubicBezTo>
                  <a:cubicBezTo>
                    <a:pt x="5972" y="4036"/>
                    <a:pt x="6038" y="3936"/>
                    <a:pt x="6105" y="3836"/>
                  </a:cubicBezTo>
                  <a:lnTo>
                    <a:pt x="6105" y="3836"/>
                  </a:lnTo>
                  <a:cubicBezTo>
                    <a:pt x="6005" y="3936"/>
                    <a:pt x="5905" y="4003"/>
                    <a:pt x="5838" y="4103"/>
                  </a:cubicBezTo>
                  <a:cubicBezTo>
                    <a:pt x="5671" y="4303"/>
                    <a:pt x="5471" y="4570"/>
                    <a:pt x="5204" y="4870"/>
                  </a:cubicBezTo>
                  <a:cubicBezTo>
                    <a:pt x="4688" y="5549"/>
                    <a:pt x="3983" y="6446"/>
                    <a:pt x="3122" y="7501"/>
                  </a:cubicBezTo>
                  <a:lnTo>
                    <a:pt x="3122" y="7501"/>
                  </a:lnTo>
                  <a:lnTo>
                    <a:pt x="301" y="3870"/>
                  </a:lnTo>
                  <a:lnTo>
                    <a:pt x="283" y="3842"/>
                  </a:lnTo>
                  <a:lnTo>
                    <a:pt x="283" y="3842"/>
                  </a:lnTo>
                  <a:lnTo>
                    <a:pt x="3121" y="302"/>
                  </a:lnTo>
                  <a:lnTo>
                    <a:pt x="5238" y="2836"/>
                  </a:lnTo>
                  <a:lnTo>
                    <a:pt x="5838" y="3569"/>
                  </a:lnTo>
                  <a:cubicBezTo>
                    <a:pt x="5938" y="3670"/>
                    <a:pt x="6005" y="3736"/>
                    <a:pt x="6105" y="3836"/>
                  </a:cubicBezTo>
                  <a:cubicBezTo>
                    <a:pt x="6038" y="3736"/>
                    <a:pt x="5972" y="3636"/>
                    <a:pt x="5905" y="3569"/>
                  </a:cubicBezTo>
                  <a:cubicBezTo>
                    <a:pt x="5738" y="3369"/>
                    <a:pt x="5538" y="3136"/>
                    <a:pt x="5304" y="2802"/>
                  </a:cubicBezTo>
                  <a:lnTo>
                    <a:pt x="3170" y="100"/>
                  </a:lnTo>
                  <a:lnTo>
                    <a:pt x="31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43"/>
            <p:cNvSpPr/>
            <p:nvPr/>
          </p:nvSpPr>
          <p:spPr>
            <a:xfrm>
              <a:off x="3427223" y="2760057"/>
              <a:ext cx="79964" cy="174245"/>
            </a:xfrm>
            <a:custGeom>
              <a:avLst/>
              <a:gdLst/>
              <a:ahLst/>
              <a:cxnLst/>
              <a:rect l="l" t="t" r="r" b="b"/>
              <a:pathLst>
                <a:path w="3904" h="8507" extrusionOk="0">
                  <a:moveTo>
                    <a:pt x="1869" y="0"/>
                  </a:moveTo>
                  <a:cubicBezTo>
                    <a:pt x="1802" y="100"/>
                    <a:pt x="1735" y="234"/>
                    <a:pt x="1702" y="367"/>
                  </a:cubicBezTo>
                  <a:cubicBezTo>
                    <a:pt x="1569" y="601"/>
                    <a:pt x="1435" y="968"/>
                    <a:pt x="1268" y="1401"/>
                  </a:cubicBezTo>
                  <a:cubicBezTo>
                    <a:pt x="935" y="2302"/>
                    <a:pt x="501" y="3536"/>
                    <a:pt x="34" y="4870"/>
                  </a:cubicBezTo>
                  <a:lnTo>
                    <a:pt x="1" y="4937"/>
                  </a:lnTo>
                  <a:lnTo>
                    <a:pt x="67" y="5004"/>
                  </a:lnTo>
                  <a:cubicBezTo>
                    <a:pt x="1068" y="5971"/>
                    <a:pt x="2036" y="6872"/>
                    <a:pt x="2736" y="7506"/>
                  </a:cubicBezTo>
                  <a:cubicBezTo>
                    <a:pt x="3103" y="7839"/>
                    <a:pt x="3370" y="8073"/>
                    <a:pt x="3570" y="8239"/>
                  </a:cubicBezTo>
                  <a:cubicBezTo>
                    <a:pt x="3670" y="8340"/>
                    <a:pt x="3770" y="8440"/>
                    <a:pt x="3904" y="8506"/>
                  </a:cubicBezTo>
                  <a:cubicBezTo>
                    <a:pt x="3837" y="8406"/>
                    <a:pt x="3737" y="8306"/>
                    <a:pt x="3637" y="8239"/>
                  </a:cubicBezTo>
                  <a:cubicBezTo>
                    <a:pt x="3470" y="8039"/>
                    <a:pt x="3203" y="7772"/>
                    <a:pt x="2869" y="7439"/>
                  </a:cubicBezTo>
                  <a:cubicBezTo>
                    <a:pt x="2208" y="6778"/>
                    <a:pt x="1285" y="5887"/>
                    <a:pt x="261" y="4896"/>
                  </a:cubicBezTo>
                  <a:lnTo>
                    <a:pt x="261" y="4896"/>
                  </a:lnTo>
                  <a:cubicBezTo>
                    <a:pt x="749" y="3558"/>
                    <a:pt x="1140" y="2352"/>
                    <a:pt x="1435" y="1468"/>
                  </a:cubicBezTo>
                  <a:cubicBezTo>
                    <a:pt x="1569" y="1034"/>
                    <a:pt x="1702" y="667"/>
                    <a:pt x="1769" y="400"/>
                  </a:cubicBezTo>
                  <a:cubicBezTo>
                    <a:pt x="1835" y="267"/>
                    <a:pt x="1869" y="134"/>
                    <a:pt x="18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43"/>
            <p:cNvSpPr/>
            <p:nvPr/>
          </p:nvSpPr>
          <p:spPr>
            <a:xfrm>
              <a:off x="2922309" y="2590605"/>
              <a:ext cx="489900" cy="19827"/>
            </a:xfrm>
            <a:custGeom>
              <a:avLst/>
              <a:gdLst/>
              <a:ahLst/>
              <a:cxnLst/>
              <a:rect l="l" t="t" r="r" b="b"/>
              <a:pathLst>
                <a:path w="23918" h="968" extrusionOk="0">
                  <a:moveTo>
                    <a:pt x="11976" y="1"/>
                  </a:moveTo>
                  <a:cubicBezTo>
                    <a:pt x="10308" y="34"/>
                    <a:pt x="8707" y="201"/>
                    <a:pt x="7306" y="368"/>
                  </a:cubicBezTo>
                  <a:cubicBezTo>
                    <a:pt x="5872" y="501"/>
                    <a:pt x="4571" y="634"/>
                    <a:pt x="3503" y="701"/>
                  </a:cubicBezTo>
                  <a:cubicBezTo>
                    <a:pt x="2953" y="718"/>
                    <a:pt x="2461" y="726"/>
                    <a:pt x="2031" y="726"/>
                  </a:cubicBezTo>
                  <a:cubicBezTo>
                    <a:pt x="1602" y="726"/>
                    <a:pt x="1235" y="718"/>
                    <a:pt x="935" y="701"/>
                  </a:cubicBezTo>
                  <a:cubicBezTo>
                    <a:pt x="635" y="668"/>
                    <a:pt x="401" y="634"/>
                    <a:pt x="234" y="634"/>
                  </a:cubicBezTo>
                  <a:lnTo>
                    <a:pt x="1" y="634"/>
                  </a:lnTo>
                  <a:cubicBezTo>
                    <a:pt x="68" y="668"/>
                    <a:pt x="134" y="668"/>
                    <a:pt x="234" y="701"/>
                  </a:cubicBezTo>
                  <a:cubicBezTo>
                    <a:pt x="401" y="701"/>
                    <a:pt x="635" y="734"/>
                    <a:pt x="935" y="768"/>
                  </a:cubicBezTo>
                  <a:cubicBezTo>
                    <a:pt x="1545" y="817"/>
                    <a:pt x="2174" y="848"/>
                    <a:pt x="2807" y="848"/>
                  </a:cubicBezTo>
                  <a:cubicBezTo>
                    <a:pt x="3039" y="848"/>
                    <a:pt x="3271" y="843"/>
                    <a:pt x="3503" y="835"/>
                  </a:cubicBezTo>
                  <a:cubicBezTo>
                    <a:pt x="4604" y="801"/>
                    <a:pt x="5872" y="701"/>
                    <a:pt x="7306" y="534"/>
                  </a:cubicBezTo>
                  <a:cubicBezTo>
                    <a:pt x="8740" y="401"/>
                    <a:pt x="10308" y="234"/>
                    <a:pt x="11976" y="234"/>
                  </a:cubicBezTo>
                  <a:cubicBezTo>
                    <a:pt x="13510" y="234"/>
                    <a:pt x="15078" y="334"/>
                    <a:pt x="16613" y="568"/>
                  </a:cubicBezTo>
                  <a:cubicBezTo>
                    <a:pt x="18047" y="768"/>
                    <a:pt x="19315" y="901"/>
                    <a:pt x="20415" y="935"/>
                  </a:cubicBezTo>
                  <a:cubicBezTo>
                    <a:pt x="20704" y="957"/>
                    <a:pt x="20994" y="968"/>
                    <a:pt x="21281" y="968"/>
                  </a:cubicBezTo>
                  <a:cubicBezTo>
                    <a:pt x="21857" y="968"/>
                    <a:pt x="22428" y="924"/>
                    <a:pt x="22984" y="835"/>
                  </a:cubicBezTo>
                  <a:cubicBezTo>
                    <a:pt x="23217" y="801"/>
                    <a:pt x="23451" y="768"/>
                    <a:pt x="23684" y="701"/>
                  </a:cubicBezTo>
                  <a:cubicBezTo>
                    <a:pt x="23751" y="701"/>
                    <a:pt x="23851" y="668"/>
                    <a:pt x="23918" y="634"/>
                  </a:cubicBezTo>
                  <a:lnTo>
                    <a:pt x="23918" y="634"/>
                  </a:lnTo>
                  <a:cubicBezTo>
                    <a:pt x="23918" y="634"/>
                    <a:pt x="23584" y="701"/>
                    <a:pt x="22984" y="768"/>
                  </a:cubicBezTo>
                  <a:cubicBezTo>
                    <a:pt x="22448" y="809"/>
                    <a:pt x="21925" y="838"/>
                    <a:pt x="21398" y="838"/>
                  </a:cubicBezTo>
                  <a:cubicBezTo>
                    <a:pt x="21073" y="838"/>
                    <a:pt x="20747" y="827"/>
                    <a:pt x="20415" y="801"/>
                  </a:cubicBezTo>
                  <a:cubicBezTo>
                    <a:pt x="19348" y="734"/>
                    <a:pt x="18047" y="601"/>
                    <a:pt x="16646" y="401"/>
                  </a:cubicBezTo>
                  <a:cubicBezTo>
                    <a:pt x="15078" y="134"/>
                    <a:pt x="13544" y="34"/>
                    <a:pt x="11976"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43"/>
            <p:cNvSpPr/>
            <p:nvPr/>
          </p:nvSpPr>
          <p:spPr>
            <a:xfrm>
              <a:off x="3300825" y="2606315"/>
              <a:ext cx="71074" cy="344372"/>
            </a:xfrm>
            <a:custGeom>
              <a:avLst/>
              <a:gdLst/>
              <a:ahLst/>
              <a:cxnLst/>
              <a:rect l="l" t="t" r="r" b="b"/>
              <a:pathLst>
                <a:path w="3470" h="16813" extrusionOk="0">
                  <a:moveTo>
                    <a:pt x="34" y="1"/>
                  </a:moveTo>
                  <a:cubicBezTo>
                    <a:pt x="1" y="201"/>
                    <a:pt x="1" y="434"/>
                    <a:pt x="1" y="668"/>
                  </a:cubicBezTo>
                  <a:cubicBezTo>
                    <a:pt x="1" y="1102"/>
                    <a:pt x="34" y="1735"/>
                    <a:pt x="67" y="2536"/>
                  </a:cubicBezTo>
                  <a:cubicBezTo>
                    <a:pt x="167" y="4571"/>
                    <a:pt x="434" y="6572"/>
                    <a:pt x="868" y="8574"/>
                  </a:cubicBezTo>
                  <a:cubicBezTo>
                    <a:pt x="1268" y="10575"/>
                    <a:pt x="1835" y="12543"/>
                    <a:pt x="2536" y="14478"/>
                  </a:cubicBezTo>
                  <a:cubicBezTo>
                    <a:pt x="2769" y="15212"/>
                    <a:pt x="3003" y="15779"/>
                    <a:pt x="3203" y="16179"/>
                  </a:cubicBezTo>
                  <a:cubicBezTo>
                    <a:pt x="3270" y="16413"/>
                    <a:pt x="3370" y="16613"/>
                    <a:pt x="3470" y="16813"/>
                  </a:cubicBezTo>
                  <a:cubicBezTo>
                    <a:pt x="3436" y="16579"/>
                    <a:pt x="3370" y="16379"/>
                    <a:pt x="3270" y="16146"/>
                  </a:cubicBezTo>
                  <a:cubicBezTo>
                    <a:pt x="3136" y="15745"/>
                    <a:pt x="2903" y="15145"/>
                    <a:pt x="2669" y="14411"/>
                  </a:cubicBezTo>
                  <a:cubicBezTo>
                    <a:pt x="1368" y="10575"/>
                    <a:pt x="534" y="6572"/>
                    <a:pt x="234" y="2503"/>
                  </a:cubicBezTo>
                  <a:cubicBezTo>
                    <a:pt x="167" y="1735"/>
                    <a:pt x="101" y="1068"/>
                    <a:pt x="101" y="668"/>
                  </a:cubicBezTo>
                  <a:cubicBezTo>
                    <a:pt x="101" y="434"/>
                    <a:pt x="67" y="201"/>
                    <a:pt x="3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43"/>
            <p:cNvSpPr/>
            <p:nvPr/>
          </p:nvSpPr>
          <p:spPr>
            <a:xfrm>
              <a:off x="3330218" y="2610412"/>
              <a:ext cx="32117" cy="124370"/>
            </a:xfrm>
            <a:custGeom>
              <a:avLst/>
              <a:gdLst/>
              <a:ahLst/>
              <a:cxnLst/>
              <a:rect l="l" t="t" r="r" b="b"/>
              <a:pathLst>
                <a:path w="1568" h="6072" extrusionOk="0">
                  <a:moveTo>
                    <a:pt x="33" y="1"/>
                  </a:moveTo>
                  <a:lnTo>
                    <a:pt x="33" y="1"/>
                  </a:lnTo>
                  <a:cubicBezTo>
                    <a:pt x="0" y="301"/>
                    <a:pt x="67" y="601"/>
                    <a:pt x="133" y="902"/>
                  </a:cubicBezTo>
                  <a:cubicBezTo>
                    <a:pt x="234" y="1469"/>
                    <a:pt x="434" y="2236"/>
                    <a:pt x="634" y="3070"/>
                  </a:cubicBezTo>
                  <a:cubicBezTo>
                    <a:pt x="834" y="3904"/>
                    <a:pt x="1067" y="4671"/>
                    <a:pt x="1234" y="5205"/>
                  </a:cubicBezTo>
                  <a:cubicBezTo>
                    <a:pt x="1301" y="5505"/>
                    <a:pt x="1434" y="5805"/>
                    <a:pt x="1568" y="6072"/>
                  </a:cubicBezTo>
                  <a:cubicBezTo>
                    <a:pt x="1534" y="5738"/>
                    <a:pt x="1468" y="5438"/>
                    <a:pt x="1368" y="5171"/>
                  </a:cubicBezTo>
                  <a:lnTo>
                    <a:pt x="834" y="3003"/>
                  </a:lnTo>
                  <a:cubicBezTo>
                    <a:pt x="634" y="2236"/>
                    <a:pt x="434" y="1502"/>
                    <a:pt x="300" y="868"/>
                  </a:cubicBezTo>
                  <a:cubicBezTo>
                    <a:pt x="234" y="568"/>
                    <a:pt x="133" y="268"/>
                    <a:pt x="33"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43"/>
            <p:cNvSpPr/>
            <p:nvPr/>
          </p:nvSpPr>
          <p:spPr>
            <a:xfrm>
              <a:off x="3205172" y="2966397"/>
              <a:ext cx="309532" cy="125722"/>
            </a:xfrm>
            <a:custGeom>
              <a:avLst/>
              <a:gdLst/>
              <a:ahLst/>
              <a:cxnLst/>
              <a:rect l="l" t="t" r="r" b="b"/>
              <a:pathLst>
                <a:path w="15112" h="6138" extrusionOk="0">
                  <a:moveTo>
                    <a:pt x="15111" y="0"/>
                  </a:moveTo>
                  <a:lnTo>
                    <a:pt x="15111" y="0"/>
                  </a:lnTo>
                  <a:cubicBezTo>
                    <a:pt x="14911" y="67"/>
                    <a:pt x="14711" y="167"/>
                    <a:pt x="14511" y="300"/>
                  </a:cubicBezTo>
                  <a:cubicBezTo>
                    <a:pt x="14144" y="500"/>
                    <a:pt x="13610" y="767"/>
                    <a:pt x="12977" y="1134"/>
                  </a:cubicBezTo>
                  <a:cubicBezTo>
                    <a:pt x="11676" y="1801"/>
                    <a:pt x="9808" y="2702"/>
                    <a:pt x="7740" y="3569"/>
                  </a:cubicBezTo>
                  <a:cubicBezTo>
                    <a:pt x="5638" y="4403"/>
                    <a:pt x="3703" y="5037"/>
                    <a:pt x="2269" y="5471"/>
                  </a:cubicBezTo>
                  <a:cubicBezTo>
                    <a:pt x="1568" y="5671"/>
                    <a:pt x="1035" y="5838"/>
                    <a:pt x="601" y="5971"/>
                  </a:cubicBezTo>
                  <a:cubicBezTo>
                    <a:pt x="401" y="6004"/>
                    <a:pt x="201" y="6071"/>
                    <a:pt x="1" y="6138"/>
                  </a:cubicBezTo>
                  <a:cubicBezTo>
                    <a:pt x="201" y="6138"/>
                    <a:pt x="434" y="6104"/>
                    <a:pt x="634" y="6038"/>
                  </a:cubicBezTo>
                  <a:cubicBezTo>
                    <a:pt x="1035" y="5938"/>
                    <a:pt x="1635" y="5804"/>
                    <a:pt x="2336" y="5604"/>
                  </a:cubicBezTo>
                  <a:cubicBezTo>
                    <a:pt x="4204" y="5104"/>
                    <a:pt x="6038" y="4503"/>
                    <a:pt x="7840" y="3769"/>
                  </a:cubicBezTo>
                  <a:cubicBezTo>
                    <a:pt x="9608" y="3036"/>
                    <a:pt x="11375" y="2202"/>
                    <a:pt x="13077" y="1268"/>
                  </a:cubicBezTo>
                  <a:cubicBezTo>
                    <a:pt x="13710" y="901"/>
                    <a:pt x="14244" y="601"/>
                    <a:pt x="14578" y="367"/>
                  </a:cubicBezTo>
                  <a:cubicBezTo>
                    <a:pt x="14778" y="267"/>
                    <a:pt x="14945" y="134"/>
                    <a:pt x="1511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43"/>
            <p:cNvSpPr/>
            <p:nvPr/>
          </p:nvSpPr>
          <p:spPr>
            <a:xfrm>
              <a:off x="3337714" y="2569426"/>
              <a:ext cx="34185" cy="36909"/>
            </a:xfrm>
            <a:custGeom>
              <a:avLst/>
              <a:gdLst/>
              <a:ahLst/>
              <a:cxnLst/>
              <a:rect l="l" t="t" r="r" b="b"/>
              <a:pathLst>
                <a:path w="1669" h="1802" extrusionOk="0">
                  <a:moveTo>
                    <a:pt x="1669" y="1"/>
                  </a:moveTo>
                  <a:lnTo>
                    <a:pt x="1669" y="1"/>
                  </a:lnTo>
                  <a:cubicBezTo>
                    <a:pt x="1402" y="301"/>
                    <a:pt x="1102" y="601"/>
                    <a:pt x="868" y="935"/>
                  </a:cubicBezTo>
                  <a:cubicBezTo>
                    <a:pt x="468" y="1435"/>
                    <a:pt x="1" y="1768"/>
                    <a:pt x="34" y="1802"/>
                  </a:cubicBezTo>
                  <a:cubicBezTo>
                    <a:pt x="435" y="1668"/>
                    <a:pt x="802" y="1402"/>
                    <a:pt x="1035" y="1068"/>
                  </a:cubicBezTo>
                  <a:cubicBezTo>
                    <a:pt x="1369" y="801"/>
                    <a:pt x="1569" y="401"/>
                    <a:pt x="166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43"/>
            <p:cNvSpPr/>
            <p:nvPr/>
          </p:nvSpPr>
          <p:spPr>
            <a:xfrm>
              <a:off x="2914792" y="1464621"/>
              <a:ext cx="475563" cy="562327"/>
            </a:xfrm>
            <a:custGeom>
              <a:avLst/>
              <a:gdLst/>
              <a:ahLst/>
              <a:cxnLst/>
              <a:rect l="l" t="t" r="r" b="b"/>
              <a:pathLst>
                <a:path w="23218" h="27454" extrusionOk="0">
                  <a:moveTo>
                    <a:pt x="16079" y="1"/>
                  </a:moveTo>
                  <a:cubicBezTo>
                    <a:pt x="13818" y="1332"/>
                    <a:pt x="10740" y="2155"/>
                    <a:pt x="7863" y="2155"/>
                  </a:cubicBezTo>
                  <a:cubicBezTo>
                    <a:pt x="6199" y="2155"/>
                    <a:pt x="4602" y="1880"/>
                    <a:pt x="3270" y="1269"/>
                  </a:cubicBezTo>
                  <a:cubicBezTo>
                    <a:pt x="3270" y="1269"/>
                    <a:pt x="1302" y="1335"/>
                    <a:pt x="368" y="2236"/>
                  </a:cubicBezTo>
                  <a:cubicBezTo>
                    <a:pt x="1" y="2569"/>
                    <a:pt x="568" y="5505"/>
                    <a:pt x="1135" y="8407"/>
                  </a:cubicBezTo>
                  <a:cubicBezTo>
                    <a:pt x="1702" y="11476"/>
                    <a:pt x="3270" y="19081"/>
                    <a:pt x="3270" y="19081"/>
                  </a:cubicBezTo>
                  <a:cubicBezTo>
                    <a:pt x="3270" y="19081"/>
                    <a:pt x="568" y="25586"/>
                    <a:pt x="1" y="27454"/>
                  </a:cubicBezTo>
                  <a:cubicBezTo>
                    <a:pt x="1" y="27454"/>
                    <a:pt x="7339" y="26134"/>
                    <a:pt x="13873" y="26134"/>
                  </a:cubicBezTo>
                  <a:cubicBezTo>
                    <a:pt x="17139" y="26134"/>
                    <a:pt x="20204" y="26464"/>
                    <a:pt x="22050" y="27454"/>
                  </a:cubicBezTo>
                  <a:cubicBezTo>
                    <a:pt x="22050" y="27454"/>
                    <a:pt x="23217" y="27320"/>
                    <a:pt x="22350" y="25486"/>
                  </a:cubicBezTo>
                  <a:cubicBezTo>
                    <a:pt x="22217" y="25152"/>
                    <a:pt x="20315" y="18314"/>
                    <a:pt x="20315" y="18314"/>
                  </a:cubicBezTo>
                  <a:lnTo>
                    <a:pt x="20649" y="11009"/>
                  </a:lnTo>
                  <a:lnTo>
                    <a:pt x="20983" y="868"/>
                  </a:lnTo>
                  <a:lnTo>
                    <a:pt x="1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43"/>
            <p:cNvSpPr/>
            <p:nvPr/>
          </p:nvSpPr>
          <p:spPr>
            <a:xfrm>
              <a:off x="3324749" y="1482399"/>
              <a:ext cx="148273" cy="257588"/>
            </a:xfrm>
            <a:custGeom>
              <a:avLst/>
              <a:gdLst/>
              <a:ahLst/>
              <a:cxnLst/>
              <a:rect l="l" t="t" r="r" b="b"/>
              <a:pathLst>
                <a:path w="7239" h="12576" extrusionOk="0">
                  <a:moveTo>
                    <a:pt x="968" y="0"/>
                  </a:moveTo>
                  <a:lnTo>
                    <a:pt x="0" y="2736"/>
                  </a:lnTo>
                  <a:lnTo>
                    <a:pt x="34" y="12576"/>
                  </a:lnTo>
                  <a:lnTo>
                    <a:pt x="801" y="10141"/>
                  </a:lnTo>
                  <a:lnTo>
                    <a:pt x="3970" y="11475"/>
                  </a:lnTo>
                  <a:cubicBezTo>
                    <a:pt x="5171" y="10574"/>
                    <a:pt x="7239" y="2736"/>
                    <a:pt x="7239" y="2736"/>
                  </a:cubicBezTo>
                  <a:lnTo>
                    <a:pt x="9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43"/>
            <p:cNvSpPr/>
            <p:nvPr/>
          </p:nvSpPr>
          <p:spPr>
            <a:xfrm>
              <a:off x="2937343" y="1494689"/>
              <a:ext cx="392895" cy="55671"/>
            </a:xfrm>
            <a:custGeom>
              <a:avLst/>
              <a:gdLst/>
              <a:ahLst/>
              <a:cxnLst/>
              <a:rect l="l" t="t" r="r" b="b"/>
              <a:pathLst>
                <a:path w="19182" h="2718" extrusionOk="0">
                  <a:moveTo>
                    <a:pt x="19181" y="1"/>
                  </a:moveTo>
                  <a:cubicBezTo>
                    <a:pt x="19114" y="1"/>
                    <a:pt x="19048" y="1"/>
                    <a:pt x="18981" y="34"/>
                  </a:cubicBezTo>
                  <a:cubicBezTo>
                    <a:pt x="18847" y="67"/>
                    <a:pt x="18681" y="67"/>
                    <a:pt x="18414" y="134"/>
                  </a:cubicBezTo>
                  <a:cubicBezTo>
                    <a:pt x="17913" y="234"/>
                    <a:pt x="17213" y="401"/>
                    <a:pt x="16346" y="634"/>
                  </a:cubicBezTo>
                  <a:cubicBezTo>
                    <a:pt x="15478" y="868"/>
                    <a:pt x="14444" y="1202"/>
                    <a:pt x="13310" y="1535"/>
                  </a:cubicBezTo>
                  <a:cubicBezTo>
                    <a:pt x="12076" y="1902"/>
                    <a:pt x="10842" y="2202"/>
                    <a:pt x="9574" y="2369"/>
                  </a:cubicBezTo>
                  <a:cubicBezTo>
                    <a:pt x="8874" y="2459"/>
                    <a:pt x="8173" y="2504"/>
                    <a:pt x="7475" y="2504"/>
                  </a:cubicBezTo>
                  <a:cubicBezTo>
                    <a:pt x="5847" y="2504"/>
                    <a:pt x="4234" y="2259"/>
                    <a:pt x="2669" y="1769"/>
                  </a:cubicBezTo>
                  <a:cubicBezTo>
                    <a:pt x="2002" y="1535"/>
                    <a:pt x="1335" y="1268"/>
                    <a:pt x="701" y="968"/>
                  </a:cubicBezTo>
                  <a:cubicBezTo>
                    <a:pt x="468" y="835"/>
                    <a:pt x="234" y="735"/>
                    <a:pt x="1" y="634"/>
                  </a:cubicBezTo>
                  <a:lnTo>
                    <a:pt x="1" y="634"/>
                  </a:lnTo>
                  <a:cubicBezTo>
                    <a:pt x="34" y="701"/>
                    <a:pt x="101" y="735"/>
                    <a:pt x="167" y="768"/>
                  </a:cubicBezTo>
                  <a:cubicBezTo>
                    <a:pt x="268" y="835"/>
                    <a:pt x="434" y="935"/>
                    <a:pt x="668" y="1068"/>
                  </a:cubicBezTo>
                  <a:cubicBezTo>
                    <a:pt x="1302" y="1368"/>
                    <a:pt x="1935" y="1669"/>
                    <a:pt x="2636" y="1902"/>
                  </a:cubicBezTo>
                  <a:cubicBezTo>
                    <a:pt x="4208" y="2442"/>
                    <a:pt x="5862" y="2717"/>
                    <a:pt x="7518" y="2717"/>
                  </a:cubicBezTo>
                  <a:cubicBezTo>
                    <a:pt x="8216" y="2717"/>
                    <a:pt x="8915" y="2668"/>
                    <a:pt x="9608" y="2569"/>
                  </a:cubicBezTo>
                  <a:cubicBezTo>
                    <a:pt x="10875" y="2369"/>
                    <a:pt x="12143" y="2102"/>
                    <a:pt x="13344" y="1702"/>
                  </a:cubicBezTo>
                  <a:lnTo>
                    <a:pt x="16379" y="768"/>
                  </a:lnTo>
                  <a:cubicBezTo>
                    <a:pt x="17246" y="501"/>
                    <a:pt x="17947" y="301"/>
                    <a:pt x="18414" y="201"/>
                  </a:cubicBezTo>
                  <a:cubicBezTo>
                    <a:pt x="18681" y="134"/>
                    <a:pt x="18914" y="67"/>
                    <a:pt x="19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43"/>
            <p:cNvSpPr/>
            <p:nvPr/>
          </p:nvSpPr>
          <p:spPr>
            <a:xfrm>
              <a:off x="2935295" y="1611705"/>
              <a:ext cx="408605" cy="15546"/>
            </a:xfrm>
            <a:custGeom>
              <a:avLst/>
              <a:gdLst/>
              <a:ahLst/>
              <a:cxnLst/>
              <a:rect l="l" t="t" r="r" b="b"/>
              <a:pathLst>
                <a:path w="19949" h="759" extrusionOk="0">
                  <a:moveTo>
                    <a:pt x="19848" y="0"/>
                  </a:moveTo>
                  <a:cubicBezTo>
                    <a:pt x="19815" y="0"/>
                    <a:pt x="19781" y="8"/>
                    <a:pt x="19748" y="25"/>
                  </a:cubicBezTo>
                  <a:lnTo>
                    <a:pt x="19148" y="58"/>
                  </a:lnTo>
                  <a:cubicBezTo>
                    <a:pt x="18647" y="125"/>
                    <a:pt x="17913" y="192"/>
                    <a:pt x="17013" y="259"/>
                  </a:cubicBezTo>
                  <a:cubicBezTo>
                    <a:pt x="15211" y="425"/>
                    <a:pt x="12743" y="525"/>
                    <a:pt x="9974" y="525"/>
                  </a:cubicBezTo>
                  <a:cubicBezTo>
                    <a:pt x="7206" y="525"/>
                    <a:pt x="4704" y="459"/>
                    <a:pt x="2903" y="392"/>
                  </a:cubicBezTo>
                  <a:lnTo>
                    <a:pt x="768" y="359"/>
                  </a:lnTo>
                  <a:lnTo>
                    <a:pt x="201" y="359"/>
                  </a:lnTo>
                  <a:cubicBezTo>
                    <a:pt x="167" y="342"/>
                    <a:pt x="134" y="334"/>
                    <a:pt x="101" y="334"/>
                  </a:cubicBezTo>
                  <a:cubicBezTo>
                    <a:pt x="67" y="334"/>
                    <a:pt x="34" y="342"/>
                    <a:pt x="1" y="359"/>
                  </a:cubicBezTo>
                  <a:cubicBezTo>
                    <a:pt x="67" y="359"/>
                    <a:pt x="134" y="392"/>
                    <a:pt x="201" y="392"/>
                  </a:cubicBezTo>
                  <a:lnTo>
                    <a:pt x="768" y="425"/>
                  </a:lnTo>
                  <a:lnTo>
                    <a:pt x="2869" y="559"/>
                  </a:lnTo>
                  <a:cubicBezTo>
                    <a:pt x="4704" y="659"/>
                    <a:pt x="7172" y="759"/>
                    <a:pt x="9974" y="759"/>
                  </a:cubicBezTo>
                  <a:cubicBezTo>
                    <a:pt x="12743" y="759"/>
                    <a:pt x="15245" y="592"/>
                    <a:pt x="17046" y="425"/>
                  </a:cubicBezTo>
                  <a:cubicBezTo>
                    <a:pt x="17947" y="325"/>
                    <a:pt x="18681" y="225"/>
                    <a:pt x="19181" y="159"/>
                  </a:cubicBezTo>
                  <a:lnTo>
                    <a:pt x="19748" y="58"/>
                  </a:lnTo>
                  <a:cubicBezTo>
                    <a:pt x="19815" y="58"/>
                    <a:pt x="19881" y="25"/>
                    <a:pt x="19948" y="25"/>
                  </a:cubicBezTo>
                  <a:cubicBezTo>
                    <a:pt x="19915" y="8"/>
                    <a:pt x="19881" y="0"/>
                    <a:pt x="198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43"/>
            <p:cNvSpPr/>
            <p:nvPr/>
          </p:nvSpPr>
          <p:spPr>
            <a:xfrm>
              <a:off x="2953053" y="1690092"/>
              <a:ext cx="384682" cy="25849"/>
            </a:xfrm>
            <a:custGeom>
              <a:avLst/>
              <a:gdLst/>
              <a:ahLst/>
              <a:cxnLst/>
              <a:rect l="l" t="t" r="r" b="b"/>
              <a:pathLst>
                <a:path w="18781" h="1262" extrusionOk="0">
                  <a:moveTo>
                    <a:pt x="18781" y="1"/>
                  </a:moveTo>
                  <a:lnTo>
                    <a:pt x="18781" y="1"/>
                  </a:lnTo>
                  <a:cubicBezTo>
                    <a:pt x="18547" y="34"/>
                    <a:pt x="18314" y="68"/>
                    <a:pt x="18080" y="134"/>
                  </a:cubicBezTo>
                  <a:cubicBezTo>
                    <a:pt x="17880" y="201"/>
                    <a:pt x="17580" y="234"/>
                    <a:pt x="17247" y="301"/>
                  </a:cubicBezTo>
                  <a:cubicBezTo>
                    <a:pt x="16913" y="368"/>
                    <a:pt x="16513" y="434"/>
                    <a:pt x="16112" y="501"/>
                  </a:cubicBezTo>
                  <a:cubicBezTo>
                    <a:pt x="13911" y="801"/>
                    <a:pt x="11676" y="968"/>
                    <a:pt x="9441" y="1002"/>
                  </a:cubicBezTo>
                  <a:cubicBezTo>
                    <a:pt x="8534" y="1036"/>
                    <a:pt x="7655" y="1051"/>
                    <a:pt x="6823" y="1051"/>
                  </a:cubicBezTo>
                  <a:cubicBezTo>
                    <a:pt x="5269" y="1051"/>
                    <a:pt x="3878" y="1000"/>
                    <a:pt x="2770" y="935"/>
                  </a:cubicBezTo>
                  <a:cubicBezTo>
                    <a:pt x="1902" y="901"/>
                    <a:pt x="1235" y="835"/>
                    <a:pt x="735" y="801"/>
                  </a:cubicBezTo>
                  <a:cubicBezTo>
                    <a:pt x="501" y="768"/>
                    <a:pt x="234" y="768"/>
                    <a:pt x="1" y="768"/>
                  </a:cubicBezTo>
                  <a:cubicBezTo>
                    <a:pt x="234" y="835"/>
                    <a:pt x="501" y="868"/>
                    <a:pt x="735" y="901"/>
                  </a:cubicBezTo>
                  <a:cubicBezTo>
                    <a:pt x="1202" y="968"/>
                    <a:pt x="1936" y="1035"/>
                    <a:pt x="2770" y="1102"/>
                  </a:cubicBezTo>
                  <a:cubicBezTo>
                    <a:pt x="3990" y="1199"/>
                    <a:pt x="5587" y="1261"/>
                    <a:pt x="7388" y="1261"/>
                  </a:cubicBezTo>
                  <a:cubicBezTo>
                    <a:pt x="8048" y="1261"/>
                    <a:pt x="8735" y="1253"/>
                    <a:pt x="9441" y="1235"/>
                  </a:cubicBezTo>
                  <a:cubicBezTo>
                    <a:pt x="11676" y="1202"/>
                    <a:pt x="13877" y="1002"/>
                    <a:pt x="16112" y="635"/>
                  </a:cubicBezTo>
                  <a:cubicBezTo>
                    <a:pt x="16513" y="568"/>
                    <a:pt x="16913" y="501"/>
                    <a:pt x="17247" y="434"/>
                  </a:cubicBezTo>
                  <a:cubicBezTo>
                    <a:pt x="17547" y="334"/>
                    <a:pt x="17847" y="301"/>
                    <a:pt x="18080" y="234"/>
                  </a:cubicBezTo>
                  <a:cubicBezTo>
                    <a:pt x="18314" y="168"/>
                    <a:pt x="18547" y="101"/>
                    <a:pt x="18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43"/>
            <p:cNvSpPr/>
            <p:nvPr/>
          </p:nvSpPr>
          <p:spPr>
            <a:xfrm>
              <a:off x="2970135" y="1796171"/>
              <a:ext cx="356682" cy="11634"/>
            </a:xfrm>
            <a:custGeom>
              <a:avLst/>
              <a:gdLst/>
              <a:ahLst/>
              <a:cxnLst/>
              <a:rect l="l" t="t" r="r" b="b"/>
              <a:pathLst>
                <a:path w="17414" h="568" extrusionOk="0">
                  <a:moveTo>
                    <a:pt x="17063" y="1"/>
                  </a:moveTo>
                  <a:cubicBezTo>
                    <a:pt x="16946" y="1"/>
                    <a:pt x="16829" y="9"/>
                    <a:pt x="16713" y="26"/>
                  </a:cubicBezTo>
                  <a:lnTo>
                    <a:pt x="14845" y="126"/>
                  </a:lnTo>
                  <a:cubicBezTo>
                    <a:pt x="13277" y="226"/>
                    <a:pt x="11109" y="326"/>
                    <a:pt x="8707" y="359"/>
                  </a:cubicBezTo>
                  <a:cubicBezTo>
                    <a:pt x="8276" y="365"/>
                    <a:pt x="7853" y="368"/>
                    <a:pt x="7440" y="368"/>
                  </a:cubicBezTo>
                  <a:cubicBezTo>
                    <a:pt x="5523" y="368"/>
                    <a:pt x="3826" y="308"/>
                    <a:pt x="2536" y="226"/>
                  </a:cubicBezTo>
                  <a:cubicBezTo>
                    <a:pt x="1735" y="159"/>
                    <a:pt x="1102" y="92"/>
                    <a:pt x="668" y="59"/>
                  </a:cubicBezTo>
                  <a:cubicBezTo>
                    <a:pt x="434" y="26"/>
                    <a:pt x="201" y="26"/>
                    <a:pt x="1" y="26"/>
                  </a:cubicBezTo>
                  <a:cubicBezTo>
                    <a:pt x="201" y="59"/>
                    <a:pt x="434" y="126"/>
                    <a:pt x="668" y="126"/>
                  </a:cubicBezTo>
                  <a:cubicBezTo>
                    <a:pt x="1102" y="226"/>
                    <a:pt x="1735" y="292"/>
                    <a:pt x="2536" y="359"/>
                  </a:cubicBezTo>
                  <a:cubicBezTo>
                    <a:pt x="3842" y="498"/>
                    <a:pt x="5566" y="568"/>
                    <a:pt x="7513" y="568"/>
                  </a:cubicBezTo>
                  <a:cubicBezTo>
                    <a:pt x="7903" y="568"/>
                    <a:pt x="8301" y="565"/>
                    <a:pt x="8707" y="559"/>
                  </a:cubicBezTo>
                  <a:cubicBezTo>
                    <a:pt x="11109" y="526"/>
                    <a:pt x="13310" y="426"/>
                    <a:pt x="14878" y="292"/>
                  </a:cubicBezTo>
                  <a:cubicBezTo>
                    <a:pt x="15645" y="226"/>
                    <a:pt x="16312" y="159"/>
                    <a:pt x="16746" y="126"/>
                  </a:cubicBezTo>
                  <a:cubicBezTo>
                    <a:pt x="16946" y="92"/>
                    <a:pt x="17180" y="59"/>
                    <a:pt x="17413" y="26"/>
                  </a:cubicBezTo>
                  <a:cubicBezTo>
                    <a:pt x="17296" y="9"/>
                    <a:pt x="17180" y="1"/>
                    <a:pt x="17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43"/>
            <p:cNvSpPr/>
            <p:nvPr/>
          </p:nvSpPr>
          <p:spPr>
            <a:xfrm>
              <a:off x="2961266" y="1888916"/>
              <a:ext cx="386730" cy="12843"/>
            </a:xfrm>
            <a:custGeom>
              <a:avLst/>
              <a:gdLst/>
              <a:ahLst/>
              <a:cxnLst/>
              <a:rect l="l" t="t" r="r" b="b"/>
              <a:pathLst>
                <a:path w="18881" h="627" extrusionOk="0">
                  <a:moveTo>
                    <a:pt x="9407" y="1"/>
                  </a:moveTo>
                  <a:cubicBezTo>
                    <a:pt x="6805" y="1"/>
                    <a:pt x="4437" y="134"/>
                    <a:pt x="2735" y="301"/>
                  </a:cubicBezTo>
                  <a:cubicBezTo>
                    <a:pt x="1902" y="368"/>
                    <a:pt x="1201" y="434"/>
                    <a:pt x="734" y="501"/>
                  </a:cubicBezTo>
                  <a:cubicBezTo>
                    <a:pt x="467" y="534"/>
                    <a:pt x="234" y="568"/>
                    <a:pt x="0" y="601"/>
                  </a:cubicBezTo>
                  <a:cubicBezTo>
                    <a:pt x="117" y="618"/>
                    <a:pt x="242" y="626"/>
                    <a:pt x="367" y="626"/>
                  </a:cubicBezTo>
                  <a:cubicBezTo>
                    <a:pt x="492" y="626"/>
                    <a:pt x="617" y="618"/>
                    <a:pt x="734" y="601"/>
                  </a:cubicBezTo>
                  <a:lnTo>
                    <a:pt x="2769" y="434"/>
                  </a:lnTo>
                  <a:cubicBezTo>
                    <a:pt x="4470" y="334"/>
                    <a:pt x="6838" y="201"/>
                    <a:pt x="9440" y="201"/>
                  </a:cubicBezTo>
                  <a:cubicBezTo>
                    <a:pt x="12042" y="201"/>
                    <a:pt x="14410" y="334"/>
                    <a:pt x="16112" y="434"/>
                  </a:cubicBezTo>
                  <a:lnTo>
                    <a:pt x="18113" y="601"/>
                  </a:lnTo>
                  <a:cubicBezTo>
                    <a:pt x="18247" y="618"/>
                    <a:pt x="18372" y="626"/>
                    <a:pt x="18497" y="626"/>
                  </a:cubicBezTo>
                  <a:cubicBezTo>
                    <a:pt x="18622" y="626"/>
                    <a:pt x="18747" y="618"/>
                    <a:pt x="18880" y="601"/>
                  </a:cubicBezTo>
                  <a:cubicBezTo>
                    <a:pt x="18613" y="568"/>
                    <a:pt x="18347" y="534"/>
                    <a:pt x="18113" y="501"/>
                  </a:cubicBezTo>
                  <a:cubicBezTo>
                    <a:pt x="17646" y="434"/>
                    <a:pt x="16912" y="368"/>
                    <a:pt x="16078" y="301"/>
                  </a:cubicBezTo>
                  <a:cubicBezTo>
                    <a:pt x="14410" y="134"/>
                    <a:pt x="12009" y="1"/>
                    <a:pt x="94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43"/>
            <p:cNvSpPr/>
            <p:nvPr/>
          </p:nvSpPr>
          <p:spPr>
            <a:xfrm>
              <a:off x="3344555" y="1526805"/>
              <a:ext cx="43751" cy="67654"/>
            </a:xfrm>
            <a:custGeom>
              <a:avLst/>
              <a:gdLst/>
              <a:ahLst/>
              <a:cxnLst/>
              <a:rect l="l" t="t" r="r" b="b"/>
              <a:pathLst>
                <a:path w="2136" h="3303" extrusionOk="0">
                  <a:moveTo>
                    <a:pt x="2135" y="0"/>
                  </a:moveTo>
                  <a:cubicBezTo>
                    <a:pt x="2069" y="0"/>
                    <a:pt x="1668" y="768"/>
                    <a:pt x="1101" y="1668"/>
                  </a:cubicBezTo>
                  <a:cubicBezTo>
                    <a:pt x="534" y="2602"/>
                    <a:pt x="1" y="3269"/>
                    <a:pt x="34" y="3303"/>
                  </a:cubicBezTo>
                  <a:cubicBezTo>
                    <a:pt x="534" y="2869"/>
                    <a:pt x="968" y="2369"/>
                    <a:pt x="1301" y="1802"/>
                  </a:cubicBezTo>
                  <a:cubicBezTo>
                    <a:pt x="1668" y="1268"/>
                    <a:pt x="1969" y="668"/>
                    <a:pt x="21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43"/>
            <p:cNvSpPr/>
            <p:nvPr/>
          </p:nvSpPr>
          <p:spPr>
            <a:xfrm>
              <a:off x="3329521" y="1621086"/>
              <a:ext cx="17103" cy="217299"/>
            </a:xfrm>
            <a:custGeom>
              <a:avLst/>
              <a:gdLst/>
              <a:ahLst/>
              <a:cxnLst/>
              <a:rect l="l" t="t" r="r" b="b"/>
              <a:pathLst>
                <a:path w="835" h="10609" extrusionOk="0">
                  <a:moveTo>
                    <a:pt x="801" y="1"/>
                  </a:moveTo>
                  <a:cubicBezTo>
                    <a:pt x="768" y="134"/>
                    <a:pt x="735" y="268"/>
                    <a:pt x="735" y="401"/>
                  </a:cubicBezTo>
                  <a:cubicBezTo>
                    <a:pt x="701" y="668"/>
                    <a:pt x="668" y="1068"/>
                    <a:pt x="634" y="1569"/>
                  </a:cubicBezTo>
                  <a:cubicBezTo>
                    <a:pt x="534" y="2503"/>
                    <a:pt x="434" y="3837"/>
                    <a:pt x="334" y="5305"/>
                  </a:cubicBezTo>
                  <a:cubicBezTo>
                    <a:pt x="234" y="6772"/>
                    <a:pt x="134" y="8107"/>
                    <a:pt x="101" y="9074"/>
                  </a:cubicBezTo>
                  <a:cubicBezTo>
                    <a:pt x="34" y="9541"/>
                    <a:pt x="34" y="9941"/>
                    <a:pt x="34" y="10208"/>
                  </a:cubicBezTo>
                  <a:cubicBezTo>
                    <a:pt x="1" y="10341"/>
                    <a:pt x="1" y="10475"/>
                    <a:pt x="34" y="10608"/>
                  </a:cubicBezTo>
                  <a:cubicBezTo>
                    <a:pt x="67" y="10475"/>
                    <a:pt x="101" y="10341"/>
                    <a:pt x="101" y="10208"/>
                  </a:cubicBezTo>
                  <a:cubicBezTo>
                    <a:pt x="134" y="9941"/>
                    <a:pt x="167" y="9541"/>
                    <a:pt x="234" y="9074"/>
                  </a:cubicBezTo>
                  <a:cubicBezTo>
                    <a:pt x="301" y="8107"/>
                    <a:pt x="434" y="6772"/>
                    <a:pt x="534" y="5305"/>
                  </a:cubicBezTo>
                  <a:cubicBezTo>
                    <a:pt x="634" y="3870"/>
                    <a:pt x="701" y="2536"/>
                    <a:pt x="768" y="1569"/>
                  </a:cubicBezTo>
                  <a:cubicBezTo>
                    <a:pt x="801" y="1068"/>
                    <a:pt x="801" y="668"/>
                    <a:pt x="801" y="401"/>
                  </a:cubicBezTo>
                  <a:cubicBezTo>
                    <a:pt x="835" y="268"/>
                    <a:pt x="835" y="134"/>
                    <a:pt x="80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43"/>
            <p:cNvSpPr/>
            <p:nvPr/>
          </p:nvSpPr>
          <p:spPr>
            <a:xfrm>
              <a:off x="3381444" y="1525433"/>
              <a:ext cx="57412" cy="178341"/>
            </a:xfrm>
            <a:custGeom>
              <a:avLst/>
              <a:gdLst/>
              <a:ahLst/>
              <a:cxnLst/>
              <a:rect l="l" t="t" r="r" b="b"/>
              <a:pathLst>
                <a:path w="2803" h="8707" extrusionOk="0">
                  <a:moveTo>
                    <a:pt x="2803" y="1"/>
                  </a:moveTo>
                  <a:cubicBezTo>
                    <a:pt x="2703" y="101"/>
                    <a:pt x="2636" y="201"/>
                    <a:pt x="2569" y="301"/>
                  </a:cubicBezTo>
                  <a:cubicBezTo>
                    <a:pt x="2469" y="501"/>
                    <a:pt x="2302" y="801"/>
                    <a:pt x="2136" y="1168"/>
                  </a:cubicBezTo>
                  <a:cubicBezTo>
                    <a:pt x="1669" y="2169"/>
                    <a:pt x="1268" y="3170"/>
                    <a:pt x="935" y="4204"/>
                  </a:cubicBezTo>
                  <a:cubicBezTo>
                    <a:pt x="601" y="5238"/>
                    <a:pt x="334" y="6305"/>
                    <a:pt x="168" y="7373"/>
                  </a:cubicBezTo>
                  <a:cubicBezTo>
                    <a:pt x="68" y="7773"/>
                    <a:pt x="34" y="8107"/>
                    <a:pt x="1" y="8340"/>
                  </a:cubicBezTo>
                  <a:cubicBezTo>
                    <a:pt x="1" y="8473"/>
                    <a:pt x="1" y="8607"/>
                    <a:pt x="1" y="8707"/>
                  </a:cubicBezTo>
                  <a:cubicBezTo>
                    <a:pt x="134" y="8273"/>
                    <a:pt x="234" y="7840"/>
                    <a:pt x="301" y="7406"/>
                  </a:cubicBezTo>
                  <a:cubicBezTo>
                    <a:pt x="501" y="6605"/>
                    <a:pt x="768" y="5471"/>
                    <a:pt x="1135" y="4270"/>
                  </a:cubicBezTo>
                  <a:cubicBezTo>
                    <a:pt x="1535" y="3070"/>
                    <a:pt x="1969" y="2002"/>
                    <a:pt x="2269" y="1235"/>
                  </a:cubicBezTo>
                  <a:cubicBezTo>
                    <a:pt x="2469" y="835"/>
                    <a:pt x="2636" y="434"/>
                    <a:pt x="2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4" name="Google Shape;2634;p43"/>
            <p:cNvSpPr/>
            <p:nvPr/>
          </p:nvSpPr>
          <p:spPr>
            <a:xfrm>
              <a:off x="2916840" y="1962141"/>
              <a:ext cx="455060" cy="60034"/>
            </a:xfrm>
            <a:custGeom>
              <a:avLst/>
              <a:gdLst/>
              <a:ahLst/>
              <a:cxnLst/>
              <a:rect l="l" t="t" r="r" b="b"/>
              <a:pathLst>
                <a:path w="22217" h="2931" extrusionOk="0">
                  <a:moveTo>
                    <a:pt x="13043" y="1"/>
                  </a:moveTo>
                  <a:cubicBezTo>
                    <a:pt x="10867" y="1"/>
                    <a:pt x="8693" y="232"/>
                    <a:pt x="6572" y="695"/>
                  </a:cubicBezTo>
                  <a:cubicBezTo>
                    <a:pt x="5905" y="829"/>
                    <a:pt x="5271" y="996"/>
                    <a:pt x="4704" y="1129"/>
                  </a:cubicBezTo>
                  <a:cubicBezTo>
                    <a:pt x="4104" y="1296"/>
                    <a:pt x="3570" y="1496"/>
                    <a:pt x="3070" y="1629"/>
                  </a:cubicBezTo>
                  <a:cubicBezTo>
                    <a:pt x="2603" y="1796"/>
                    <a:pt x="2169" y="1963"/>
                    <a:pt x="1769" y="2130"/>
                  </a:cubicBezTo>
                  <a:cubicBezTo>
                    <a:pt x="1402" y="2263"/>
                    <a:pt x="1068" y="2397"/>
                    <a:pt x="802" y="2530"/>
                  </a:cubicBezTo>
                  <a:lnTo>
                    <a:pt x="201" y="2797"/>
                  </a:lnTo>
                  <a:cubicBezTo>
                    <a:pt x="134" y="2830"/>
                    <a:pt x="68" y="2864"/>
                    <a:pt x="1" y="2930"/>
                  </a:cubicBezTo>
                  <a:cubicBezTo>
                    <a:pt x="68" y="2897"/>
                    <a:pt x="168" y="2864"/>
                    <a:pt x="234" y="2830"/>
                  </a:cubicBezTo>
                  <a:lnTo>
                    <a:pt x="835" y="2597"/>
                  </a:lnTo>
                  <a:cubicBezTo>
                    <a:pt x="1102" y="2497"/>
                    <a:pt x="1435" y="2363"/>
                    <a:pt x="1836" y="2230"/>
                  </a:cubicBezTo>
                  <a:cubicBezTo>
                    <a:pt x="2203" y="2096"/>
                    <a:pt x="2636" y="1963"/>
                    <a:pt x="3137" y="1796"/>
                  </a:cubicBezTo>
                  <a:cubicBezTo>
                    <a:pt x="3637" y="1629"/>
                    <a:pt x="4171" y="1496"/>
                    <a:pt x="4738" y="1329"/>
                  </a:cubicBezTo>
                  <a:cubicBezTo>
                    <a:pt x="5338" y="1162"/>
                    <a:pt x="5939" y="1029"/>
                    <a:pt x="6606" y="896"/>
                  </a:cubicBezTo>
                  <a:cubicBezTo>
                    <a:pt x="8073" y="595"/>
                    <a:pt x="9508" y="395"/>
                    <a:pt x="10975" y="295"/>
                  </a:cubicBezTo>
                  <a:cubicBezTo>
                    <a:pt x="11709" y="245"/>
                    <a:pt x="12443" y="220"/>
                    <a:pt x="13177" y="220"/>
                  </a:cubicBezTo>
                  <a:cubicBezTo>
                    <a:pt x="13911" y="220"/>
                    <a:pt x="14645" y="245"/>
                    <a:pt x="15379" y="295"/>
                  </a:cubicBezTo>
                  <a:cubicBezTo>
                    <a:pt x="16046" y="362"/>
                    <a:pt x="16713" y="429"/>
                    <a:pt x="17313" y="495"/>
                  </a:cubicBezTo>
                  <a:cubicBezTo>
                    <a:pt x="17914" y="562"/>
                    <a:pt x="18447" y="662"/>
                    <a:pt x="18981" y="729"/>
                  </a:cubicBezTo>
                  <a:cubicBezTo>
                    <a:pt x="19515" y="796"/>
                    <a:pt x="19949" y="929"/>
                    <a:pt x="20349" y="996"/>
                  </a:cubicBezTo>
                  <a:cubicBezTo>
                    <a:pt x="20749" y="1096"/>
                    <a:pt x="21083" y="1162"/>
                    <a:pt x="21350" y="1229"/>
                  </a:cubicBezTo>
                  <a:lnTo>
                    <a:pt x="22017" y="1396"/>
                  </a:lnTo>
                  <a:cubicBezTo>
                    <a:pt x="22083" y="1396"/>
                    <a:pt x="22150" y="1429"/>
                    <a:pt x="22217" y="1429"/>
                  </a:cubicBezTo>
                  <a:cubicBezTo>
                    <a:pt x="22150" y="1396"/>
                    <a:pt x="22083" y="1363"/>
                    <a:pt x="22017" y="1363"/>
                  </a:cubicBezTo>
                  <a:lnTo>
                    <a:pt x="21383" y="1162"/>
                  </a:lnTo>
                  <a:cubicBezTo>
                    <a:pt x="21116" y="1062"/>
                    <a:pt x="20782" y="962"/>
                    <a:pt x="20382" y="896"/>
                  </a:cubicBezTo>
                  <a:cubicBezTo>
                    <a:pt x="19982" y="796"/>
                    <a:pt x="19515" y="695"/>
                    <a:pt x="19015" y="595"/>
                  </a:cubicBezTo>
                  <a:cubicBezTo>
                    <a:pt x="18514" y="495"/>
                    <a:pt x="17947" y="395"/>
                    <a:pt x="17347" y="295"/>
                  </a:cubicBezTo>
                  <a:cubicBezTo>
                    <a:pt x="16746" y="228"/>
                    <a:pt x="16112" y="162"/>
                    <a:pt x="15445" y="95"/>
                  </a:cubicBezTo>
                  <a:cubicBezTo>
                    <a:pt x="14646" y="32"/>
                    <a:pt x="13844" y="1"/>
                    <a:pt x="130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5" name="Google Shape;2635;p43"/>
            <p:cNvSpPr/>
            <p:nvPr/>
          </p:nvSpPr>
          <p:spPr>
            <a:xfrm>
              <a:off x="4216514" y="1798268"/>
              <a:ext cx="366360" cy="300028"/>
            </a:xfrm>
            <a:custGeom>
              <a:avLst/>
              <a:gdLst/>
              <a:ahLst/>
              <a:cxnLst/>
              <a:rect l="l" t="t" r="r" b="b"/>
              <a:pathLst>
                <a:path w="15846" h="12977" extrusionOk="0">
                  <a:moveTo>
                    <a:pt x="2436" y="1"/>
                  </a:moveTo>
                  <a:cubicBezTo>
                    <a:pt x="2436" y="1469"/>
                    <a:pt x="2970" y="2002"/>
                    <a:pt x="2169" y="3103"/>
                  </a:cubicBezTo>
                  <a:cubicBezTo>
                    <a:pt x="1836" y="3537"/>
                    <a:pt x="1435" y="3937"/>
                    <a:pt x="1369" y="4471"/>
                  </a:cubicBezTo>
                  <a:cubicBezTo>
                    <a:pt x="1302" y="5105"/>
                    <a:pt x="1802" y="5672"/>
                    <a:pt x="1802" y="6305"/>
                  </a:cubicBezTo>
                  <a:cubicBezTo>
                    <a:pt x="1802" y="7039"/>
                    <a:pt x="1168" y="7606"/>
                    <a:pt x="801" y="8240"/>
                  </a:cubicBezTo>
                  <a:cubicBezTo>
                    <a:pt x="1" y="9674"/>
                    <a:pt x="601" y="11476"/>
                    <a:pt x="1235" y="12977"/>
                  </a:cubicBezTo>
                  <a:lnTo>
                    <a:pt x="14778" y="9174"/>
                  </a:lnTo>
                  <a:cubicBezTo>
                    <a:pt x="15412" y="9141"/>
                    <a:pt x="15846" y="8474"/>
                    <a:pt x="15612" y="7873"/>
                  </a:cubicBezTo>
                  <a:cubicBezTo>
                    <a:pt x="15212" y="5271"/>
                    <a:pt x="14611" y="2703"/>
                    <a:pt x="13811" y="201"/>
                  </a:cubicBezTo>
                  <a:lnTo>
                    <a:pt x="2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43"/>
            <p:cNvSpPr/>
            <p:nvPr/>
          </p:nvSpPr>
          <p:spPr>
            <a:xfrm>
              <a:off x="4336844" y="1290738"/>
              <a:ext cx="220588" cy="326431"/>
            </a:xfrm>
            <a:custGeom>
              <a:avLst/>
              <a:gdLst/>
              <a:ahLst/>
              <a:cxnLst/>
              <a:rect l="l" t="t" r="r" b="b"/>
              <a:pathLst>
                <a:path w="9541" h="14119" extrusionOk="0">
                  <a:moveTo>
                    <a:pt x="7973" y="1"/>
                  </a:moveTo>
                  <a:cubicBezTo>
                    <a:pt x="5204" y="468"/>
                    <a:pt x="2135" y="2503"/>
                    <a:pt x="1068" y="5138"/>
                  </a:cubicBezTo>
                  <a:cubicBezTo>
                    <a:pt x="1" y="7773"/>
                    <a:pt x="101" y="11109"/>
                    <a:pt x="134" y="13944"/>
                  </a:cubicBezTo>
                  <a:cubicBezTo>
                    <a:pt x="286" y="13915"/>
                    <a:pt x="428" y="13903"/>
                    <a:pt x="565" y="13903"/>
                  </a:cubicBezTo>
                  <a:cubicBezTo>
                    <a:pt x="1148" y="13903"/>
                    <a:pt x="1622" y="14118"/>
                    <a:pt x="2237" y="14118"/>
                  </a:cubicBezTo>
                  <a:cubicBezTo>
                    <a:pt x="2302" y="14118"/>
                    <a:pt x="2368" y="14116"/>
                    <a:pt x="2436" y="14111"/>
                  </a:cubicBezTo>
                  <a:cubicBezTo>
                    <a:pt x="3003" y="14011"/>
                    <a:pt x="3503" y="13711"/>
                    <a:pt x="3837" y="13210"/>
                  </a:cubicBezTo>
                  <a:cubicBezTo>
                    <a:pt x="4637" y="12143"/>
                    <a:pt x="5304" y="10942"/>
                    <a:pt x="5771" y="9708"/>
                  </a:cubicBezTo>
                  <a:cubicBezTo>
                    <a:pt x="7072" y="6772"/>
                    <a:pt x="8307" y="3804"/>
                    <a:pt x="9541" y="868"/>
                  </a:cubicBezTo>
                  <a:lnTo>
                    <a:pt x="7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43"/>
            <p:cNvSpPr/>
            <p:nvPr/>
          </p:nvSpPr>
          <p:spPr>
            <a:xfrm>
              <a:off x="4268979" y="1389474"/>
              <a:ext cx="475093" cy="451672"/>
            </a:xfrm>
            <a:custGeom>
              <a:avLst/>
              <a:gdLst/>
              <a:ahLst/>
              <a:cxnLst/>
              <a:rect l="l" t="t" r="r" b="b"/>
              <a:pathLst>
                <a:path w="20549" h="19536" extrusionOk="0">
                  <a:moveTo>
                    <a:pt x="6672" y="1"/>
                  </a:moveTo>
                  <a:cubicBezTo>
                    <a:pt x="2302" y="2836"/>
                    <a:pt x="3403" y="8106"/>
                    <a:pt x="2535" y="9341"/>
                  </a:cubicBezTo>
                  <a:cubicBezTo>
                    <a:pt x="2202" y="9841"/>
                    <a:pt x="1801" y="10341"/>
                    <a:pt x="1768" y="10908"/>
                  </a:cubicBezTo>
                  <a:cubicBezTo>
                    <a:pt x="1735" y="11509"/>
                    <a:pt x="2168" y="12143"/>
                    <a:pt x="2168" y="12776"/>
                  </a:cubicBezTo>
                  <a:cubicBezTo>
                    <a:pt x="2168" y="13644"/>
                    <a:pt x="1401" y="14377"/>
                    <a:pt x="901" y="15145"/>
                  </a:cubicBezTo>
                  <a:cubicBezTo>
                    <a:pt x="200" y="16145"/>
                    <a:pt x="0" y="17413"/>
                    <a:pt x="334" y="18614"/>
                  </a:cubicBezTo>
                  <a:cubicBezTo>
                    <a:pt x="400" y="18881"/>
                    <a:pt x="534" y="19114"/>
                    <a:pt x="767" y="19248"/>
                  </a:cubicBezTo>
                  <a:cubicBezTo>
                    <a:pt x="968" y="19314"/>
                    <a:pt x="1168" y="19348"/>
                    <a:pt x="1368" y="19348"/>
                  </a:cubicBezTo>
                  <a:cubicBezTo>
                    <a:pt x="4041" y="19476"/>
                    <a:pt x="6714" y="19536"/>
                    <a:pt x="9387" y="19536"/>
                  </a:cubicBezTo>
                  <a:cubicBezTo>
                    <a:pt x="10884" y="19536"/>
                    <a:pt x="12380" y="19517"/>
                    <a:pt x="13877" y="19481"/>
                  </a:cubicBezTo>
                  <a:cubicBezTo>
                    <a:pt x="14844" y="19448"/>
                    <a:pt x="15845" y="19414"/>
                    <a:pt x="16645" y="18981"/>
                  </a:cubicBezTo>
                  <a:cubicBezTo>
                    <a:pt x="17746" y="18380"/>
                    <a:pt x="18213" y="17180"/>
                    <a:pt x="18580" y="16112"/>
                  </a:cubicBezTo>
                  <a:cubicBezTo>
                    <a:pt x="18947" y="15011"/>
                    <a:pt x="19347" y="13810"/>
                    <a:pt x="19781" y="12676"/>
                  </a:cubicBezTo>
                  <a:cubicBezTo>
                    <a:pt x="20048" y="11942"/>
                    <a:pt x="20248" y="11175"/>
                    <a:pt x="20381" y="10408"/>
                  </a:cubicBezTo>
                  <a:cubicBezTo>
                    <a:pt x="20481" y="9341"/>
                    <a:pt x="20515" y="8273"/>
                    <a:pt x="20448" y="7206"/>
                  </a:cubicBezTo>
                  <a:cubicBezTo>
                    <a:pt x="20515" y="6205"/>
                    <a:pt x="20548" y="5204"/>
                    <a:pt x="20515" y="4237"/>
                  </a:cubicBezTo>
                  <a:cubicBezTo>
                    <a:pt x="20448" y="3203"/>
                    <a:pt x="20014" y="2202"/>
                    <a:pt x="19314" y="1468"/>
                  </a:cubicBezTo>
                  <a:lnTo>
                    <a:pt x="6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43"/>
            <p:cNvSpPr/>
            <p:nvPr/>
          </p:nvSpPr>
          <p:spPr>
            <a:xfrm>
              <a:off x="4383899" y="1323850"/>
              <a:ext cx="335471" cy="671890"/>
            </a:xfrm>
            <a:custGeom>
              <a:avLst/>
              <a:gdLst/>
              <a:ahLst/>
              <a:cxnLst/>
              <a:rect l="l" t="t" r="r" b="b"/>
              <a:pathLst>
                <a:path w="14510" h="29061" extrusionOk="0">
                  <a:moveTo>
                    <a:pt x="7485" y="1"/>
                  </a:moveTo>
                  <a:cubicBezTo>
                    <a:pt x="7425" y="1"/>
                    <a:pt x="7366" y="2"/>
                    <a:pt x="7306" y="3"/>
                  </a:cubicBezTo>
                  <a:cubicBezTo>
                    <a:pt x="3503" y="70"/>
                    <a:pt x="401" y="3072"/>
                    <a:pt x="234" y="6875"/>
                  </a:cubicBezTo>
                  <a:cubicBezTo>
                    <a:pt x="67" y="10144"/>
                    <a:pt x="0" y="13446"/>
                    <a:pt x="134" y="14647"/>
                  </a:cubicBezTo>
                  <a:cubicBezTo>
                    <a:pt x="534" y="18183"/>
                    <a:pt x="2802" y="19350"/>
                    <a:pt x="3703" y="19684"/>
                  </a:cubicBezTo>
                  <a:cubicBezTo>
                    <a:pt x="4037" y="19751"/>
                    <a:pt x="4370" y="19817"/>
                    <a:pt x="4704" y="19817"/>
                  </a:cubicBezTo>
                  <a:cubicBezTo>
                    <a:pt x="4704" y="19817"/>
                    <a:pt x="4704" y="19817"/>
                    <a:pt x="4704" y="19851"/>
                  </a:cubicBezTo>
                  <a:lnTo>
                    <a:pt x="4337" y="24020"/>
                  </a:lnTo>
                  <a:cubicBezTo>
                    <a:pt x="4237" y="26722"/>
                    <a:pt x="6005" y="28957"/>
                    <a:pt x="8807" y="29057"/>
                  </a:cubicBezTo>
                  <a:cubicBezTo>
                    <a:pt x="8866" y="29059"/>
                    <a:pt x="8924" y="29060"/>
                    <a:pt x="8982" y="29060"/>
                  </a:cubicBezTo>
                  <a:cubicBezTo>
                    <a:pt x="11656" y="29060"/>
                    <a:pt x="13480" y="26831"/>
                    <a:pt x="13610" y="24154"/>
                  </a:cubicBezTo>
                  <a:lnTo>
                    <a:pt x="14444" y="7108"/>
                  </a:lnTo>
                  <a:cubicBezTo>
                    <a:pt x="14510" y="3199"/>
                    <a:pt x="11372" y="1"/>
                    <a:pt x="748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43"/>
            <p:cNvSpPr/>
            <p:nvPr/>
          </p:nvSpPr>
          <p:spPr>
            <a:xfrm>
              <a:off x="4428642" y="1535959"/>
              <a:ext cx="27004" cy="25617"/>
            </a:xfrm>
            <a:custGeom>
              <a:avLst/>
              <a:gdLst/>
              <a:ahLst/>
              <a:cxnLst/>
              <a:rect l="l" t="t" r="r" b="b"/>
              <a:pathLst>
                <a:path w="1168" h="1108" extrusionOk="0">
                  <a:moveTo>
                    <a:pt x="571" y="0"/>
                  </a:moveTo>
                  <a:cubicBezTo>
                    <a:pt x="267" y="0"/>
                    <a:pt x="31" y="223"/>
                    <a:pt x="0" y="504"/>
                  </a:cubicBezTo>
                  <a:cubicBezTo>
                    <a:pt x="0" y="804"/>
                    <a:pt x="234" y="1071"/>
                    <a:pt x="534" y="1104"/>
                  </a:cubicBezTo>
                  <a:cubicBezTo>
                    <a:pt x="553" y="1106"/>
                    <a:pt x="572" y="1107"/>
                    <a:pt x="591" y="1107"/>
                  </a:cubicBezTo>
                  <a:cubicBezTo>
                    <a:pt x="871" y="1107"/>
                    <a:pt x="1136" y="885"/>
                    <a:pt x="1168" y="604"/>
                  </a:cubicBezTo>
                  <a:cubicBezTo>
                    <a:pt x="1168" y="304"/>
                    <a:pt x="934" y="37"/>
                    <a:pt x="634" y="3"/>
                  </a:cubicBezTo>
                  <a:cubicBezTo>
                    <a:pt x="613" y="1"/>
                    <a:pt x="5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43"/>
            <p:cNvSpPr/>
            <p:nvPr/>
          </p:nvSpPr>
          <p:spPr>
            <a:xfrm>
              <a:off x="4409357" y="1495887"/>
              <a:ext cx="51696" cy="20877"/>
            </a:xfrm>
            <a:custGeom>
              <a:avLst/>
              <a:gdLst/>
              <a:ahLst/>
              <a:cxnLst/>
              <a:rect l="l" t="t" r="r" b="b"/>
              <a:pathLst>
                <a:path w="2236" h="903" extrusionOk="0">
                  <a:moveTo>
                    <a:pt x="644" y="0"/>
                  </a:moveTo>
                  <a:cubicBezTo>
                    <a:pt x="533" y="0"/>
                    <a:pt x="419" y="12"/>
                    <a:pt x="300" y="35"/>
                  </a:cubicBezTo>
                  <a:cubicBezTo>
                    <a:pt x="100" y="69"/>
                    <a:pt x="0" y="169"/>
                    <a:pt x="34" y="202"/>
                  </a:cubicBezTo>
                  <a:cubicBezTo>
                    <a:pt x="67" y="269"/>
                    <a:pt x="567" y="202"/>
                    <a:pt x="1168" y="369"/>
                  </a:cubicBezTo>
                  <a:cubicBezTo>
                    <a:pt x="1501" y="536"/>
                    <a:pt x="1868" y="702"/>
                    <a:pt x="2202" y="902"/>
                  </a:cubicBezTo>
                  <a:cubicBezTo>
                    <a:pt x="2235" y="902"/>
                    <a:pt x="2202" y="769"/>
                    <a:pt x="2035" y="602"/>
                  </a:cubicBezTo>
                  <a:cubicBezTo>
                    <a:pt x="1835" y="369"/>
                    <a:pt x="1535" y="202"/>
                    <a:pt x="1234" y="102"/>
                  </a:cubicBezTo>
                  <a:cubicBezTo>
                    <a:pt x="1041" y="37"/>
                    <a:pt x="847"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43"/>
            <p:cNvSpPr/>
            <p:nvPr/>
          </p:nvSpPr>
          <p:spPr>
            <a:xfrm>
              <a:off x="4567470" y="1535959"/>
              <a:ext cx="27004" cy="25617"/>
            </a:xfrm>
            <a:custGeom>
              <a:avLst/>
              <a:gdLst/>
              <a:ahLst/>
              <a:cxnLst/>
              <a:rect l="l" t="t" r="r" b="b"/>
              <a:pathLst>
                <a:path w="1168" h="1108" extrusionOk="0">
                  <a:moveTo>
                    <a:pt x="577" y="0"/>
                  </a:moveTo>
                  <a:cubicBezTo>
                    <a:pt x="297" y="0"/>
                    <a:pt x="32" y="223"/>
                    <a:pt x="0" y="504"/>
                  </a:cubicBezTo>
                  <a:cubicBezTo>
                    <a:pt x="0" y="804"/>
                    <a:pt x="234" y="1071"/>
                    <a:pt x="534" y="1104"/>
                  </a:cubicBezTo>
                  <a:cubicBezTo>
                    <a:pt x="553" y="1106"/>
                    <a:pt x="573" y="1107"/>
                    <a:pt x="592" y="1107"/>
                  </a:cubicBezTo>
                  <a:cubicBezTo>
                    <a:pt x="872" y="1107"/>
                    <a:pt x="1137" y="885"/>
                    <a:pt x="1168" y="604"/>
                  </a:cubicBezTo>
                  <a:cubicBezTo>
                    <a:pt x="1168" y="304"/>
                    <a:pt x="934" y="37"/>
                    <a:pt x="634" y="3"/>
                  </a:cubicBezTo>
                  <a:cubicBezTo>
                    <a:pt x="615" y="1"/>
                    <a:pt x="596" y="0"/>
                    <a:pt x="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43"/>
            <p:cNvSpPr/>
            <p:nvPr/>
          </p:nvSpPr>
          <p:spPr>
            <a:xfrm>
              <a:off x="4555123" y="1501321"/>
              <a:ext cx="55557" cy="23975"/>
            </a:xfrm>
            <a:custGeom>
              <a:avLst/>
              <a:gdLst/>
              <a:ahLst/>
              <a:cxnLst/>
              <a:rect l="l" t="t" r="r" b="b"/>
              <a:pathLst>
                <a:path w="2403" h="1037" extrusionOk="0">
                  <a:moveTo>
                    <a:pt x="2035" y="0"/>
                  </a:moveTo>
                  <a:cubicBezTo>
                    <a:pt x="1669" y="0"/>
                    <a:pt x="1335" y="67"/>
                    <a:pt x="1001" y="167"/>
                  </a:cubicBezTo>
                  <a:cubicBezTo>
                    <a:pt x="701" y="301"/>
                    <a:pt x="401" y="501"/>
                    <a:pt x="167" y="734"/>
                  </a:cubicBezTo>
                  <a:cubicBezTo>
                    <a:pt x="34" y="901"/>
                    <a:pt x="1" y="1001"/>
                    <a:pt x="67" y="1034"/>
                  </a:cubicBezTo>
                  <a:cubicBezTo>
                    <a:pt x="70" y="1036"/>
                    <a:pt x="73" y="1036"/>
                    <a:pt x="77" y="1036"/>
                  </a:cubicBezTo>
                  <a:cubicBezTo>
                    <a:pt x="164" y="1036"/>
                    <a:pt x="526" y="657"/>
                    <a:pt x="1135" y="401"/>
                  </a:cubicBezTo>
                  <a:cubicBezTo>
                    <a:pt x="1769" y="167"/>
                    <a:pt x="2302" y="200"/>
                    <a:pt x="2336" y="134"/>
                  </a:cubicBezTo>
                  <a:cubicBezTo>
                    <a:pt x="2402" y="67"/>
                    <a:pt x="2269" y="34"/>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43"/>
            <p:cNvSpPr/>
            <p:nvPr/>
          </p:nvSpPr>
          <p:spPr>
            <a:xfrm>
              <a:off x="4458724" y="1496673"/>
              <a:ext cx="50147" cy="118097"/>
            </a:xfrm>
            <a:custGeom>
              <a:avLst/>
              <a:gdLst/>
              <a:ahLst/>
              <a:cxnLst/>
              <a:rect l="l" t="t" r="r" b="b"/>
              <a:pathLst>
                <a:path w="2169" h="5108" extrusionOk="0">
                  <a:moveTo>
                    <a:pt x="2099" y="1"/>
                  </a:moveTo>
                  <a:cubicBezTo>
                    <a:pt x="2019" y="1"/>
                    <a:pt x="1392" y="1323"/>
                    <a:pt x="667" y="2970"/>
                  </a:cubicBezTo>
                  <a:cubicBezTo>
                    <a:pt x="500" y="3370"/>
                    <a:pt x="334" y="3771"/>
                    <a:pt x="167" y="4137"/>
                  </a:cubicBezTo>
                  <a:cubicBezTo>
                    <a:pt x="67" y="4338"/>
                    <a:pt x="0" y="4538"/>
                    <a:pt x="67" y="4771"/>
                  </a:cubicBezTo>
                  <a:cubicBezTo>
                    <a:pt x="100" y="4871"/>
                    <a:pt x="200" y="4971"/>
                    <a:pt x="300" y="5005"/>
                  </a:cubicBezTo>
                  <a:cubicBezTo>
                    <a:pt x="400" y="5038"/>
                    <a:pt x="467" y="5038"/>
                    <a:pt x="567" y="5038"/>
                  </a:cubicBezTo>
                  <a:cubicBezTo>
                    <a:pt x="773" y="5079"/>
                    <a:pt x="992" y="5108"/>
                    <a:pt x="1208" y="5108"/>
                  </a:cubicBezTo>
                  <a:cubicBezTo>
                    <a:pt x="1341" y="5108"/>
                    <a:pt x="1474" y="5097"/>
                    <a:pt x="1601" y="5071"/>
                  </a:cubicBezTo>
                  <a:cubicBezTo>
                    <a:pt x="1268" y="4971"/>
                    <a:pt x="934" y="4905"/>
                    <a:pt x="600" y="4871"/>
                  </a:cubicBezTo>
                  <a:cubicBezTo>
                    <a:pt x="434" y="4838"/>
                    <a:pt x="300" y="4805"/>
                    <a:pt x="267" y="4705"/>
                  </a:cubicBezTo>
                  <a:cubicBezTo>
                    <a:pt x="267" y="4538"/>
                    <a:pt x="300" y="4371"/>
                    <a:pt x="400" y="4238"/>
                  </a:cubicBezTo>
                  <a:cubicBezTo>
                    <a:pt x="567" y="3871"/>
                    <a:pt x="734" y="3470"/>
                    <a:pt x="901" y="3070"/>
                  </a:cubicBezTo>
                  <a:cubicBezTo>
                    <a:pt x="1635" y="1402"/>
                    <a:pt x="2168" y="35"/>
                    <a:pt x="2102" y="1"/>
                  </a:cubicBezTo>
                  <a:cubicBezTo>
                    <a:pt x="2101" y="1"/>
                    <a:pt x="2100" y="1"/>
                    <a:pt x="2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43"/>
            <p:cNvSpPr/>
            <p:nvPr/>
          </p:nvSpPr>
          <p:spPr>
            <a:xfrm>
              <a:off x="4490333" y="1750449"/>
              <a:ext cx="129588" cy="59650"/>
            </a:xfrm>
            <a:custGeom>
              <a:avLst/>
              <a:gdLst/>
              <a:ahLst/>
              <a:cxnLst/>
              <a:rect l="l" t="t" r="r" b="b"/>
              <a:pathLst>
                <a:path w="5605" h="2580" extrusionOk="0">
                  <a:moveTo>
                    <a:pt x="5605" y="1"/>
                  </a:moveTo>
                  <a:cubicBezTo>
                    <a:pt x="3324" y="1227"/>
                    <a:pt x="1439" y="1389"/>
                    <a:pt x="602" y="1389"/>
                  </a:cubicBezTo>
                  <a:cubicBezTo>
                    <a:pt x="300" y="1389"/>
                    <a:pt x="134" y="1368"/>
                    <a:pt x="134" y="1368"/>
                  </a:cubicBezTo>
                  <a:lnTo>
                    <a:pt x="1" y="2503"/>
                  </a:lnTo>
                  <a:cubicBezTo>
                    <a:pt x="398" y="2555"/>
                    <a:pt x="769" y="2580"/>
                    <a:pt x="1115" y="2580"/>
                  </a:cubicBezTo>
                  <a:cubicBezTo>
                    <a:pt x="4689" y="2580"/>
                    <a:pt x="5605" y="1"/>
                    <a:pt x="560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43"/>
            <p:cNvSpPr/>
            <p:nvPr/>
          </p:nvSpPr>
          <p:spPr>
            <a:xfrm>
              <a:off x="4498056" y="1639759"/>
              <a:ext cx="45523" cy="32322"/>
            </a:xfrm>
            <a:custGeom>
              <a:avLst/>
              <a:gdLst/>
              <a:ahLst/>
              <a:cxnLst/>
              <a:rect l="l" t="t" r="r" b="b"/>
              <a:pathLst>
                <a:path w="1969" h="1398" extrusionOk="0">
                  <a:moveTo>
                    <a:pt x="935" y="1"/>
                  </a:moveTo>
                  <a:cubicBezTo>
                    <a:pt x="613" y="1"/>
                    <a:pt x="322" y="135"/>
                    <a:pt x="100" y="385"/>
                  </a:cubicBezTo>
                  <a:lnTo>
                    <a:pt x="34" y="418"/>
                  </a:lnTo>
                  <a:cubicBezTo>
                    <a:pt x="0" y="485"/>
                    <a:pt x="0" y="585"/>
                    <a:pt x="34" y="651"/>
                  </a:cubicBezTo>
                  <a:cubicBezTo>
                    <a:pt x="67" y="718"/>
                    <a:pt x="134" y="785"/>
                    <a:pt x="200" y="852"/>
                  </a:cubicBezTo>
                  <a:cubicBezTo>
                    <a:pt x="434" y="1052"/>
                    <a:pt x="701" y="1218"/>
                    <a:pt x="968" y="1352"/>
                  </a:cubicBezTo>
                  <a:cubicBezTo>
                    <a:pt x="1061" y="1383"/>
                    <a:pt x="1157" y="1398"/>
                    <a:pt x="1251" y="1398"/>
                  </a:cubicBezTo>
                  <a:cubicBezTo>
                    <a:pt x="1462" y="1398"/>
                    <a:pt x="1663" y="1323"/>
                    <a:pt x="1802" y="1185"/>
                  </a:cubicBezTo>
                  <a:cubicBezTo>
                    <a:pt x="1968" y="952"/>
                    <a:pt x="1968" y="651"/>
                    <a:pt x="1802" y="451"/>
                  </a:cubicBezTo>
                  <a:cubicBezTo>
                    <a:pt x="1635" y="218"/>
                    <a:pt x="1401" y="51"/>
                    <a:pt x="1134" y="18"/>
                  </a:cubicBezTo>
                  <a:cubicBezTo>
                    <a:pt x="1067" y="6"/>
                    <a:pt x="1000" y="1"/>
                    <a:pt x="935" y="1"/>
                  </a:cubicBezTo>
                  <a:close/>
                </a:path>
              </a:pathLst>
            </a:custGeom>
            <a:solidFill>
              <a:srgbClr val="F58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43"/>
            <p:cNvSpPr/>
            <p:nvPr/>
          </p:nvSpPr>
          <p:spPr>
            <a:xfrm>
              <a:off x="4489570" y="1625492"/>
              <a:ext cx="50910" cy="39512"/>
            </a:xfrm>
            <a:custGeom>
              <a:avLst/>
              <a:gdLst/>
              <a:ahLst/>
              <a:cxnLst/>
              <a:rect l="l" t="t" r="r" b="b"/>
              <a:pathLst>
                <a:path w="2202" h="1709" extrusionOk="0">
                  <a:moveTo>
                    <a:pt x="2068" y="1"/>
                  </a:moveTo>
                  <a:cubicBezTo>
                    <a:pt x="1968" y="1"/>
                    <a:pt x="1935" y="668"/>
                    <a:pt x="1335" y="1135"/>
                  </a:cubicBezTo>
                  <a:cubicBezTo>
                    <a:pt x="734" y="1569"/>
                    <a:pt x="34" y="1469"/>
                    <a:pt x="34" y="1569"/>
                  </a:cubicBezTo>
                  <a:cubicBezTo>
                    <a:pt x="0" y="1669"/>
                    <a:pt x="167" y="1702"/>
                    <a:pt x="467" y="1702"/>
                  </a:cubicBezTo>
                  <a:cubicBezTo>
                    <a:pt x="517" y="1706"/>
                    <a:pt x="567" y="1708"/>
                    <a:pt x="617" y="1708"/>
                  </a:cubicBezTo>
                  <a:cubicBezTo>
                    <a:pt x="967" y="1708"/>
                    <a:pt x="1310" y="1606"/>
                    <a:pt x="1601" y="1402"/>
                  </a:cubicBezTo>
                  <a:cubicBezTo>
                    <a:pt x="1902" y="1168"/>
                    <a:pt x="2102" y="835"/>
                    <a:pt x="2169" y="468"/>
                  </a:cubicBezTo>
                  <a:cubicBezTo>
                    <a:pt x="2202" y="168"/>
                    <a:pt x="2135" y="1"/>
                    <a:pt x="2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43"/>
            <p:cNvSpPr/>
            <p:nvPr/>
          </p:nvSpPr>
          <p:spPr>
            <a:xfrm>
              <a:off x="4550498" y="1452716"/>
              <a:ext cx="67117" cy="16577"/>
            </a:xfrm>
            <a:custGeom>
              <a:avLst/>
              <a:gdLst/>
              <a:ahLst/>
              <a:cxnLst/>
              <a:rect l="l" t="t" r="r" b="b"/>
              <a:pathLst>
                <a:path w="2903" h="717" extrusionOk="0">
                  <a:moveTo>
                    <a:pt x="1468" y="1"/>
                  </a:moveTo>
                  <a:cubicBezTo>
                    <a:pt x="1101" y="1"/>
                    <a:pt x="701" y="68"/>
                    <a:pt x="367" y="234"/>
                  </a:cubicBezTo>
                  <a:cubicBezTo>
                    <a:pt x="101" y="368"/>
                    <a:pt x="1" y="501"/>
                    <a:pt x="34" y="568"/>
                  </a:cubicBezTo>
                  <a:cubicBezTo>
                    <a:pt x="61" y="636"/>
                    <a:pt x="176" y="654"/>
                    <a:pt x="352" y="654"/>
                  </a:cubicBezTo>
                  <a:cubicBezTo>
                    <a:pt x="558" y="654"/>
                    <a:pt x="847" y="629"/>
                    <a:pt x="1177" y="629"/>
                  </a:cubicBezTo>
                  <a:cubicBezTo>
                    <a:pt x="1260" y="629"/>
                    <a:pt x="1347" y="631"/>
                    <a:pt x="1435" y="635"/>
                  </a:cubicBezTo>
                  <a:cubicBezTo>
                    <a:pt x="1899" y="656"/>
                    <a:pt x="2309" y="717"/>
                    <a:pt x="2574" y="717"/>
                  </a:cubicBezTo>
                  <a:cubicBezTo>
                    <a:pt x="2728" y="717"/>
                    <a:pt x="2832" y="696"/>
                    <a:pt x="2869" y="635"/>
                  </a:cubicBezTo>
                  <a:cubicBezTo>
                    <a:pt x="2903" y="568"/>
                    <a:pt x="2803" y="401"/>
                    <a:pt x="2536" y="268"/>
                  </a:cubicBezTo>
                  <a:cubicBezTo>
                    <a:pt x="2202" y="101"/>
                    <a:pt x="1835"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43"/>
            <p:cNvSpPr/>
            <p:nvPr/>
          </p:nvSpPr>
          <p:spPr>
            <a:xfrm>
              <a:off x="4410120" y="1435373"/>
              <a:ext cx="50933" cy="15074"/>
            </a:xfrm>
            <a:custGeom>
              <a:avLst/>
              <a:gdLst/>
              <a:ahLst/>
              <a:cxnLst/>
              <a:rect l="l" t="t" r="r" b="b"/>
              <a:pathLst>
                <a:path w="2203" h="652" extrusionOk="0">
                  <a:moveTo>
                    <a:pt x="1097" y="0"/>
                  </a:moveTo>
                  <a:cubicBezTo>
                    <a:pt x="801" y="0"/>
                    <a:pt x="501" y="84"/>
                    <a:pt x="234" y="250"/>
                  </a:cubicBezTo>
                  <a:cubicBezTo>
                    <a:pt x="67" y="351"/>
                    <a:pt x="1" y="484"/>
                    <a:pt x="34" y="584"/>
                  </a:cubicBezTo>
                  <a:cubicBezTo>
                    <a:pt x="67" y="629"/>
                    <a:pt x="138" y="643"/>
                    <a:pt x="237" y="643"/>
                  </a:cubicBezTo>
                  <a:cubicBezTo>
                    <a:pt x="434" y="643"/>
                    <a:pt x="746" y="584"/>
                    <a:pt x="1101" y="584"/>
                  </a:cubicBezTo>
                  <a:cubicBezTo>
                    <a:pt x="1413" y="605"/>
                    <a:pt x="1699" y="651"/>
                    <a:pt x="1894" y="651"/>
                  </a:cubicBezTo>
                  <a:cubicBezTo>
                    <a:pt x="2012" y="651"/>
                    <a:pt x="2098" y="634"/>
                    <a:pt x="2135" y="584"/>
                  </a:cubicBezTo>
                  <a:cubicBezTo>
                    <a:pt x="2202" y="517"/>
                    <a:pt x="2135" y="384"/>
                    <a:pt x="1935" y="250"/>
                  </a:cubicBezTo>
                  <a:cubicBezTo>
                    <a:pt x="1685" y="84"/>
                    <a:pt x="1393" y="0"/>
                    <a:pt x="1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43"/>
            <p:cNvSpPr/>
            <p:nvPr/>
          </p:nvSpPr>
          <p:spPr>
            <a:xfrm>
              <a:off x="4500368" y="1275500"/>
              <a:ext cx="240633" cy="378521"/>
            </a:xfrm>
            <a:custGeom>
              <a:avLst/>
              <a:gdLst/>
              <a:ahLst/>
              <a:cxnLst/>
              <a:rect l="l" t="t" r="r" b="b"/>
              <a:pathLst>
                <a:path w="10408" h="16372" extrusionOk="0">
                  <a:moveTo>
                    <a:pt x="2735" y="1"/>
                  </a:moveTo>
                  <a:cubicBezTo>
                    <a:pt x="2067" y="1"/>
                    <a:pt x="1401" y="115"/>
                    <a:pt x="768" y="360"/>
                  </a:cubicBezTo>
                  <a:lnTo>
                    <a:pt x="801" y="360"/>
                  </a:lnTo>
                  <a:cubicBezTo>
                    <a:pt x="0" y="2161"/>
                    <a:pt x="768" y="4329"/>
                    <a:pt x="2569" y="5230"/>
                  </a:cubicBezTo>
                  <a:cubicBezTo>
                    <a:pt x="3303" y="5630"/>
                    <a:pt x="4270" y="5830"/>
                    <a:pt x="4637" y="6597"/>
                  </a:cubicBezTo>
                  <a:cubicBezTo>
                    <a:pt x="4937" y="7198"/>
                    <a:pt x="4770" y="7965"/>
                    <a:pt x="5137" y="8532"/>
                  </a:cubicBezTo>
                  <a:cubicBezTo>
                    <a:pt x="5504" y="9099"/>
                    <a:pt x="6205" y="9199"/>
                    <a:pt x="6705" y="9566"/>
                  </a:cubicBezTo>
                  <a:cubicBezTo>
                    <a:pt x="7406" y="10067"/>
                    <a:pt x="7672" y="10967"/>
                    <a:pt x="7773" y="11834"/>
                  </a:cubicBezTo>
                  <a:cubicBezTo>
                    <a:pt x="7773" y="12702"/>
                    <a:pt x="7806" y="13569"/>
                    <a:pt x="7906" y="14403"/>
                  </a:cubicBezTo>
                  <a:cubicBezTo>
                    <a:pt x="8106" y="15237"/>
                    <a:pt x="8606" y="16104"/>
                    <a:pt x="9407" y="16371"/>
                  </a:cubicBezTo>
                  <a:cubicBezTo>
                    <a:pt x="9941" y="13936"/>
                    <a:pt x="10408" y="11468"/>
                    <a:pt x="10274" y="8966"/>
                  </a:cubicBezTo>
                  <a:cubicBezTo>
                    <a:pt x="10141" y="6464"/>
                    <a:pt x="9340" y="3962"/>
                    <a:pt x="7606" y="2161"/>
                  </a:cubicBezTo>
                  <a:cubicBezTo>
                    <a:pt x="6342" y="824"/>
                    <a:pt x="4529" y="1"/>
                    <a:pt x="2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43"/>
            <p:cNvSpPr/>
            <p:nvPr/>
          </p:nvSpPr>
          <p:spPr>
            <a:xfrm>
              <a:off x="4565921" y="1276101"/>
              <a:ext cx="333182" cy="552198"/>
            </a:xfrm>
            <a:custGeom>
              <a:avLst/>
              <a:gdLst/>
              <a:ahLst/>
              <a:cxnLst/>
              <a:rect l="l" t="t" r="r" b="b"/>
              <a:pathLst>
                <a:path w="14411" h="23884" extrusionOk="0">
                  <a:moveTo>
                    <a:pt x="468" y="0"/>
                  </a:moveTo>
                  <a:lnTo>
                    <a:pt x="935" y="334"/>
                  </a:lnTo>
                  <a:lnTo>
                    <a:pt x="1" y="5337"/>
                  </a:lnTo>
                  <a:cubicBezTo>
                    <a:pt x="1" y="5337"/>
                    <a:pt x="1168" y="5904"/>
                    <a:pt x="1735" y="8006"/>
                  </a:cubicBezTo>
                  <a:cubicBezTo>
                    <a:pt x="2302" y="10074"/>
                    <a:pt x="2736" y="9774"/>
                    <a:pt x="2903" y="11108"/>
                  </a:cubicBezTo>
                  <a:cubicBezTo>
                    <a:pt x="3070" y="12409"/>
                    <a:pt x="2035" y="13877"/>
                    <a:pt x="2035" y="15411"/>
                  </a:cubicBezTo>
                  <a:cubicBezTo>
                    <a:pt x="2069" y="16945"/>
                    <a:pt x="2803" y="16745"/>
                    <a:pt x="3136" y="18213"/>
                  </a:cubicBezTo>
                  <a:cubicBezTo>
                    <a:pt x="3503" y="19681"/>
                    <a:pt x="1902" y="20615"/>
                    <a:pt x="1268" y="21649"/>
                  </a:cubicBezTo>
                  <a:cubicBezTo>
                    <a:pt x="901" y="22316"/>
                    <a:pt x="835" y="23117"/>
                    <a:pt x="1101" y="23884"/>
                  </a:cubicBezTo>
                  <a:lnTo>
                    <a:pt x="10775" y="23417"/>
                  </a:lnTo>
                  <a:cubicBezTo>
                    <a:pt x="11409" y="23417"/>
                    <a:pt x="12043" y="23317"/>
                    <a:pt x="12643" y="23150"/>
                  </a:cubicBezTo>
                  <a:cubicBezTo>
                    <a:pt x="13277" y="22950"/>
                    <a:pt x="13777" y="22516"/>
                    <a:pt x="14077" y="21949"/>
                  </a:cubicBezTo>
                  <a:cubicBezTo>
                    <a:pt x="14411" y="21115"/>
                    <a:pt x="14044" y="20148"/>
                    <a:pt x="13510" y="19381"/>
                  </a:cubicBezTo>
                  <a:cubicBezTo>
                    <a:pt x="13010" y="18647"/>
                    <a:pt x="12343" y="17980"/>
                    <a:pt x="12009" y="17112"/>
                  </a:cubicBezTo>
                  <a:cubicBezTo>
                    <a:pt x="11342" y="15178"/>
                    <a:pt x="12610" y="12843"/>
                    <a:pt x="11509" y="11108"/>
                  </a:cubicBezTo>
                  <a:cubicBezTo>
                    <a:pt x="11009" y="10307"/>
                    <a:pt x="10075" y="9874"/>
                    <a:pt x="9441" y="9140"/>
                  </a:cubicBezTo>
                  <a:cubicBezTo>
                    <a:pt x="8440" y="8039"/>
                    <a:pt x="8340" y="6405"/>
                    <a:pt x="7806" y="4970"/>
                  </a:cubicBezTo>
                  <a:cubicBezTo>
                    <a:pt x="6806" y="2168"/>
                    <a:pt x="3436" y="100"/>
                    <a:pt x="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43"/>
            <p:cNvSpPr/>
            <p:nvPr/>
          </p:nvSpPr>
          <p:spPr>
            <a:xfrm>
              <a:off x="4320659" y="1438842"/>
              <a:ext cx="59395" cy="190509"/>
            </a:xfrm>
            <a:custGeom>
              <a:avLst/>
              <a:gdLst/>
              <a:ahLst/>
              <a:cxnLst/>
              <a:rect l="l" t="t" r="r" b="b"/>
              <a:pathLst>
                <a:path w="2569" h="8240" extrusionOk="0">
                  <a:moveTo>
                    <a:pt x="2268" y="0"/>
                  </a:moveTo>
                  <a:lnTo>
                    <a:pt x="2268" y="0"/>
                  </a:lnTo>
                  <a:cubicBezTo>
                    <a:pt x="1835" y="100"/>
                    <a:pt x="1501" y="434"/>
                    <a:pt x="1334" y="868"/>
                  </a:cubicBezTo>
                  <a:cubicBezTo>
                    <a:pt x="1168" y="1268"/>
                    <a:pt x="1101" y="1735"/>
                    <a:pt x="967" y="2135"/>
                  </a:cubicBezTo>
                  <a:cubicBezTo>
                    <a:pt x="834" y="2669"/>
                    <a:pt x="534" y="3169"/>
                    <a:pt x="334" y="3670"/>
                  </a:cubicBezTo>
                  <a:cubicBezTo>
                    <a:pt x="67" y="4170"/>
                    <a:pt x="0" y="4737"/>
                    <a:pt x="167" y="5304"/>
                  </a:cubicBezTo>
                  <a:cubicBezTo>
                    <a:pt x="367" y="5671"/>
                    <a:pt x="534" y="6105"/>
                    <a:pt x="701" y="6505"/>
                  </a:cubicBezTo>
                  <a:cubicBezTo>
                    <a:pt x="801" y="7139"/>
                    <a:pt x="434" y="7739"/>
                    <a:pt x="100" y="8240"/>
                  </a:cubicBezTo>
                  <a:lnTo>
                    <a:pt x="467" y="7806"/>
                  </a:lnTo>
                  <a:cubicBezTo>
                    <a:pt x="516" y="7814"/>
                    <a:pt x="565" y="7817"/>
                    <a:pt x="614" y="7817"/>
                  </a:cubicBezTo>
                  <a:cubicBezTo>
                    <a:pt x="996" y="7817"/>
                    <a:pt x="1353" y="7590"/>
                    <a:pt x="1501" y="7206"/>
                  </a:cubicBezTo>
                  <a:cubicBezTo>
                    <a:pt x="1668" y="6805"/>
                    <a:pt x="1735" y="6372"/>
                    <a:pt x="1701" y="5938"/>
                  </a:cubicBezTo>
                  <a:cubicBezTo>
                    <a:pt x="1835" y="3937"/>
                    <a:pt x="2569" y="1968"/>
                    <a:pt x="2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43"/>
            <p:cNvSpPr/>
            <p:nvPr/>
          </p:nvSpPr>
          <p:spPr>
            <a:xfrm>
              <a:off x="4338394" y="1421846"/>
              <a:ext cx="65568" cy="67140"/>
            </a:xfrm>
            <a:custGeom>
              <a:avLst/>
              <a:gdLst/>
              <a:ahLst/>
              <a:cxnLst/>
              <a:rect l="l" t="t" r="r" b="b"/>
              <a:pathLst>
                <a:path w="2836" h="2904" extrusionOk="0">
                  <a:moveTo>
                    <a:pt x="2831" y="0"/>
                  </a:moveTo>
                  <a:cubicBezTo>
                    <a:pt x="2749" y="0"/>
                    <a:pt x="2286" y="752"/>
                    <a:pt x="1535" y="1536"/>
                  </a:cubicBezTo>
                  <a:cubicBezTo>
                    <a:pt x="768" y="2337"/>
                    <a:pt x="0" y="2837"/>
                    <a:pt x="34" y="2904"/>
                  </a:cubicBezTo>
                  <a:cubicBezTo>
                    <a:pt x="667" y="2603"/>
                    <a:pt x="1235" y="2203"/>
                    <a:pt x="1668" y="1669"/>
                  </a:cubicBezTo>
                  <a:cubicBezTo>
                    <a:pt x="2169" y="1202"/>
                    <a:pt x="2569" y="635"/>
                    <a:pt x="2836" y="2"/>
                  </a:cubicBezTo>
                  <a:cubicBezTo>
                    <a:pt x="2834" y="1"/>
                    <a:pt x="2833" y="0"/>
                    <a:pt x="2831"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43"/>
            <p:cNvSpPr/>
            <p:nvPr/>
          </p:nvSpPr>
          <p:spPr>
            <a:xfrm>
              <a:off x="4337608" y="1494384"/>
              <a:ext cx="50933" cy="8323"/>
            </a:xfrm>
            <a:custGeom>
              <a:avLst/>
              <a:gdLst/>
              <a:ahLst/>
              <a:cxnLst/>
              <a:rect l="l" t="t" r="r" b="b"/>
              <a:pathLst>
                <a:path w="2203" h="360" extrusionOk="0">
                  <a:moveTo>
                    <a:pt x="2203" y="0"/>
                  </a:moveTo>
                  <a:cubicBezTo>
                    <a:pt x="1836" y="0"/>
                    <a:pt x="1469" y="33"/>
                    <a:pt x="1102" y="100"/>
                  </a:cubicBezTo>
                  <a:cubicBezTo>
                    <a:pt x="735" y="100"/>
                    <a:pt x="368" y="100"/>
                    <a:pt x="1" y="167"/>
                  </a:cubicBezTo>
                  <a:cubicBezTo>
                    <a:pt x="273" y="291"/>
                    <a:pt x="545" y="359"/>
                    <a:pt x="831" y="359"/>
                  </a:cubicBezTo>
                  <a:cubicBezTo>
                    <a:pt x="931" y="359"/>
                    <a:pt x="1032" y="351"/>
                    <a:pt x="1135" y="334"/>
                  </a:cubicBezTo>
                  <a:cubicBezTo>
                    <a:pt x="1502" y="334"/>
                    <a:pt x="1869" y="200"/>
                    <a:pt x="2203"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43"/>
            <p:cNvSpPr/>
            <p:nvPr/>
          </p:nvSpPr>
          <p:spPr>
            <a:xfrm>
              <a:off x="3787680" y="1802916"/>
              <a:ext cx="449638" cy="531113"/>
            </a:xfrm>
            <a:custGeom>
              <a:avLst/>
              <a:gdLst/>
              <a:ahLst/>
              <a:cxnLst/>
              <a:rect l="l" t="t" r="r" b="b"/>
              <a:pathLst>
                <a:path w="19448" h="22972" extrusionOk="0">
                  <a:moveTo>
                    <a:pt x="1902" y="0"/>
                  </a:moveTo>
                  <a:lnTo>
                    <a:pt x="100" y="19447"/>
                  </a:lnTo>
                  <a:cubicBezTo>
                    <a:pt x="0" y="20381"/>
                    <a:pt x="1735" y="22516"/>
                    <a:pt x="2636" y="22783"/>
                  </a:cubicBezTo>
                  <a:cubicBezTo>
                    <a:pt x="3118" y="22912"/>
                    <a:pt x="3641" y="22971"/>
                    <a:pt x="4196" y="22971"/>
                  </a:cubicBezTo>
                  <a:cubicBezTo>
                    <a:pt x="10085" y="22971"/>
                    <a:pt x="19448" y="16312"/>
                    <a:pt x="19448" y="16312"/>
                  </a:cubicBezTo>
                  <a:lnTo>
                    <a:pt x="18614" y="8806"/>
                  </a:lnTo>
                  <a:lnTo>
                    <a:pt x="7406" y="15211"/>
                  </a:lnTo>
                  <a:lnTo>
                    <a:pt x="7005" y="67"/>
                  </a:lnTo>
                  <a:lnTo>
                    <a:pt x="1902"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43"/>
            <p:cNvSpPr/>
            <p:nvPr/>
          </p:nvSpPr>
          <p:spPr>
            <a:xfrm>
              <a:off x="3745527" y="1567823"/>
              <a:ext cx="221860" cy="274411"/>
            </a:xfrm>
            <a:custGeom>
              <a:avLst/>
              <a:gdLst/>
              <a:ahLst/>
              <a:cxnLst/>
              <a:rect l="l" t="t" r="r" b="b"/>
              <a:pathLst>
                <a:path w="9596" h="11869" extrusionOk="0">
                  <a:moveTo>
                    <a:pt x="2657" y="0"/>
                  </a:moveTo>
                  <a:cubicBezTo>
                    <a:pt x="2275" y="0"/>
                    <a:pt x="1966" y="554"/>
                    <a:pt x="2257" y="1161"/>
                  </a:cubicBezTo>
                  <a:cubicBezTo>
                    <a:pt x="2257" y="1161"/>
                    <a:pt x="1957" y="900"/>
                    <a:pt x="1716" y="900"/>
                  </a:cubicBezTo>
                  <a:cubicBezTo>
                    <a:pt x="1572" y="900"/>
                    <a:pt x="1448" y="994"/>
                    <a:pt x="1423" y="1294"/>
                  </a:cubicBezTo>
                  <a:cubicBezTo>
                    <a:pt x="1356" y="2095"/>
                    <a:pt x="2824" y="5730"/>
                    <a:pt x="2557" y="5797"/>
                  </a:cubicBezTo>
                  <a:cubicBezTo>
                    <a:pt x="2554" y="5798"/>
                    <a:pt x="2551" y="5798"/>
                    <a:pt x="2548" y="5798"/>
                  </a:cubicBezTo>
                  <a:cubicBezTo>
                    <a:pt x="2259" y="5798"/>
                    <a:pt x="884" y="2961"/>
                    <a:pt x="422" y="2895"/>
                  </a:cubicBezTo>
                  <a:cubicBezTo>
                    <a:pt x="411" y="2894"/>
                    <a:pt x="399" y="2893"/>
                    <a:pt x="388" y="2893"/>
                  </a:cubicBezTo>
                  <a:cubicBezTo>
                    <a:pt x="112" y="2893"/>
                    <a:pt x="0" y="3292"/>
                    <a:pt x="289" y="4029"/>
                  </a:cubicBezTo>
                  <a:cubicBezTo>
                    <a:pt x="622" y="4763"/>
                    <a:pt x="3058" y="10367"/>
                    <a:pt x="3558" y="11068"/>
                  </a:cubicBezTo>
                  <a:cubicBezTo>
                    <a:pt x="3791" y="11435"/>
                    <a:pt x="4125" y="11701"/>
                    <a:pt x="4525" y="11868"/>
                  </a:cubicBezTo>
                  <a:lnTo>
                    <a:pt x="8161" y="11535"/>
                  </a:lnTo>
                  <a:cubicBezTo>
                    <a:pt x="8161" y="11535"/>
                    <a:pt x="9262" y="10601"/>
                    <a:pt x="9429" y="9633"/>
                  </a:cubicBezTo>
                  <a:cubicBezTo>
                    <a:pt x="9596" y="8666"/>
                    <a:pt x="9195" y="2928"/>
                    <a:pt x="9195" y="2928"/>
                  </a:cubicBezTo>
                  <a:cubicBezTo>
                    <a:pt x="9195" y="2928"/>
                    <a:pt x="9178" y="2926"/>
                    <a:pt x="9148" y="2926"/>
                  </a:cubicBezTo>
                  <a:cubicBezTo>
                    <a:pt x="8976" y="2926"/>
                    <a:pt x="8383" y="2999"/>
                    <a:pt x="8128" y="3963"/>
                  </a:cubicBezTo>
                  <a:cubicBezTo>
                    <a:pt x="7928" y="4830"/>
                    <a:pt x="7794" y="5730"/>
                    <a:pt x="7728" y="6631"/>
                  </a:cubicBezTo>
                  <a:lnTo>
                    <a:pt x="6160" y="2428"/>
                  </a:lnTo>
                  <a:cubicBezTo>
                    <a:pt x="5797" y="1505"/>
                    <a:pt x="5239" y="126"/>
                    <a:pt x="4711" y="126"/>
                  </a:cubicBezTo>
                  <a:cubicBezTo>
                    <a:pt x="4705" y="126"/>
                    <a:pt x="4698" y="126"/>
                    <a:pt x="4692" y="126"/>
                  </a:cubicBezTo>
                  <a:cubicBezTo>
                    <a:pt x="4158" y="193"/>
                    <a:pt x="4825" y="2028"/>
                    <a:pt x="4926" y="2828"/>
                  </a:cubicBezTo>
                  <a:cubicBezTo>
                    <a:pt x="5026" y="3662"/>
                    <a:pt x="5226" y="4830"/>
                    <a:pt x="5226" y="4830"/>
                  </a:cubicBezTo>
                  <a:cubicBezTo>
                    <a:pt x="5226" y="4830"/>
                    <a:pt x="3758" y="1161"/>
                    <a:pt x="3091" y="260"/>
                  </a:cubicBezTo>
                  <a:cubicBezTo>
                    <a:pt x="2954" y="78"/>
                    <a:pt x="2801" y="0"/>
                    <a:pt x="265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43"/>
            <p:cNvSpPr/>
            <p:nvPr/>
          </p:nvSpPr>
          <p:spPr>
            <a:xfrm>
              <a:off x="3839359" y="1755629"/>
              <a:ext cx="67880" cy="24160"/>
            </a:xfrm>
            <a:custGeom>
              <a:avLst/>
              <a:gdLst/>
              <a:ahLst/>
              <a:cxnLst/>
              <a:rect l="l" t="t" r="r" b="b"/>
              <a:pathLst>
                <a:path w="2936" h="1045" extrusionOk="0">
                  <a:moveTo>
                    <a:pt x="669" y="0"/>
                  </a:moveTo>
                  <a:cubicBezTo>
                    <a:pt x="591" y="0"/>
                    <a:pt x="512" y="3"/>
                    <a:pt x="434" y="10"/>
                  </a:cubicBezTo>
                  <a:cubicBezTo>
                    <a:pt x="334" y="10"/>
                    <a:pt x="234" y="10"/>
                    <a:pt x="100" y="44"/>
                  </a:cubicBezTo>
                  <a:cubicBezTo>
                    <a:pt x="67" y="44"/>
                    <a:pt x="34" y="77"/>
                    <a:pt x="0" y="77"/>
                  </a:cubicBezTo>
                  <a:cubicBezTo>
                    <a:pt x="0" y="88"/>
                    <a:pt x="19" y="92"/>
                    <a:pt x="55" y="92"/>
                  </a:cubicBezTo>
                  <a:cubicBezTo>
                    <a:pt x="126" y="92"/>
                    <a:pt x="267" y="77"/>
                    <a:pt x="467" y="77"/>
                  </a:cubicBezTo>
                  <a:cubicBezTo>
                    <a:pt x="1201" y="77"/>
                    <a:pt x="1935" y="310"/>
                    <a:pt x="2535" y="744"/>
                  </a:cubicBezTo>
                  <a:cubicBezTo>
                    <a:pt x="2769" y="911"/>
                    <a:pt x="2902" y="1044"/>
                    <a:pt x="2902" y="1044"/>
                  </a:cubicBezTo>
                  <a:cubicBezTo>
                    <a:pt x="2936" y="1011"/>
                    <a:pt x="2902" y="978"/>
                    <a:pt x="2836" y="911"/>
                  </a:cubicBezTo>
                  <a:cubicBezTo>
                    <a:pt x="2736" y="811"/>
                    <a:pt x="2669" y="744"/>
                    <a:pt x="2569" y="677"/>
                  </a:cubicBezTo>
                  <a:cubicBezTo>
                    <a:pt x="2030" y="258"/>
                    <a:pt x="1356" y="0"/>
                    <a:pt x="66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43"/>
            <p:cNvSpPr/>
            <p:nvPr/>
          </p:nvSpPr>
          <p:spPr>
            <a:xfrm>
              <a:off x="3905675" y="1738125"/>
              <a:ext cx="16230" cy="39350"/>
            </a:xfrm>
            <a:custGeom>
              <a:avLst/>
              <a:gdLst/>
              <a:ahLst/>
              <a:cxnLst/>
              <a:rect l="l" t="t" r="r" b="b"/>
              <a:pathLst>
                <a:path w="702" h="1702" extrusionOk="0">
                  <a:moveTo>
                    <a:pt x="668" y="0"/>
                  </a:moveTo>
                  <a:cubicBezTo>
                    <a:pt x="268" y="467"/>
                    <a:pt x="34" y="1067"/>
                    <a:pt x="1" y="1701"/>
                  </a:cubicBezTo>
                  <a:cubicBezTo>
                    <a:pt x="34" y="1701"/>
                    <a:pt x="68" y="1301"/>
                    <a:pt x="268" y="834"/>
                  </a:cubicBezTo>
                  <a:cubicBezTo>
                    <a:pt x="468" y="334"/>
                    <a:pt x="701" y="0"/>
                    <a:pt x="7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43"/>
            <p:cNvSpPr/>
            <p:nvPr/>
          </p:nvSpPr>
          <p:spPr>
            <a:xfrm>
              <a:off x="3795380" y="1587709"/>
              <a:ext cx="44760" cy="102583"/>
            </a:xfrm>
            <a:custGeom>
              <a:avLst/>
              <a:gdLst/>
              <a:ahLst/>
              <a:cxnLst/>
              <a:rect l="l" t="t" r="r" b="b"/>
              <a:pathLst>
                <a:path w="1936" h="4437" extrusionOk="0">
                  <a:moveTo>
                    <a:pt x="34" y="0"/>
                  </a:moveTo>
                  <a:cubicBezTo>
                    <a:pt x="1" y="0"/>
                    <a:pt x="401" y="1001"/>
                    <a:pt x="935" y="2235"/>
                  </a:cubicBezTo>
                  <a:cubicBezTo>
                    <a:pt x="1435" y="3469"/>
                    <a:pt x="1902" y="4437"/>
                    <a:pt x="1902" y="4437"/>
                  </a:cubicBezTo>
                  <a:cubicBezTo>
                    <a:pt x="1936" y="4437"/>
                    <a:pt x="1535" y="3436"/>
                    <a:pt x="1002" y="2202"/>
                  </a:cubicBezTo>
                  <a:cubicBezTo>
                    <a:pt x="501" y="968"/>
                    <a:pt x="68" y="0"/>
                    <a:pt x="3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43"/>
            <p:cNvSpPr/>
            <p:nvPr/>
          </p:nvSpPr>
          <p:spPr>
            <a:xfrm>
              <a:off x="3950418" y="2153093"/>
              <a:ext cx="20854" cy="94884"/>
            </a:xfrm>
            <a:custGeom>
              <a:avLst/>
              <a:gdLst/>
              <a:ahLst/>
              <a:cxnLst/>
              <a:rect l="l" t="t" r="r" b="b"/>
              <a:pathLst>
                <a:path w="902" h="4104" extrusionOk="0">
                  <a:moveTo>
                    <a:pt x="301" y="0"/>
                  </a:moveTo>
                  <a:lnTo>
                    <a:pt x="301" y="0"/>
                  </a:lnTo>
                  <a:cubicBezTo>
                    <a:pt x="334" y="200"/>
                    <a:pt x="368" y="434"/>
                    <a:pt x="434" y="634"/>
                  </a:cubicBezTo>
                  <a:cubicBezTo>
                    <a:pt x="568" y="1101"/>
                    <a:pt x="668" y="1601"/>
                    <a:pt x="668" y="2135"/>
                  </a:cubicBezTo>
                  <a:cubicBezTo>
                    <a:pt x="701" y="2635"/>
                    <a:pt x="568" y="3102"/>
                    <a:pt x="368" y="3569"/>
                  </a:cubicBezTo>
                  <a:cubicBezTo>
                    <a:pt x="167" y="3903"/>
                    <a:pt x="1" y="4070"/>
                    <a:pt x="1" y="4103"/>
                  </a:cubicBezTo>
                  <a:cubicBezTo>
                    <a:pt x="34" y="4103"/>
                    <a:pt x="268" y="4003"/>
                    <a:pt x="468" y="3636"/>
                  </a:cubicBezTo>
                  <a:cubicBezTo>
                    <a:pt x="768" y="3202"/>
                    <a:pt x="901" y="2669"/>
                    <a:pt x="901" y="2135"/>
                  </a:cubicBezTo>
                  <a:cubicBezTo>
                    <a:pt x="868" y="1601"/>
                    <a:pt x="768" y="1068"/>
                    <a:pt x="568" y="601"/>
                  </a:cubicBezTo>
                  <a:cubicBezTo>
                    <a:pt x="534" y="367"/>
                    <a:pt x="434" y="167"/>
                    <a:pt x="3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43"/>
            <p:cNvSpPr/>
            <p:nvPr/>
          </p:nvSpPr>
          <p:spPr>
            <a:xfrm>
              <a:off x="4936925" y="1609306"/>
              <a:ext cx="475093" cy="573145"/>
            </a:xfrm>
            <a:custGeom>
              <a:avLst/>
              <a:gdLst/>
              <a:ahLst/>
              <a:cxnLst/>
              <a:rect l="l" t="t" r="r" b="b"/>
              <a:pathLst>
                <a:path w="20549" h="24790" extrusionOk="0">
                  <a:moveTo>
                    <a:pt x="14778" y="0"/>
                  </a:moveTo>
                  <a:lnTo>
                    <a:pt x="10141" y="334"/>
                  </a:lnTo>
                  <a:cubicBezTo>
                    <a:pt x="10141" y="334"/>
                    <a:pt x="10741" y="5037"/>
                    <a:pt x="11409" y="10041"/>
                  </a:cubicBezTo>
                  <a:cubicBezTo>
                    <a:pt x="12042" y="14844"/>
                    <a:pt x="12009" y="16912"/>
                    <a:pt x="12009" y="16912"/>
                  </a:cubicBezTo>
                  <a:lnTo>
                    <a:pt x="2669" y="14277"/>
                  </a:lnTo>
                  <a:lnTo>
                    <a:pt x="0" y="20482"/>
                  </a:lnTo>
                  <a:cubicBezTo>
                    <a:pt x="0" y="20482"/>
                    <a:pt x="9468" y="24789"/>
                    <a:pt x="14730" y="24789"/>
                  </a:cubicBezTo>
                  <a:cubicBezTo>
                    <a:pt x="15540" y="24789"/>
                    <a:pt x="16251" y="24687"/>
                    <a:pt x="16812" y="24451"/>
                  </a:cubicBezTo>
                  <a:cubicBezTo>
                    <a:pt x="19514" y="23217"/>
                    <a:pt x="20548" y="19815"/>
                    <a:pt x="19781" y="17780"/>
                  </a:cubicBezTo>
                  <a:lnTo>
                    <a:pt x="1477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43"/>
            <p:cNvSpPr/>
            <p:nvPr/>
          </p:nvSpPr>
          <p:spPr>
            <a:xfrm>
              <a:off x="5133607" y="1366351"/>
              <a:ext cx="211710" cy="278411"/>
            </a:xfrm>
            <a:custGeom>
              <a:avLst/>
              <a:gdLst/>
              <a:ahLst/>
              <a:cxnLst/>
              <a:rect l="l" t="t" r="r" b="b"/>
              <a:pathLst>
                <a:path w="9157" h="12042" extrusionOk="0">
                  <a:moveTo>
                    <a:pt x="6206" y="0"/>
                  </a:moveTo>
                  <a:cubicBezTo>
                    <a:pt x="6050" y="0"/>
                    <a:pt x="5891" y="90"/>
                    <a:pt x="5771" y="300"/>
                  </a:cubicBezTo>
                  <a:cubicBezTo>
                    <a:pt x="5204" y="1267"/>
                    <a:pt x="4170" y="5070"/>
                    <a:pt x="4170" y="5070"/>
                  </a:cubicBezTo>
                  <a:cubicBezTo>
                    <a:pt x="4170" y="5070"/>
                    <a:pt x="4204" y="3903"/>
                    <a:pt x="4237" y="3069"/>
                  </a:cubicBezTo>
                  <a:cubicBezTo>
                    <a:pt x="4270" y="2235"/>
                    <a:pt x="4704" y="333"/>
                    <a:pt x="4170" y="333"/>
                  </a:cubicBezTo>
                  <a:cubicBezTo>
                    <a:pt x="3636" y="367"/>
                    <a:pt x="3203" y="1834"/>
                    <a:pt x="2969" y="2802"/>
                  </a:cubicBezTo>
                  <a:lnTo>
                    <a:pt x="1869" y="7138"/>
                  </a:lnTo>
                  <a:cubicBezTo>
                    <a:pt x="1702" y="6271"/>
                    <a:pt x="1468" y="5404"/>
                    <a:pt x="1168" y="4536"/>
                  </a:cubicBezTo>
                  <a:cubicBezTo>
                    <a:pt x="850" y="3729"/>
                    <a:pt x="371" y="3622"/>
                    <a:pt x="137" y="3622"/>
                  </a:cubicBezTo>
                  <a:cubicBezTo>
                    <a:pt x="53" y="3622"/>
                    <a:pt x="1" y="3636"/>
                    <a:pt x="1" y="3636"/>
                  </a:cubicBezTo>
                  <a:cubicBezTo>
                    <a:pt x="1" y="3636"/>
                    <a:pt x="234" y="9340"/>
                    <a:pt x="501" y="10307"/>
                  </a:cubicBezTo>
                  <a:cubicBezTo>
                    <a:pt x="768" y="11275"/>
                    <a:pt x="2002" y="12042"/>
                    <a:pt x="2002" y="12042"/>
                  </a:cubicBezTo>
                  <a:lnTo>
                    <a:pt x="5638" y="11975"/>
                  </a:lnTo>
                  <a:cubicBezTo>
                    <a:pt x="6005" y="11775"/>
                    <a:pt x="6305" y="11475"/>
                    <a:pt x="6505" y="11074"/>
                  </a:cubicBezTo>
                  <a:cubicBezTo>
                    <a:pt x="6939" y="10341"/>
                    <a:pt x="8740" y="4503"/>
                    <a:pt x="8940" y="3736"/>
                  </a:cubicBezTo>
                  <a:cubicBezTo>
                    <a:pt x="9157" y="3024"/>
                    <a:pt x="9029" y="2628"/>
                    <a:pt x="8769" y="2628"/>
                  </a:cubicBezTo>
                  <a:cubicBezTo>
                    <a:pt x="8749" y="2628"/>
                    <a:pt x="8728" y="2630"/>
                    <a:pt x="8707" y="2635"/>
                  </a:cubicBezTo>
                  <a:cubicBezTo>
                    <a:pt x="8242" y="2768"/>
                    <a:pt x="7184" y="5738"/>
                    <a:pt x="6910" y="5738"/>
                  </a:cubicBezTo>
                  <a:cubicBezTo>
                    <a:pt x="6908" y="5738"/>
                    <a:pt x="6907" y="5737"/>
                    <a:pt x="6905" y="5737"/>
                  </a:cubicBezTo>
                  <a:cubicBezTo>
                    <a:pt x="6639" y="5704"/>
                    <a:pt x="7706" y="1935"/>
                    <a:pt x="7539" y="1167"/>
                  </a:cubicBezTo>
                  <a:cubicBezTo>
                    <a:pt x="7480" y="885"/>
                    <a:pt x="7359" y="793"/>
                    <a:pt x="7227" y="793"/>
                  </a:cubicBezTo>
                  <a:cubicBezTo>
                    <a:pt x="6985" y="793"/>
                    <a:pt x="6705" y="1101"/>
                    <a:pt x="6705" y="1101"/>
                  </a:cubicBezTo>
                  <a:cubicBezTo>
                    <a:pt x="6916" y="493"/>
                    <a:pt x="6569" y="0"/>
                    <a:pt x="620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43"/>
            <p:cNvSpPr/>
            <p:nvPr/>
          </p:nvSpPr>
          <p:spPr>
            <a:xfrm>
              <a:off x="5200709" y="1557625"/>
              <a:ext cx="64042" cy="29316"/>
            </a:xfrm>
            <a:custGeom>
              <a:avLst/>
              <a:gdLst/>
              <a:ahLst/>
              <a:cxnLst/>
              <a:rect l="l" t="t" r="r" b="b"/>
              <a:pathLst>
                <a:path w="2770" h="1268" extrusionOk="0">
                  <a:moveTo>
                    <a:pt x="2302" y="0"/>
                  </a:moveTo>
                  <a:cubicBezTo>
                    <a:pt x="1935" y="34"/>
                    <a:pt x="1568" y="134"/>
                    <a:pt x="1235" y="267"/>
                  </a:cubicBezTo>
                  <a:cubicBezTo>
                    <a:pt x="868" y="434"/>
                    <a:pt x="568" y="634"/>
                    <a:pt x="301" y="901"/>
                  </a:cubicBezTo>
                  <a:cubicBezTo>
                    <a:pt x="201" y="1001"/>
                    <a:pt x="134" y="1068"/>
                    <a:pt x="67" y="1168"/>
                  </a:cubicBezTo>
                  <a:cubicBezTo>
                    <a:pt x="1" y="1235"/>
                    <a:pt x="1" y="1268"/>
                    <a:pt x="1" y="1268"/>
                  </a:cubicBezTo>
                  <a:cubicBezTo>
                    <a:pt x="1" y="1268"/>
                    <a:pt x="134" y="1135"/>
                    <a:pt x="334" y="968"/>
                  </a:cubicBezTo>
                  <a:cubicBezTo>
                    <a:pt x="601" y="701"/>
                    <a:pt x="901" y="501"/>
                    <a:pt x="1268" y="334"/>
                  </a:cubicBezTo>
                  <a:cubicBezTo>
                    <a:pt x="1602" y="201"/>
                    <a:pt x="1935" y="100"/>
                    <a:pt x="2336" y="67"/>
                  </a:cubicBezTo>
                  <a:cubicBezTo>
                    <a:pt x="2469" y="50"/>
                    <a:pt x="2577" y="50"/>
                    <a:pt x="2653" y="50"/>
                  </a:cubicBezTo>
                  <a:cubicBezTo>
                    <a:pt x="2728" y="50"/>
                    <a:pt x="2769" y="50"/>
                    <a:pt x="2769" y="34"/>
                  </a:cubicBezTo>
                  <a:cubicBezTo>
                    <a:pt x="2769" y="17"/>
                    <a:pt x="2761" y="17"/>
                    <a:pt x="2744" y="17"/>
                  </a:cubicBezTo>
                  <a:cubicBezTo>
                    <a:pt x="2728" y="17"/>
                    <a:pt x="2703" y="17"/>
                    <a:pt x="266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43"/>
            <p:cNvSpPr/>
            <p:nvPr/>
          </p:nvSpPr>
          <p:spPr>
            <a:xfrm>
              <a:off x="5181425" y="1547590"/>
              <a:ext cx="19305" cy="37038"/>
            </a:xfrm>
            <a:custGeom>
              <a:avLst/>
              <a:gdLst/>
              <a:ahLst/>
              <a:cxnLst/>
              <a:rect l="l" t="t" r="r" b="b"/>
              <a:pathLst>
                <a:path w="835" h="1602" extrusionOk="0">
                  <a:moveTo>
                    <a:pt x="1" y="1"/>
                  </a:moveTo>
                  <a:cubicBezTo>
                    <a:pt x="167" y="234"/>
                    <a:pt x="334" y="501"/>
                    <a:pt x="501" y="768"/>
                  </a:cubicBezTo>
                  <a:cubicBezTo>
                    <a:pt x="735" y="1235"/>
                    <a:pt x="801" y="1602"/>
                    <a:pt x="835" y="1602"/>
                  </a:cubicBezTo>
                  <a:cubicBezTo>
                    <a:pt x="801" y="1302"/>
                    <a:pt x="735" y="1001"/>
                    <a:pt x="568" y="701"/>
                  </a:cubicBezTo>
                  <a:cubicBezTo>
                    <a:pt x="434" y="434"/>
                    <a:pt x="234" y="201"/>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43"/>
            <p:cNvSpPr/>
            <p:nvPr/>
          </p:nvSpPr>
          <p:spPr>
            <a:xfrm>
              <a:off x="5257013" y="1384086"/>
              <a:ext cx="32414" cy="107207"/>
            </a:xfrm>
            <a:custGeom>
              <a:avLst/>
              <a:gdLst/>
              <a:ahLst/>
              <a:cxnLst/>
              <a:rect l="l" t="t" r="r" b="b"/>
              <a:pathLst>
                <a:path w="1402" h="4637" extrusionOk="0">
                  <a:moveTo>
                    <a:pt x="1402" y="0"/>
                  </a:moveTo>
                  <a:cubicBezTo>
                    <a:pt x="1368" y="0"/>
                    <a:pt x="1035" y="1034"/>
                    <a:pt x="668" y="2302"/>
                  </a:cubicBezTo>
                  <a:cubicBezTo>
                    <a:pt x="301" y="3569"/>
                    <a:pt x="1" y="4637"/>
                    <a:pt x="34" y="4637"/>
                  </a:cubicBezTo>
                  <a:cubicBezTo>
                    <a:pt x="34" y="4637"/>
                    <a:pt x="368" y="3603"/>
                    <a:pt x="735" y="2335"/>
                  </a:cubicBezTo>
                  <a:cubicBezTo>
                    <a:pt x="1135" y="1067"/>
                    <a:pt x="1402" y="0"/>
                    <a:pt x="140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43"/>
            <p:cNvSpPr/>
            <p:nvPr/>
          </p:nvSpPr>
          <p:spPr>
            <a:xfrm>
              <a:off x="5209195" y="1994190"/>
              <a:ext cx="24692" cy="110306"/>
            </a:xfrm>
            <a:custGeom>
              <a:avLst/>
              <a:gdLst/>
              <a:ahLst/>
              <a:cxnLst/>
              <a:rect l="l" t="t" r="r" b="b"/>
              <a:pathLst>
                <a:path w="1068" h="4771" extrusionOk="0">
                  <a:moveTo>
                    <a:pt x="367" y="1"/>
                  </a:moveTo>
                  <a:lnTo>
                    <a:pt x="367" y="1"/>
                  </a:lnTo>
                  <a:cubicBezTo>
                    <a:pt x="1" y="1635"/>
                    <a:pt x="234" y="3303"/>
                    <a:pt x="1068" y="4771"/>
                  </a:cubicBezTo>
                  <a:cubicBezTo>
                    <a:pt x="834" y="3970"/>
                    <a:pt x="634" y="3203"/>
                    <a:pt x="501" y="2402"/>
                  </a:cubicBezTo>
                  <a:cubicBezTo>
                    <a:pt x="401" y="1602"/>
                    <a:pt x="367" y="801"/>
                    <a:pt x="36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43"/>
            <p:cNvSpPr/>
            <p:nvPr/>
          </p:nvSpPr>
          <p:spPr>
            <a:xfrm>
              <a:off x="4337608" y="3616279"/>
              <a:ext cx="263799" cy="950949"/>
            </a:xfrm>
            <a:custGeom>
              <a:avLst/>
              <a:gdLst/>
              <a:ahLst/>
              <a:cxnLst/>
              <a:rect l="l" t="t" r="r" b="b"/>
              <a:pathLst>
                <a:path w="11410" h="41131" extrusionOk="0">
                  <a:moveTo>
                    <a:pt x="8240" y="1"/>
                  </a:moveTo>
                  <a:lnTo>
                    <a:pt x="1" y="4337"/>
                  </a:lnTo>
                  <a:cubicBezTo>
                    <a:pt x="1" y="4337"/>
                    <a:pt x="601" y="9007"/>
                    <a:pt x="2303" y="20282"/>
                  </a:cubicBezTo>
                  <a:cubicBezTo>
                    <a:pt x="3303" y="26887"/>
                    <a:pt x="5038" y="40997"/>
                    <a:pt x="5038" y="40997"/>
                  </a:cubicBezTo>
                  <a:lnTo>
                    <a:pt x="11409" y="41130"/>
                  </a:lnTo>
                  <a:lnTo>
                    <a:pt x="11209" y="12043"/>
                  </a:lnTo>
                  <a:lnTo>
                    <a:pt x="11209" y="5371"/>
                  </a:lnTo>
                  <a:cubicBezTo>
                    <a:pt x="11209" y="3170"/>
                    <a:pt x="8240" y="1"/>
                    <a:pt x="824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43"/>
            <p:cNvSpPr/>
            <p:nvPr/>
          </p:nvSpPr>
          <p:spPr>
            <a:xfrm>
              <a:off x="4615288" y="3620904"/>
              <a:ext cx="292306" cy="929355"/>
            </a:xfrm>
            <a:custGeom>
              <a:avLst/>
              <a:gdLst/>
              <a:ahLst/>
              <a:cxnLst/>
              <a:rect l="l" t="t" r="r" b="b"/>
              <a:pathLst>
                <a:path w="12643" h="40197" extrusionOk="0">
                  <a:moveTo>
                    <a:pt x="12643" y="1"/>
                  </a:moveTo>
                  <a:lnTo>
                    <a:pt x="201" y="2036"/>
                  </a:lnTo>
                  <a:cubicBezTo>
                    <a:pt x="1" y="4171"/>
                    <a:pt x="1101" y="37961"/>
                    <a:pt x="1101" y="37961"/>
                  </a:cubicBezTo>
                  <a:lnTo>
                    <a:pt x="6672" y="40196"/>
                  </a:lnTo>
                  <a:cubicBezTo>
                    <a:pt x="6672" y="40196"/>
                    <a:pt x="9341" y="21883"/>
                    <a:pt x="10141" y="16846"/>
                  </a:cubicBezTo>
                  <a:cubicBezTo>
                    <a:pt x="10742" y="12910"/>
                    <a:pt x="12643" y="1"/>
                    <a:pt x="1264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43"/>
            <p:cNvSpPr/>
            <p:nvPr/>
          </p:nvSpPr>
          <p:spPr>
            <a:xfrm>
              <a:off x="3966627" y="2494783"/>
              <a:ext cx="1208506" cy="1274883"/>
            </a:xfrm>
            <a:custGeom>
              <a:avLst/>
              <a:gdLst/>
              <a:ahLst/>
              <a:cxnLst/>
              <a:rect l="l" t="t" r="r" b="b"/>
              <a:pathLst>
                <a:path w="52271" h="55142" extrusionOk="0">
                  <a:moveTo>
                    <a:pt x="29088" y="0"/>
                  </a:moveTo>
                  <a:lnTo>
                    <a:pt x="13810" y="7706"/>
                  </a:lnTo>
                  <a:cubicBezTo>
                    <a:pt x="13810" y="7706"/>
                    <a:pt x="167" y="35159"/>
                    <a:pt x="0" y="51971"/>
                  </a:cubicBezTo>
                  <a:cubicBezTo>
                    <a:pt x="584" y="51888"/>
                    <a:pt x="1168" y="51846"/>
                    <a:pt x="1751" y="51846"/>
                  </a:cubicBezTo>
                  <a:cubicBezTo>
                    <a:pt x="2335" y="51846"/>
                    <a:pt x="2919" y="51888"/>
                    <a:pt x="3503" y="51971"/>
                  </a:cubicBezTo>
                  <a:cubicBezTo>
                    <a:pt x="5171" y="52271"/>
                    <a:pt x="6205" y="54406"/>
                    <a:pt x="8173" y="54539"/>
                  </a:cubicBezTo>
                  <a:cubicBezTo>
                    <a:pt x="8274" y="54548"/>
                    <a:pt x="8371" y="54552"/>
                    <a:pt x="8465" y="54552"/>
                  </a:cubicBezTo>
                  <a:cubicBezTo>
                    <a:pt x="10198" y="54552"/>
                    <a:pt x="10755" y="53156"/>
                    <a:pt x="12242" y="52872"/>
                  </a:cubicBezTo>
                  <a:cubicBezTo>
                    <a:pt x="12339" y="52853"/>
                    <a:pt x="12428" y="52845"/>
                    <a:pt x="12511" y="52845"/>
                  </a:cubicBezTo>
                  <a:cubicBezTo>
                    <a:pt x="13686" y="52845"/>
                    <a:pt x="13618" y="54573"/>
                    <a:pt x="15101" y="54573"/>
                  </a:cubicBezTo>
                  <a:cubicBezTo>
                    <a:pt x="15217" y="54573"/>
                    <a:pt x="15342" y="54562"/>
                    <a:pt x="15478" y="54539"/>
                  </a:cubicBezTo>
                  <a:cubicBezTo>
                    <a:pt x="17307" y="54260"/>
                    <a:pt x="17551" y="52540"/>
                    <a:pt x="19050" y="52540"/>
                  </a:cubicBezTo>
                  <a:cubicBezTo>
                    <a:pt x="19164" y="52540"/>
                    <a:pt x="19285" y="52550"/>
                    <a:pt x="19414" y="52571"/>
                  </a:cubicBezTo>
                  <a:cubicBezTo>
                    <a:pt x="21215" y="52872"/>
                    <a:pt x="20315" y="54173"/>
                    <a:pt x="23350" y="54573"/>
                  </a:cubicBezTo>
                  <a:cubicBezTo>
                    <a:pt x="23597" y="54609"/>
                    <a:pt x="23832" y="54625"/>
                    <a:pt x="24054" y="54625"/>
                  </a:cubicBezTo>
                  <a:cubicBezTo>
                    <a:pt x="26310" y="54625"/>
                    <a:pt x="27361" y="52953"/>
                    <a:pt x="28686" y="52953"/>
                  </a:cubicBezTo>
                  <a:cubicBezTo>
                    <a:pt x="28817" y="52953"/>
                    <a:pt x="28950" y="52969"/>
                    <a:pt x="29088" y="53005"/>
                  </a:cubicBezTo>
                  <a:cubicBezTo>
                    <a:pt x="30504" y="53402"/>
                    <a:pt x="30285" y="54784"/>
                    <a:pt x="31758" y="54784"/>
                  </a:cubicBezTo>
                  <a:cubicBezTo>
                    <a:pt x="32020" y="54784"/>
                    <a:pt x="32336" y="54740"/>
                    <a:pt x="32724" y="54640"/>
                  </a:cubicBezTo>
                  <a:cubicBezTo>
                    <a:pt x="35114" y="53996"/>
                    <a:pt x="35167" y="52536"/>
                    <a:pt x="36687" y="52536"/>
                  </a:cubicBezTo>
                  <a:cubicBezTo>
                    <a:pt x="36821" y="52536"/>
                    <a:pt x="36967" y="52547"/>
                    <a:pt x="37127" y="52571"/>
                  </a:cubicBezTo>
                  <a:cubicBezTo>
                    <a:pt x="38746" y="52818"/>
                    <a:pt x="38875" y="55142"/>
                    <a:pt x="40243" y="55142"/>
                  </a:cubicBezTo>
                  <a:cubicBezTo>
                    <a:pt x="40539" y="55142"/>
                    <a:pt x="40892" y="55033"/>
                    <a:pt x="41330" y="54773"/>
                  </a:cubicBezTo>
                  <a:cubicBezTo>
                    <a:pt x="43491" y="53517"/>
                    <a:pt x="43683" y="51365"/>
                    <a:pt x="45154" y="51365"/>
                  </a:cubicBezTo>
                  <a:cubicBezTo>
                    <a:pt x="45362" y="51365"/>
                    <a:pt x="45597" y="51409"/>
                    <a:pt x="45866" y="51504"/>
                  </a:cubicBezTo>
                  <a:cubicBezTo>
                    <a:pt x="47486" y="52077"/>
                    <a:pt x="47635" y="52892"/>
                    <a:pt x="48303" y="52892"/>
                  </a:cubicBezTo>
                  <a:cubicBezTo>
                    <a:pt x="48528" y="52892"/>
                    <a:pt x="48814" y="52799"/>
                    <a:pt x="49235" y="52571"/>
                  </a:cubicBezTo>
                  <a:cubicBezTo>
                    <a:pt x="50169" y="52038"/>
                    <a:pt x="51203" y="51737"/>
                    <a:pt x="52271" y="51671"/>
                  </a:cubicBezTo>
                  <a:cubicBezTo>
                    <a:pt x="52271" y="51671"/>
                    <a:pt x="48568" y="18247"/>
                    <a:pt x="41330" y="6905"/>
                  </a:cubicBezTo>
                  <a:lnTo>
                    <a:pt x="290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43"/>
            <p:cNvSpPr/>
            <p:nvPr/>
          </p:nvSpPr>
          <p:spPr>
            <a:xfrm>
              <a:off x="4194154" y="2677595"/>
              <a:ext cx="144246" cy="564544"/>
            </a:xfrm>
            <a:custGeom>
              <a:avLst/>
              <a:gdLst/>
              <a:ahLst/>
              <a:cxnLst/>
              <a:rect l="l" t="t" r="r" b="b"/>
              <a:pathLst>
                <a:path w="6239" h="24418" extrusionOk="0">
                  <a:moveTo>
                    <a:pt x="6238" y="0"/>
                  </a:moveTo>
                  <a:lnTo>
                    <a:pt x="6238" y="0"/>
                  </a:lnTo>
                  <a:cubicBezTo>
                    <a:pt x="6205" y="67"/>
                    <a:pt x="6172" y="167"/>
                    <a:pt x="6138" y="234"/>
                  </a:cubicBezTo>
                  <a:cubicBezTo>
                    <a:pt x="6072" y="400"/>
                    <a:pt x="5971" y="634"/>
                    <a:pt x="5871" y="934"/>
                  </a:cubicBezTo>
                  <a:cubicBezTo>
                    <a:pt x="5638" y="1501"/>
                    <a:pt x="5304" y="2368"/>
                    <a:pt x="4937" y="3469"/>
                  </a:cubicBezTo>
                  <a:cubicBezTo>
                    <a:pt x="4170" y="5604"/>
                    <a:pt x="3236" y="8640"/>
                    <a:pt x="2369" y="12009"/>
                  </a:cubicBezTo>
                  <a:cubicBezTo>
                    <a:pt x="1502" y="15378"/>
                    <a:pt x="901" y="18480"/>
                    <a:pt x="534" y="20748"/>
                  </a:cubicBezTo>
                  <a:cubicBezTo>
                    <a:pt x="334" y="21882"/>
                    <a:pt x="201" y="22783"/>
                    <a:pt x="101" y="23417"/>
                  </a:cubicBezTo>
                  <a:cubicBezTo>
                    <a:pt x="67" y="23717"/>
                    <a:pt x="67" y="23951"/>
                    <a:pt x="34" y="24151"/>
                  </a:cubicBezTo>
                  <a:cubicBezTo>
                    <a:pt x="1" y="24217"/>
                    <a:pt x="1" y="24317"/>
                    <a:pt x="34" y="24418"/>
                  </a:cubicBezTo>
                  <a:cubicBezTo>
                    <a:pt x="67" y="24317"/>
                    <a:pt x="67" y="24251"/>
                    <a:pt x="101" y="24151"/>
                  </a:cubicBezTo>
                  <a:cubicBezTo>
                    <a:pt x="134" y="23951"/>
                    <a:pt x="167" y="23717"/>
                    <a:pt x="234" y="23417"/>
                  </a:cubicBezTo>
                  <a:cubicBezTo>
                    <a:pt x="334" y="22783"/>
                    <a:pt x="468" y="21882"/>
                    <a:pt x="701" y="20748"/>
                  </a:cubicBezTo>
                  <a:cubicBezTo>
                    <a:pt x="1101" y="18513"/>
                    <a:pt x="1735" y="15444"/>
                    <a:pt x="2569" y="12042"/>
                  </a:cubicBezTo>
                  <a:cubicBezTo>
                    <a:pt x="3436" y="8673"/>
                    <a:pt x="4370" y="5671"/>
                    <a:pt x="5071" y="3503"/>
                  </a:cubicBezTo>
                  <a:cubicBezTo>
                    <a:pt x="5438" y="2435"/>
                    <a:pt x="5738" y="1535"/>
                    <a:pt x="5938" y="934"/>
                  </a:cubicBezTo>
                  <a:cubicBezTo>
                    <a:pt x="6038" y="667"/>
                    <a:pt x="6138" y="434"/>
                    <a:pt x="6172" y="234"/>
                  </a:cubicBezTo>
                  <a:cubicBezTo>
                    <a:pt x="6205" y="167"/>
                    <a:pt x="6238" y="100"/>
                    <a:pt x="6238"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43"/>
            <p:cNvSpPr/>
            <p:nvPr/>
          </p:nvSpPr>
          <p:spPr>
            <a:xfrm>
              <a:off x="4266667" y="3501357"/>
              <a:ext cx="6173" cy="214415"/>
            </a:xfrm>
            <a:custGeom>
              <a:avLst/>
              <a:gdLst/>
              <a:ahLst/>
              <a:cxnLst/>
              <a:rect l="l" t="t" r="r" b="b"/>
              <a:pathLst>
                <a:path w="267" h="9274" extrusionOk="0">
                  <a:moveTo>
                    <a:pt x="200" y="1"/>
                  </a:moveTo>
                  <a:cubicBezTo>
                    <a:pt x="134" y="1"/>
                    <a:pt x="67" y="2069"/>
                    <a:pt x="33" y="4637"/>
                  </a:cubicBezTo>
                  <a:cubicBezTo>
                    <a:pt x="0" y="7172"/>
                    <a:pt x="0" y="9274"/>
                    <a:pt x="67" y="9274"/>
                  </a:cubicBezTo>
                  <a:cubicBezTo>
                    <a:pt x="134" y="9274"/>
                    <a:pt x="200" y="7206"/>
                    <a:pt x="234" y="4637"/>
                  </a:cubicBezTo>
                  <a:cubicBezTo>
                    <a:pt x="267" y="2102"/>
                    <a:pt x="267" y="1"/>
                    <a:pt x="20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43"/>
            <p:cNvSpPr/>
            <p:nvPr/>
          </p:nvSpPr>
          <p:spPr>
            <a:xfrm>
              <a:off x="4383136" y="3210560"/>
              <a:ext cx="51673" cy="510582"/>
            </a:xfrm>
            <a:custGeom>
              <a:avLst/>
              <a:gdLst/>
              <a:ahLst/>
              <a:cxnLst/>
              <a:rect l="l" t="t" r="r" b="b"/>
              <a:pathLst>
                <a:path w="2235" h="22084" extrusionOk="0">
                  <a:moveTo>
                    <a:pt x="2235" y="1"/>
                  </a:moveTo>
                  <a:cubicBezTo>
                    <a:pt x="2202" y="68"/>
                    <a:pt x="2202" y="134"/>
                    <a:pt x="2202" y="201"/>
                  </a:cubicBezTo>
                  <a:lnTo>
                    <a:pt x="2102" y="835"/>
                  </a:lnTo>
                  <a:cubicBezTo>
                    <a:pt x="1968" y="1402"/>
                    <a:pt x="1835" y="2202"/>
                    <a:pt x="1668" y="3170"/>
                  </a:cubicBezTo>
                  <a:cubicBezTo>
                    <a:pt x="1368" y="5171"/>
                    <a:pt x="967" y="7940"/>
                    <a:pt x="667" y="10975"/>
                  </a:cubicBezTo>
                  <a:cubicBezTo>
                    <a:pt x="367" y="14044"/>
                    <a:pt x="200" y="16813"/>
                    <a:pt x="100" y="18814"/>
                  </a:cubicBezTo>
                  <a:cubicBezTo>
                    <a:pt x="67" y="19815"/>
                    <a:pt x="33" y="20649"/>
                    <a:pt x="33" y="21216"/>
                  </a:cubicBezTo>
                  <a:lnTo>
                    <a:pt x="33" y="21850"/>
                  </a:lnTo>
                  <a:cubicBezTo>
                    <a:pt x="0" y="21917"/>
                    <a:pt x="0" y="21983"/>
                    <a:pt x="33" y="22083"/>
                  </a:cubicBezTo>
                  <a:cubicBezTo>
                    <a:pt x="33" y="21983"/>
                    <a:pt x="67" y="21917"/>
                    <a:pt x="67" y="21850"/>
                  </a:cubicBezTo>
                  <a:cubicBezTo>
                    <a:pt x="67" y="21683"/>
                    <a:pt x="100" y="21450"/>
                    <a:pt x="100" y="21216"/>
                  </a:cubicBezTo>
                  <a:cubicBezTo>
                    <a:pt x="133" y="20616"/>
                    <a:pt x="200" y="19815"/>
                    <a:pt x="267" y="18814"/>
                  </a:cubicBezTo>
                  <a:cubicBezTo>
                    <a:pt x="367" y="16846"/>
                    <a:pt x="567" y="14044"/>
                    <a:pt x="901" y="11009"/>
                  </a:cubicBezTo>
                  <a:cubicBezTo>
                    <a:pt x="1201" y="7940"/>
                    <a:pt x="1534" y="5205"/>
                    <a:pt x="1835" y="3203"/>
                  </a:cubicBezTo>
                  <a:cubicBezTo>
                    <a:pt x="1968" y="2236"/>
                    <a:pt x="2068" y="1435"/>
                    <a:pt x="2135" y="868"/>
                  </a:cubicBezTo>
                  <a:cubicBezTo>
                    <a:pt x="2168" y="601"/>
                    <a:pt x="2202" y="368"/>
                    <a:pt x="2235" y="201"/>
                  </a:cubicBezTo>
                  <a:cubicBezTo>
                    <a:pt x="2235" y="134"/>
                    <a:pt x="2235" y="68"/>
                    <a:pt x="2235"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43"/>
            <p:cNvSpPr/>
            <p:nvPr/>
          </p:nvSpPr>
          <p:spPr>
            <a:xfrm>
              <a:off x="4592929" y="2665247"/>
              <a:ext cx="23143" cy="275336"/>
            </a:xfrm>
            <a:custGeom>
              <a:avLst/>
              <a:gdLst/>
              <a:ahLst/>
              <a:cxnLst/>
              <a:rect l="l" t="t" r="r" b="b"/>
              <a:pathLst>
                <a:path w="1001" h="11909" extrusionOk="0">
                  <a:moveTo>
                    <a:pt x="34" y="0"/>
                  </a:moveTo>
                  <a:cubicBezTo>
                    <a:pt x="0" y="167"/>
                    <a:pt x="0" y="334"/>
                    <a:pt x="0" y="501"/>
                  </a:cubicBezTo>
                  <a:lnTo>
                    <a:pt x="0" y="1768"/>
                  </a:lnTo>
                  <a:cubicBezTo>
                    <a:pt x="34" y="2836"/>
                    <a:pt x="100" y="4337"/>
                    <a:pt x="234" y="5971"/>
                  </a:cubicBezTo>
                  <a:cubicBezTo>
                    <a:pt x="367" y="7639"/>
                    <a:pt x="534" y="9107"/>
                    <a:pt x="701" y="10174"/>
                  </a:cubicBezTo>
                  <a:cubicBezTo>
                    <a:pt x="767" y="10708"/>
                    <a:pt x="834" y="11142"/>
                    <a:pt x="867" y="11442"/>
                  </a:cubicBezTo>
                  <a:cubicBezTo>
                    <a:pt x="901" y="11609"/>
                    <a:pt x="934" y="11742"/>
                    <a:pt x="968" y="11909"/>
                  </a:cubicBezTo>
                  <a:cubicBezTo>
                    <a:pt x="1001" y="11742"/>
                    <a:pt x="1001" y="11609"/>
                    <a:pt x="968" y="11442"/>
                  </a:cubicBezTo>
                  <a:cubicBezTo>
                    <a:pt x="934" y="11108"/>
                    <a:pt x="901" y="10675"/>
                    <a:pt x="834" y="10174"/>
                  </a:cubicBezTo>
                  <a:cubicBezTo>
                    <a:pt x="734" y="9107"/>
                    <a:pt x="601" y="7606"/>
                    <a:pt x="467" y="5971"/>
                  </a:cubicBezTo>
                  <a:cubicBezTo>
                    <a:pt x="334" y="4337"/>
                    <a:pt x="234" y="2836"/>
                    <a:pt x="167" y="1768"/>
                  </a:cubicBezTo>
                  <a:cubicBezTo>
                    <a:pt x="134" y="1268"/>
                    <a:pt x="100" y="834"/>
                    <a:pt x="100" y="467"/>
                  </a:cubicBezTo>
                  <a:cubicBezTo>
                    <a:pt x="100" y="334"/>
                    <a:pt x="67" y="167"/>
                    <a:pt x="34"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43"/>
            <p:cNvSpPr/>
            <p:nvPr/>
          </p:nvSpPr>
          <p:spPr>
            <a:xfrm>
              <a:off x="4614525" y="2652136"/>
              <a:ext cx="54008" cy="388717"/>
            </a:xfrm>
            <a:custGeom>
              <a:avLst/>
              <a:gdLst/>
              <a:ahLst/>
              <a:cxnLst/>
              <a:rect l="l" t="t" r="r" b="b"/>
              <a:pathLst>
                <a:path w="2336" h="16813" extrusionOk="0">
                  <a:moveTo>
                    <a:pt x="0" y="0"/>
                  </a:moveTo>
                  <a:cubicBezTo>
                    <a:pt x="34" y="234"/>
                    <a:pt x="67" y="434"/>
                    <a:pt x="167" y="634"/>
                  </a:cubicBezTo>
                  <a:cubicBezTo>
                    <a:pt x="267" y="1068"/>
                    <a:pt x="400" y="1668"/>
                    <a:pt x="601" y="2435"/>
                  </a:cubicBezTo>
                  <a:cubicBezTo>
                    <a:pt x="1068" y="4370"/>
                    <a:pt x="1435" y="6338"/>
                    <a:pt x="1701" y="8340"/>
                  </a:cubicBezTo>
                  <a:cubicBezTo>
                    <a:pt x="2002" y="10675"/>
                    <a:pt x="2102" y="12776"/>
                    <a:pt x="2168" y="14311"/>
                  </a:cubicBezTo>
                  <a:cubicBezTo>
                    <a:pt x="2202" y="15078"/>
                    <a:pt x="2202" y="15745"/>
                    <a:pt x="2202" y="16145"/>
                  </a:cubicBezTo>
                  <a:cubicBezTo>
                    <a:pt x="2168" y="16379"/>
                    <a:pt x="2202" y="16579"/>
                    <a:pt x="2235" y="16812"/>
                  </a:cubicBezTo>
                  <a:cubicBezTo>
                    <a:pt x="2268" y="16579"/>
                    <a:pt x="2268" y="16379"/>
                    <a:pt x="2302" y="16145"/>
                  </a:cubicBezTo>
                  <a:cubicBezTo>
                    <a:pt x="2335" y="15712"/>
                    <a:pt x="2335" y="15078"/>
                    <a:pt x="2335" y="14311"/>
                  </a:cubicBezTo>
                  <a:cubicBezTo>
                    <a:pt x="2302" y="10274"/>
                    <a:pt x="1768" y="6271"/>
                    <a:pt x="734" y="2369"/>
                  </a:cubicBezTo>
                  <a:cubicBezTo>
                    <a:pt x="534" y="1635"/>
                    <a:pt x="367" y="1034"/>
                    <a:pt x="234" y="634"/>
                  </a:cubicBezTo>
                  <a:cubicBezTo>
                    <a:pt x="167" y="401"/>
                    <a:pt x="100" y="200"/>
                    <a:pt x="0"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43"/>
            <p:cNvSpPr/>
            <p:nvPr/>
          </p:nvSpPr>
          <p:spPr>
            <a:xfrm>
              <a:off x="4629948" y="3378712"/>
              <a:ext cx="15444" cy="342453"/>
            </a:xfrm>
            <a:custGeom>
              <a:avLst/>
              <a:gdLst/>
              <a:ahLst/>
              <a:cxnLst/>
              <a:rect l="l" t="t" r="r" b="b"/>
              <a:pathLst>
                <a:path w="668" h="14812" extrusionOk="0">
                  <a:moveTo>
                    <a:pt x="67" y="1"/>
                  </a:moveTo>
                  <a:cubicBezTo>
                    <a:pt x="0" y="1"/>
                    <a:pt x="67" y="3337"/>
                    <a:pt x="234" y="7406"/>
                  </a:cubicBezTo>
                  <a:cubicBezTo>
                    <a:pt x="401" y="11476"/>
                    <a:pt x="567" y="14811"/>
                    <a:pt x="634" y="14811"/>
                  </a:cubicBezTo>
                  <a:cubicBezTo>
                    <a:pt x="667" y="14811"/>
                    <a:pt x="601" y="11476"/>
                    <a:pt x="434" y="7406"/>
                  </a:cubicBezTo>
                  <a:cubicBezTo>
                    <a:pt x="301" y="3303"/>
                    <a:pt x="134" y="1"/>
                    <a:pt x="67"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43"/>
            <p:cNvSpPr/>
            <p:nvPr/>
          </p:nvSpPr>
          <p:spPr>
            <a:xfrm>
              <a:off x="4761840" y="3167366"/>
              <a:ext cx="74839" cy="556845"/>
            </a:xfrm>
            <a:custGeom>
              <a:avLst/>
              <a:gdLst/>
              <a:ahLst/>
              <a:cxnLst/>
              <a:rect l="l" t="t" r="r" b="b"/>
              <a:pathLst>
                <a:path w="3237" h="24085" extrusionOk="0">
                  <a:moveTo>
                    <a:pt x="0" y="1"/>
                  </a:moveTo>
                  <a:cubicBezTo>
                    <a:pt x="0" y="68"/>
                    <a:pt x="0" y="168"/>
                    <a:pt x="34" y="234"/>
                  </a:cubicBezTo>
                  <a:cubicBezTo>
                    <a:pt x="67" y="435"/>
                    <a:pt x="100" y="668"/>
                    <a:pt x="167" y="935"/>
                  </a:cubicBezTo>
                  <a:cubicBezTo>
                    <a:pt x="301" y="1535"/>
                    <a:pt x="467" y="2436"/>
                    <a:pt x="634" y="3503"/>
                  </a:cubicBezTo>
                  <a:cubicBezTo>
                    <a:pt x="1001" y="5672"/>
                    <a:pt x="1468" y="8674"/>
                    <a:pt x="1902" y="12010"/>
                  </a:cubicBezTo>
                  <a:cubicBezTo>
                    <a:pt x="2335" y="15312"/>
                    <a:pt x="2636" y="18347"/>
                    <a:pt x="2836" y="20516"/>
                  </a:cubicBezTo>
                  <a:cubicBezTo>
                    <a:pt x="2969" y="21616"/>
                    <a:pt x="3036" y="22484"/>
                    <a:pt x="3103" y="23117"/>
                  </a:cubicBezTo>
                  <a:cubicBezTo>
                    <a:pt x="3136" y="23418"/>
                    <a:pt x="3169" y="23651"/>
                    <a:pt x="3169" y="23818"/>
                  </a:cubicBezTo>
                  <a:cubicBezTo>
                    <a:pt x="3169" y="23918"/>
                    <a:pt x="3203" y="23985"/>
                    <a:pt x="3203" y="24085"/>
                  </a:cubicBezTo>
                  <a:cubicBezTo>
                    <a:pt x="3236" y="23985"/>
                    <a:pt x="3236" y="23918"/>
                    <a:pt x="3236" y="23818"/>
                  </a:cubicBezTo>
                  <a:cubicBezTo>
                    <a:pt x="3236" y="23651"/>
                    <a:pt x="3203" y="23418"/>
                    <a:pt x="3203" y="23117"/>
                  </a:cubicBezTo>
                  <a:cubicBezTo>
                    <a:pt x="3169" y="22484"/>
                    <a:pt x="3103" y="21616"/>
                    <a:pt x="3036" y="20516"/>
                  </a:cubicBezTo>
                  <a:cubicBezTo>
                    <a:pt x="2869" y="18314"/>
                    <a:pt x="2569" y="15312"/>
                    <a:pt x="2135" y="11976"/>
                  </a:cubicBezTo>
                  <a:cubicBezTo>
                    <a:pt x="1702" y="8640"/>
                    <a:pt x="1201" y="5638"/>
                    <a:pt x="801" y="3470"/>
                  </a:cubicBezTo>
                  <a:cubicBezTo>
                    <a:pt x="601" y="2403"/>
                    <a:pt x="401" y="1535"/>
                    <a:pt x="267" y="935"/>
                  </a:cubicBezTo>
                  <a:cubicBezTo>
                    <a:pt x="167" y="668"/>
                    <a:pt x="134" y="435"/>
                    <a:pt x="67" y="234"/>
                  </a:cubicBezTo>
                  <a:cubicBezTo>
                    <a:pt x="67" y="168"/>
                    <a:pt x="34" y="68"/>
                    <a:pt x="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43"/>
            <p:cNvSpPr/>
            <p:nvPr/>
          </p:nvSpPr>
          <p:spPr>
            <a:xfrm>
              <a:off x="4848227" y="2664484"/>
              <a:ext cx="124964" cy="355539"/>
            </a:xfrm>
            <a:custGeom>
              <a:avLst/>
              <a:gdLst/>
              <a:ahLst/>
              <a:cxnLst/>
              <a:rect l="l" t="t" r="r" b="b"/>
              <a:pathLst>
                <a:path w="5405" h="15378" extrusionOk="0">
                  <a:moveTo>
                    <a:pt x="0" y="0"/>
                  </a:moveTo>
                  <a:cubicBezTo>
                    <a:pt x="67" y="200"/>
                    <a:pt x="134" y="400"/>
                    <a:pt x="201" y="600"/>
                  </a:cubicBezTo>
                  <a:lnTo>
                    <a:pt x="834" y="2235"/>
                  </a:lnTo>
                  <a:cubicBezTo>
                    <a:pt x="1335" y="3636"/>
                    <a:pt x="2069" y="5537"/>
                    <a:pt x="2802" y="7672"/>
                  </a:cubicBezTo>
                  <a:cubicBezTo>
                    <a:pt x="3536" y="9774"/>
                    <a:pt x="4170" y="11708"/>
                    <a:pt x="4637" y="13109"/>
                  </a:cubicBezTo>
                  <a:cubicBezTo>
                    <a:pt x="4871" y="13810"/>
                    <a:pt x="5037" y="14377"/>
                    <a:pt x="5171" y="14777"/>
                  </a:cubicBezTo>
                  <a:cubicBezTo>
                    <a:pt x="5237" y="14977"/>
                    <a:pt x="5304" y="15178"/>
                    <a:pt x="5404" y="15378"/>
                  </a:cubicBezTo>
                  <a:cubicBezTo>
                    <a:pt x="5371" y="15144"/>
                    <a:pt x="5338" y="14944"/>
                    <a:pt x="5271" y="14711"/>
                  </a:cubicBezTo>
                  <a:cubicBezTo>
                    <a:pt x="5171" y="14310"/>
                    <a:pt x="5004" y="13743"/>
                    <a:pt x="4770" y="13043"/>
                  </a:cubicBezTo>
                  <a:cubicBezTo>
                    <a:pt x="4370" y="11642"/>
                    <a:pt x="3770" y="9707"/>
                    <a:pt x="3003" y="7572"/>
                  </a:cubicBezTo>
                  <a:cubicBezTo>
                    <a:pt x="2269" y="5437"/>
                    <a:pt x="1535" y="3536"/>
                    <a:pt x="968" y="2168"/>
                  </a:cubicBezTo>
                  <a:cubicBezTo>
                    <a:pt x="701" y="1501"/>
                    <a:pt x="467" y="934"/>
                    <a:pt x="301" y="567"/>
                  </a:cubicBezTo>
                  <a:cubicBezTo>
                    <a:pt x="201" y="367"/>
                    <a:pt x="134" y="167"/>
                    <a:pt x="0"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43"/>
            <p:cNvSpPr/>
            <p:nvPr/>
          </p:nvSpPr>
          <p:spPr>
            <a:xfrm>
              <a:off x="4775714" y="2676046"/>
              <a:ext cx="237558" cy="995663"/>
            </a:xfrm>
            <a:custGeom>
              <a:avLst/>
              <a:gdLst/>
              <a:ahLst/>
              <a:cxnLst/>
              <a:rect l="l" t="t" r="r" b="b"/>
              <a:pathLst>
                <a:path w="10275" h="43065" extrusionOk="0">
                  <a:moveTo>
                    <a:pt x="1" y="0"/>
                  </a:moveTo>
                  <a:cubicBezTo>
                    <a:pt x="1" y="34"/>
                    <a:pt x="34" y="67"/>
                    <a:pt x="34" y="100"/>
                  </a:cubicBezTo>
                  <a:cubicBezTo>
                    <a:pt x="68" y="201"/>
                    <a:pt x="101" y="301"/>
                    <a:pt x="134" y="434"/>
                  </a:cubicBezTo>
                  <a:lnTo>
                    <a:pt x="468" y="1668"/>
                  </a:lnTo>
                  <a:lnTo>
                    <a:pt x="1735" y="6272"/>
                  </a:lnTo>
                  <a:cubicBezTo>
                    <a:pt x="2803" y="10141"/>
                    <a:pt x="4237" y="15478"/>
                    <a:pt x="5672" y="21416"/>
                  </a:cubicBezTo>
                  <a:cubicBezTo>
                    <a:pt x="7073" y="27387"/>
                    <a:pt x="8207" y="32791"/>
                    <a:pt x="9007" y="36727"/>
                  </a:cubicBezTo>
                  <a:cubicBezTo>
                    <a:pt x="9374" y="38661"/>
                    <a:pt x="9674" y="40263"/>
                    <a:pt x="9908" y="41363"/>
                  </a:cubicBezTo>
                  <a:cubicBezTo>
                    <a:pt x="10008" y="41897"/>
                    <a:pt x="10108" y="42331"/>
                    <a:pt x="10175" y="42631"/>
                  </a:cubicBezTo>
                  <a:lnTo>
                    <a:pt x="10241" y="42964"/>
                  </a:lnTo>
                  <a:cubicBezTo>
                    <a:pt x="10241" y="42864"/>
                    <a:pt x="10241" y="42764"/>
                    <a:pt x="10208" y="42631"/>
                  </a:cubicBezTo>
                  <a:cubicBezTo>
                    <a:pt x="10141" y="42331"/>
                    <a:pt x="10075" y="41897"/>
                    <a:pt x="10008" y="41363"/>
                  </a:cubicBezTo>
                  <a:cubicBezTo>
                    <a:pt x="9841" y="40263"/>
                    <a:pt x="9541" y="38661"/>
                    <a:pt x="9174" y="36693"/>
                  </a:cubicBezTo>
                  <a:cubicBezTo>
                    <a:pt x="8407" y="32757"/>
                    <a:pt x="7306" y="27320"/>
                    <a:pt x="5872" y="21382"/>
                  </a:cubicBezTo>
                  <a:cubicBezTo>
                    <a:pt x="4437" y="15411"/>
                    <a:pt x="3003" y="10074"/>
                    <a:pt x="1902" y="6238"/>
                  </a:cubicBezTo>
                  <a:cubicBezTo>
                    <a:pt x="1335" y="4303"/>
                    <a:pt x="868" y="2736"/>
                    <a:pt x="535" y="1668"/>
                  </a:cubicBezTo>
                  <a:cubicBezTo>
                    <a:pt x="368" y="1135"/>
                    <a:pt x="268" y="701"/>
                    <a:pt x="168" y="434"/>
                  </a:cubicBezTo>
                  <a:lnTo>
                    <a:pt x="68" y="100"/>
                  </a:lnTo>
                  <a:cubicBezTo>
                    <a:pt x="34" y="67"/>
                    <a:pt x="34" y="34"/>
                    <a:pt x="1" y="0"/>
                  </a:cubicBezTo>
                  <a:close/>
                  <a:moveTo>
                    <a:pt x="10241" y="42964"/>
                  </a:moveTo>
                  <a:cubicBezTo>
                    <a:pt x="10241" y="42998"/>
                    <a:pt x="10241" y="43031"/>
                    <a:pt x="10275" y="43065"/>
                  </a:cubicBezTo>
                  <a:cubicBezTo>
                    <a:pt x="10275" y="43031"/>
                    <a:pt x="10275" y="42998"/>
                    <a:pt x="10241" y="42964"/>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43"/>
            <p:cNvSpPr/>
            <p:nvPr/>
          </p:nvSpPr>
          <p:spPr>
            <a:xfrm>
              <a:off x="4149412" y="3105674"/>
              <a:ext cx="30888" cy="26496"/>
            </a:xfrm>
            <a:custGeom>
              <a:avLst/>
              <a:gdLst/>
              <a:ahLst/>
              <a:cxnLst/>
              <a:rect l="l" t="t" r="r" b="b"/>
              <a:pathLst>
                <a:path w="1336" h="1146" extrusionOk="0">
                  <a:moveTo>
                    <a:pt x="768" y="0"/>
                  </a:moveTo>
                  <a:cubicBezTo>
                    <a:pt x="268" y="0"/>
                    <a:pt x="1" y="634"/>
                    <a:pt x="368" y="968"/>
                  </a:cubicBezTo>
                  <a:cubicBezTo>
                    <a:pt x="490" y="1090"/>
                    <a:pt x="638" y="1146"/>
                    <a:pt x="782" y="1146"/>
                  </a:cubicBezTo>
                  <a:cubicBezTo>
                    <a:pt x="1068" y="1146"/>
                    <a:pt x="1335" y="923"/>
                    <a:pt x="1335" y="567"/>
                  </a:cubicBezTo>
                  <a:cubicBezTo>
                    <a:pt x="1335" y="267"/>
                    <a:pt x="1102" y="0"/>
                    <a:pt x="7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43"/>
            <p:cNvSpPr/>
            <p:nvPr/>
          </p:nvSpPr>
          <p:spPr>
            <a:xfrm>
              <a:off x="4644608" y="3168152"/>
              <a:ext cx="30865" cy="26750"/>
            </a:xfrm>
            <a:custGeom>
              <a:avLst/>
              <a:gdLst/>
              <a:ahLst/>
              <a:cxnLst/>
              <a:rect l="l" t="t" r="r" b="b"/>
              <a:pathLst>
                <a:path w="1335" h="1157" extrusionOk="0">
                  <a:moveTo>
                    <a:pt x="767" y="0"/>
                  </a:moveTo>
                  <a:cubicBezTo>
                    <a:pt x="267" y="0"/>
                    <a:pt x="0" y="634"/>
                    <a:pt x="367" y="1001"/>
                  </a:cubicBezTo>
                  <a:cubicBezTo>
                    <a:pt x="485" y="1108"/>
                    <a:pt x="627" y="1157"/>
                    <a:pt x="766" y="1157"/>
                  </a:cubicBezTo>
                  <a:cubicBezTo>
                    <a:pt x="1058" y="1157"/>
                    <a:pt x="1334" y="940"/>
                    <a:pt x="1334" y="601"/>
                  </a:cubicBezTo>
                  <a:cubicBezTo>
                    <a:pt x="1334" y="267"/>
                    <a:pt x="1101" y="0"/>
                    <a:pt x="7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43"/>
            <p:cNvSpPr/>
            <p:nvPr/>
          </p:nvSpPr>
          <p:spPr>
            <a:xfrm>
              <a:off x="4726347" y="3620140"/>
              <a:ext cx="30888" cy="26773"/>
            </a:xfrm>
            <a:custGeom>
              <a:avLst/>
              <a:gdLst/>
              <a:ahLst/>
              <a:cxnLst/>
              <a:rect l="l" t="t" r="r" b="b"/>
              <a:pathLst>
                <a:path w="1336" h="1158" extrusionOk="0">
                  <a:moveTo>
                    <a:pt x="768" y="1"/>
                  </a:moveTo>
                  <a:cubicBezTo>
                    <a:pt x="268" y="1"/>
                    <a:pt x="1" y="634"/>
                    <a:pt x="368" y="1001"/>
                  </a:cubicBezTo>
                  <a:cubicBezTo>
                    <a:pt x="486" y="1109"/>
                    <a:pt x="628" y="1157"/>
                    <a:pt x="766" y="1157"/>
                  </a:cubicBezTo>
                  <a:cubicBezTo>
                    <a:pt x="1059" y="1157"/>
                    <a:pt x="1335" y="941"/>
                    <a:pt x="1335" y="601"/>
                  </a:cubicBezTo>
                  <a:cubicBezTo>
                    <a:pt x="1335" y="267"/>
                    <a:pt x="1068"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43"/>
            <p:cNvSpPr/>
            <p:nvPr/>
          </p:nvSpPr>
          <p:spPr>
            <a:xfrm>
              <a:off x="4902218" y="3536065"/>
              <a:ext cx="31651" cy="26496"/>
            </a:xfrm>
            <a:custGeom>
              <a:avLst/>
              <a:gdLst/>
              <a:ahLst/>
              <a:cxnLst/>
              <a:rect l="l" t="t" r="r" b="b"/>
              <a:pathLst>
                <a:path w="1369" h="1146" extrusionOk="0">
                  <a:moveTo>
                    <a:pt x="768" y="1"/>
                  </a:moveTo>
                  <a:cubicBezTo>
                    <a:pt x="267" y="1"/>
                    <a:pt x="0" y="601"/>
                    <a:pt x="367" y="968"/>
                  </a:cubicBezTo>
                  <a:cubicBezTo>
                    <a:pt x="490" y="1090"/>
                    <a:pt x="638" y="1146"/>
                    <a:pt x="782" y="1146"/>
                  </a:cubicBezTo>
                  <a:cubicBezTo>
                    <a:pt x="1072" y="1146"/>
                    <a:pt x="1346" y="924"/>
                    <a:pt x="1368" y="568"/>
                  </a:cubicBezTo>
                  <a:cubicBezTo>
                    <a:pt x="1368" y="268"/>
                    <a:pt x="1101"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43"/>
            <p:cNvSpPr/>
            <p:nvPr/>
          </p:nvSpPr>
          <p:spPr>
            <a:xfrm>
              <a:off x="4830491" y="3182026"/>
              <a:ext cx="31628" cy="26334"/>
            </a:xfrm>
            <a:custGeom>
              <a:avLst/>
              <a:gdLst/>
              <a:ahLst/>
              <a:cxnLst/>
              <a:rect l="l" t="t" r="r" b="b"/>
              <a:pathLst>
                <a:path w="1368" h="1139" extrusionOk="0">
                  <a:moveTo>
                    <a:pt x="767" y="1"/>
                  </a:moveTo>
                  <a:cubicBezTo>
                    <a:pt x="267" y="1"/>
                    <a:pt x="0" y="601"/>
                    <a:pt x="367" y="968"/>
                  </a:cubicBezTo>
                  <a:cubicBezTo>
                    <a:pt x="485" y="1086"/>
                    <a:pt x="631" y="1139"/>
                    <a:pt x="775" y="1139"/>
                  </a:cubicBezTo>
                  <a:cubicBezTo>
                    <a:pt x="1077" y="1139"/>
                    <a:pt x="1368" y="907"/>
                    <a:pt x="1368" y="568"/>
                  </a:cubicBezTo>
                  <a:cubicBezTo>
                    <a:pt x="1368" y="234"/>
                    <a:pt x="1101" y="1"/>
                    <a:pt x="7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43"/>
            <p:cNvSpPr/>
            <p:nvPr/>
          </p:nvSpPr>
          <p:spPr>
            <a:xfrm>
              <a:off x="4713236" y="2747774"/>
              <a:ext cx="30888" cy="26496"/>
            </a:xfrm>
            <a:custGeom>
              <a:avLst/>
              <a:gdLst/>
              <a:ahLst/>
              <a:cxnLst/>
              <a:rect l="l" t="t" r="r" b="b"/>
              <a:pathLst>
                <a:path w="1336" h="1146" extrusionOk="0">
                  <a:moveTo>
                    <a:pt x="768" y="1"/>
                  </a:moveTo>
                  <a:cubicBezTo>
                    <a:pt x="268" y="1"/>
                    <a:pt x="1" y="634"/>
                    <a:pt x="368" y="968"/>
                  </a:cubicBezTo>
                  <a:cubicBezTo>
                    <a:pt x="490" y="1090"/>
                    <a:pt x="638" y="1146"/>
                    <a:pt x="782" y="1146"/>
                  </a:cubicBezTo>
                  <a:cubicBezTo>
                    <a:pt x="1068" y="1146"/>
                    <a:pt x="1335" y="923"/>
                    <a:pt x="1335" y="568"/>
                  </a:cubicBezTo>
                  <a:cubicBezTo>
                    <a:pt x="1335" y="267"/>
                    <a:pt x="1068"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43"/>
            <p:cNvSpPr/>
            <p:nvPr/>
          </p:nvSpPr>
          <p:spPr>
            <a:xfrm>
              <a:off x="4996304" y="3112611"/>
              <a:ext cx="30888" cy="26773"/>
            </a:xfrm>
            <a:custGeom>
              <a:avLst/>
              <a:gdLst/>
              <a:ahLst/>
              <a:cxnLst/>
              <a:rect l="l" t="t" r="r" b="b"/>
              <a:pathLst>
                <a:path w="1336" h="1158" extrusionOk="0">
                  <a:moveTo>
                    <a:pt x="768" y="1"/>
                  </a:moveTo>
                  <a:cubicBezTo>
                    <a:pt x="268" y="1"/>
                    <a:pt x="1" y="634"/>
                    <a:pt x="368" y="1001"/>
                  </a:cubicBezTo>
                  <a:cubicBezTo>
                    <a:pt x="486" y="1109"/>
                    <a:pt x="628" y="1157"/>
                    <a:pt x="766" y="1157"/>
                  </a:cubicBezTo>
                  <a:cubicBezTo>
                    <a:pt x="1059" y="1157"/>
                    <a:pt x="1335" y="940"/>
                    <a:pt x="1335" y="601"/>
                  </a:cubicBezTo>
                  <a:cubicBezTo>
                    <a:pt x="1335" y="267"/>
                    <a:pt x="1068"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43"/>
            <p:cNvSpPr/>
            <p:nvPr/>
          </p:nvSpPr>
          <p:spPr>
            <a:xfrm>
              <a:off x="5043359" y="3451989"/>
              <a:ext cx="31651" cy="26773"/>
            </a:xfrm>
            <a:custGeom>
              <a:avLst/>
              <a:gdLst/>
              <a:ahLst/>
              <a:cxnLst/>
              <a:rect l="l" t="t" r="r" b="b"/>
              <a:pathLst>
                <a:path w="1369" h="1158" extrusionOk="0">
                  <a:moveTo>
                    <a:pt x="768" y="1"/>
                  </a:moveTo>
                  <a:cubicBezTo>
                    <a:pt x="268" y="1"/>
                    <a:pt x="1" y="635"/>
                    <a:pt x="368" y="1001"/>
                  </a:cubicBezTo>
                  <a:cubicBezTo>
                    <a:pt x="486" y="1109"/>
                    <a:pt x="628" y="1157"/>
                    <a:pt x="767" y="1157"/>
                  </a:cubicBezTo>
                  <a:cubicBezTo>
                    <a:pt x="1062" y="1157"/>
                    <a:pt x="1346" y="941"/>
                    <a:pt x="1368" y="601"/>
                  </a:cubicBezTo>
                  <a:cubicBezTo>
                    <a:pt x="1368" y="268"/>
                    <a:pt x="1102"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43"/>
            <p:cNvSpPr/>
            <p:nvPr/>
          </p:nvSpPr>
          <p:spPr>
            <a:xfrm>
              <a:off x="4320659" y="3408032"/>
              <a:ext cx="31628" cy="26727"/>
            </a:xfrm>
            <a:custGeom>
              <a:avLst/>
              <a:gdLst/>
              <a:ahLst/>
              <a:cxnLst/>
              <a:rect l="l" t="t" r="r" b="b"/>
              <a:pathLst>
                <a:path w="1368" h="1156" extrusionOk="0">
                  <a:moveTo>
                    <a:pt x="767" y="0"/>
                  </a:moveTo>
                  <a:cubicBezTo>
                    <a:pt x="267" y="0"/>
                    <a:pt x="0" y="634"/>
                    <a:pt x="367" y="1001"/>
                  </a:cubicBezTo>
                  <a:cubicBezTo>
                    <a:pt x="484" y="1107"/>
                    <a:pt x="627" y="1156"/>
                    <a:pt x="769" y="1156"/>
                  </a:cubicBezTo>
                  <a:cubicBezTo>
                    <a:pt x="1073" y="1156"/>
                    <a:pt x="1368" y="931"/>
                    <a:pt x="1368" y="567"/>
                  </a:cubicBezTo>
                  <a:cubicBezTo>
                    <a:pt x="1334" y="267"/>
                    <a:pt x="1101" y="0"/>
                    <a:pt x="7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43"/>
            <p:cNvSpPr/>
            <p:nvPr/>
          </p:nvSpPr>
          <p:spPr>
            <a:xfrm>
              <a:off x="4454077" y="2862696"/>
              <a:ext cx="30888" cy="27120"/>
            </a:xfrm>
            <a:custGeom>
              <a:avLst/>
              <a:gdLst/>
              <a:ahLst/>
              <a:cxnLst/>
              <a:rect l="l" t="t" r="r" b="b"/>
              <a:pathLst>
                <a:path w="1336" h="1173" extrusionOk="0">
                  <a:moveTo>
                    <a:pt x="768" y="1"/>
                  </a:moveTo>
                  <a:cubicBezTo>
                    <a:pt x="268" y="1"/>
                    <a:pt x="1" y="635"/>
                    <a:pt x="368" y="1002"/>
                  </a:cubicBezTo>
                  <a:cubicBezTo>
                    <a:pt x="486" y="1120"/>
                    <a:pt x="629" y="1172"/>
                    <a:pt x="767" y="1172"/>
                  </a:cubicBezTo>
                  <a:cubicBezTo>
                    <a:pt x="1059" y="1172"/>
                    <a:pt x="1335" y="940"/>
                    <a:pt x="1335" y="601"/>
                  </a:cubicBezTo>
                  <a:cubicBezTo>
                    <a:pt x="1335" y="268"/>
                    <a:pt x="1068"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43"/>
            <p:cNvSpPr/>
            <p:nvPr/>
          </p:nvSpPr>
          <p:spPr>
            <a:xfrm>
              <a:off x="4136301" y="3333992"/>
              <a:ext cx="30888" cy="26334"/>
            </a:xfrm>
            <a:custGeom>
              <a:avLst/>
              <a:gdLst/>
              <a:ahLst/>
              <a:cxnLst/>
              <a:rect l="l" t="t" r="r" b="b"/>
              <a:pathLst>
                <a:path w="1336" h="1139" extrusionOk="0">
                  <a:moveTo>
                    <a:pt x="768" y="0"/>
                  </a:moveTo>
                  <a:cubicBezTo>
                    <a:pt x="268" y="0"/>
                    <a:pt x="1" y="601"/>
                    <a:pt x="368" y="967"/>
                  </a:cubicBezTo>
                  <a:cubicBezTo>
                    <a:pt x="486" y="1086"/>
                    <a:pt x="628" y="1138"/>
                    <a:pt x="767" y="1138"/>
                  </a:cubicBezTo>
                  <a:cubicBezTo>
                    <a:pt x="1059" y="1138"/>
                    <a:pt x="1335" y="906"/>
                    <a:pt x="1335" y="567"/>
                  </a:cubicBezTo>
                  <a:cubicBezTo>
                    <a:pt x="1335" y="267"/>
                    <a:pt x="1068" y="0"/>
                    <a:pt x="7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43"/>
            <p:cNvSpPr/>
            <p:nvPr/>
          </p:nvSpPr>
          <p:spPr>
            <a:xfrm>
              <a:off x="4149412" y="3633182"/>
              <a:ext cx="30888" cy="26056"/>
            </a:xfrm>
            <a:custGeom>
              <a:avLst/>
              <a:gdLst/>
              <a:ahLst/>
              <a:cxnLst/>
              <a:rect l="l" t="t" r="r" b="b"/>
              <a:pathLst>
                <a:path w="1336" h="1127" extrusionOk="0">
                  <a:moveTo>
                    <a:pt x="824" y="1"/>
                  </a:moveTo>
                  <a:cubicBezTo>
                    <a:pt x="806" y="1"/>
                    <a:pt x="787" y="2"/>
                    <a:pt x="768" y="4"/>
                  </a:cubicBezTo>
                  <a:cubicBezTo>
                    <a:pt x="268" y="4"/>
                    <a:pt x="1" y="604"/>
                    <a:pt x="368" y="971"/>
                  </a:cubicBezTo>
                  <a:cubicBezTo>
                    <a:pt x="486" y="1078"/>
                    <a:pt x="628" y="1127"/>
                    <a:pt x="766" y="1127"/>
                  </a:cubicBezTo>
                  <a:cubicBezTo>
                    <a:pt x="1059" y="1127"/>
                    <a:pt x="1335" y="910"/>
                    <a:pt x="1335" y="571"/>
                  </a:cubicBezTo>
                  <a:cubicBezTo>
                    <a:pt x="1335" y="256"/>
                    <a:pt x="1127" y="1"/>
                    <a:pt x="8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43"/>
            <p:cNvSpPr/>
            <p:nvPr/>
          </p:nvSpPr>
          <p:spPr>
            <a:xfrm>
              <a:off x="4053776" y="3488246"/>
              <a:ext cx="30865" cy="26334"/>
            </a:xfrm>
            <a:custGeom>
              <a:avLst/>
              <a:gdLst/>
              <a:ahLst/>
              <a:cxnLst/>
              <a:rect l="l" t="t" r="r" b="b"/>
              <a:pathLst>
                <a:path w="1335" h="1139" extrusionOk="0">
                  <a:moveTo>
                    <a:pt x="768" y="1"/>
                  </a:moveTo>
                  <a:cubicBezTo>
                    <a:pt x="267" y="1"/>
                    <a:pt x="1" y="601"/>
                    <a:pt x="367" y="968"/>
                  </a:cubicBezTo>
                  <a:cubicBezTo>
                    <a:pt x="486" y="1086"/>
                    <a:pt x="628" y="1139"/>
                    <a:pt x="767" y="1139"/>
                  </a:cubicBezTo>
                  <a:cubicBezTo>
                    <a:pt x="1059" y="1139"/>
                    <a:pt x="1335" y="907"/>
                    <a:pt x="1335" y="568"/>
                  </a:cubicBezTo>
                  <a:cubicBezTo>
                    <a:pt x="1335" y="267"/>
                    <a:pt x="1068"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43"/>
            <p:cNvSpPr/>
            <p:nvPr/>
          </p:nvSpPr>
          <p:spPr>
            <a:xfrm>
              <a:off x="4468736" y="3079452"/>
              <a:ext cx="30865" cy="26334"/>
            </a:xfrm>
            <a:custGeom>
              <a:avLst/>
              <a:gdLst/>
              <a:ahLst/>
              <a:cxnLst/>
              <a:rect l="l" t="t" r="r" b="b"/>
              <a:pathLst>
                <a:path w="1335" h="1139" extrusionOk="0">
                  <a:moveTo>
                    <a:pt x="768" y="0"/>
                  </a:moveTo>
                  <a:cubicBezTo>
                    <a:pt x="268" y="0"/>
                    <a:pt x="1" y="601"/>
                    <a:pt x="368" y="968"/>
                  </a:cubicBezTo>
                  <a:cubicBezTo>
                    <a:pt x="486" y="1086"/>
                    <a:pt x="628" y="1138"/>
                    <a:pt x="767" y="1138"/>
                  </a:cubicBezTo>
                  <a:cubicBezTo>
                    <a:pt x="1059" y="1138"/>
                    <a:pt x="1335" y="906"/>
                    <a:pt x="1335" y="567"/>
                  </a:cubicBezTo>
                  <a:cubicBezTo>
                    <a:pt x="1335" y="234"/>
                    <a:pt x="1068" y="0"/>
                    <a:pt x="7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43"/>
            <p:cNvSpPr/>
            <p:nvPr/>
          </p:nvSpPr>
          <p:spPr>
            <a:xfrm>
              <a:off x="4535076" y="3365601"/>
              <a:ext cx="30865" cy="26334"/>
            </a:xfrm>
            <a:custGeom>
              <a:avLst/>
              <a:gdLst/>
              <a:ahLst/>
              <a:cxnLst/>
              <a:rect l="l" t="t" r="r" b="b"/>
              <a:pathLst>
                <a:path w="1335" h="1139" extrusionOk="0">
                  <a:moveTo>
                    <a:pt x="768" y="1"/>
                  </a:moveTo>
                  <a:cubicBezTo>
                    <a:pt x="234" y="1"/>
                    <a:pt x="0" y="601"/>
                    <a:pt x="367" y="968"/>
                  </a:cubicBezTo>
                  <a:cubicBezTo>
                    <a:pt x="486" y="1086"/>
                    <a:pt x="628" y="1139"/>
                    <a:pt x="767" y="1139"/>
                  </a:cubicBezTo>
                  <a:cubicBezTo>
                    <a:pt x="1059" y="1139"/>
                    <a:pt x="1335" y="907"/>
                    <a:pt x="1335" y="568"/>
                  </a:cubicBezTo>
                  <a:cubicBezTo>
                    <a:pt x="1335" y="234"/>
                    <a:pt x="1068"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43"/>
            <p:cNvSpPr/>
            <p:nvPr/>
          </p:nvSpPr>
          <p:spPr>
            <a:xfrm>
              <a:off x="4458724" y="3619377"/>
              <a:ext cx="26241" cy="27004"/>
            </a:xfrm>
            <a:custGeom>
              <a:avLst/>
              <a:gdLst/>
              <a:ahLst/>
              <a:cxnLst/>
              <a:rect l="l" t="t" r="r" b="b"/>
              <a:pathLst>
                <a:path w="1135" h="1168" extrusionOk="0">
                  <a:moveTo>
                    <a:pt x="567" y="0"/>
                  </a:moveTo>
                  <a:cubicBezTo>
                    <a:pt x="267" y="0"/>
                    <a:pt x="0" y="267"/>
                    <a:pt x="0" y="567"/>
                  </a:cubicBezTo>
                  <a:cubicBezTo>
                    <a:pt x="0" y="901"/>
                    <a:pt x="267" y="1168"/>
                    <a:pt x="567" y="1168"/>
                  </a:cubicBezTo>
                  <a:cubicBezTo>
                    <a:pt x="901" y="1168"/>
                    <a:pt x="1134" y="901"/>
                    <a:pt x="1134" y="567"/>
                  </a:cubicBezTo>
                  <a:cubicBezTo>
                    <a:pt x="1134" y="267"/>
                    <a:pt x="901" y="0"/>
                    <a:pt x="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43"/>
            <p:cNvSpPr/>
            <p:nvPr/>
          </p:nvSpPr>
          <p:spPr>
            <a:xfrm>
              <a:off x="4326046" y="2817189"/>
              <a:ext cx="17756" cy="26241"/>
            </a:xfrm>
            <a:custGeom>
              <a:avLst/>
              <a:gdLst/>
              <a:ahLst/>
              <a:cxnLst/>
              <a:rect l="l" t="t" r="r" b="b"/>
              <a:pathLst>
                <a:path w="768" h="1135" extrusionOk="0">
                  <a:moveTo>
                    <a:pt x="768" y="1"/>
                  </a:moveTo>
                  <a:cubicBezTo>
                    <a:pt x="1" y="1"/>
                    <a:pt x="1" y="1135"/>
                    <a:pt x="768" y="1135"/>
                  </a:cubicBezTo>
                  <a:lnTo>
                    <a:pt x="7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43"/>
            <p:cNvSpPr/>
            <p:nvPr/>
          </p:nvSpPr>
          <p:spPr>
            <a:xfrm>
              <a:off x="4371043" y="3562286"/>
              <a:ext cx="19814" cy="27027"/>
            </a:xfrm>
            <a:custGeom>
              <a:avLst/>
              <a:gdLst/>
              <a:ahLst/>
              <a:cxnLst/>
              <a:rect l="l" t="t" r="r" b="b"/>
              <a:pathLst>
                <a:path w="857" h="1169" extrusionOk="0">
                  <a:moveTo>
                    <a:pt x="824" y="0"/>
                  </a:moveTo>
                  <a:cubicBezTo>
                    <a:pt x="87" y="0"/>
                    <a:pt x="0" y="1103"/>
                    <a:pt x="757" y="1168"/>
                  </a:cubicBezTo>
                  <a:lnTo>
                    <a:pt x="857" y="1"/>
                  </a:lnTo>
                  <a:cubicBezTo>
                    <a:pt x="845" y="0"/>
                    <a:pt x="835" y="0"/>
                    <a:pt x="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43"/>
            <p:cNvSpPr/>
            <p:nvPr/>
          </p:nvSpPr>
          <p:spPr>
            <a:xfrm>
              <a:off x="4291593" y="3168129"/>
              <a:ext cx="19814" cy="27027"/>
            </a:xfrm>
            <a:custGeom>
              <a:avLst/>
              <a:gdLst/>
              <a:ahLst/>
              <a:cxnLst/>
              <a:rect l="l" t="t" r="r" b="b"/>
              <a:pathLst>
                <a:path w="857" h="1169" extrusionOk="0">
                  <a:moveTo>
                    <a:pt x="824" y="1"/>
                  </a:moveTo>
                  <a:cubicBezTo>
                    <a:pt x="87" y="1"/>
                    <a:pt x="1" y="1103"/>
                    <a:pt x="757" y="1169"/>
                  </a:cubicBezTo>
                  <a:lnTo>
                    <a:pt x="857" y="1"/>
                  </a:lnTo>
                  <a:cubicBezTo>
                    <a:pt x="846" y="1"/>
                    <a:pt x="835" y="1"/>
                    <a:pt x="8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43"/>
            <p:cNvSpPr/>
            <p:nvPr/>
          </p:nvSpPr>
          <p:spPr>
            <a:xfrm>
              <a:off x="4642226" y="2900502"/>
              <a:ext cx="20138" cy="26380"/>
            </a:xfrm>
            <a:custGeom>
              <a:avLst/>
              <a:gdLst/>
              <a:ahLst/>
              <a:cxnLst/>
              <a:rect l="l" t="t" r="r" b="b"/>
              <a:pathLst>
                <a:path w="871" h="1141" extrusionOk="0">
                  <a:moveTo>
                    <a:pt x="737" y="0"/>
                  </a:moveTo>
                  <a:lnTo>
                    <a:pt x="737" y="0"/>
                  </a:lnTo>
                  <a:cubicBezTo>
                    <a:pt x="0" y="32"/>
                    <a:pt x="94" y="1140"/>
                    <a:pt x="781" y="1140"/>
                  </a:cubicBezTo>
                  <a:cubicBezTo>
                    <a:pt x="810" y="1140"/>
                    <a:pt x="840" y="1138"/>
                    <a:pt x="870" y="1134"/>
                  </a:cubicBezTo>
                  <a:lnTo>
                    <a:pt x="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43"/>
            <p:cNvSpPr/>
            <p:nvPr/>
          </p:nvSpPr>
          <p:spPr>
            <a:xfrm>
              <a:off x="4909733" y="2869656"/>
              <a:ext cx="23351" cy="25316"/>
            </a:xfrm>
            <a:custGeom>
              <a:avLst/>
              <a:gdLst/>
              <a:ahLst/>
              <a:cxnLst/>
              <a:rect l="l" t="t" r="r" b="b"/>
              <a:pathLst>
                <a:path w="1010" h="1095" extrusionOk="0">
                  <a:moveTo>
                    <a:pt x="576" y="0"/>
                  </a:moveTo>
                  <a:lnTo>
                    <a:pt x="576" y="0"/>
                  </a:lnTo>
                  <a:cubicBezTo>
                    <a:pt x="1" y="272"/>
                    <a:pt x="250" y="1094"/>
                    <a:pt x="825" y="1094"/>
                  </a:cubicBezTo>
                  <a:cubicBezTo>
                    <a:pt x="883" y="1094"/>
                    <a:pt x="945" y="1086"/>
                    <a:pt x="1010" y="1067"/>
                  </a:cubicBezTo>
                  <a:lnTo>
                    <a:pt x="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43"/>
            <p:cNvSpPr/>
            <p:nvPr/>
          </p:nvSpPr>
          <p:spPr>
            <a:xfrm>
              <a:off x="4785726" y="3408795"/>
              <a:ext cx="20877" cy="26380"/>
            </a:xfrm>
            <a:custGeom>
              <a:avLst/>
              <a:gdLst/>
              <a:ahLst/>
              <a:cxnLst/>
              <a:rect l="l" t="t" r="r" b="b"/>
              <a:pathLst>
                <a:path w="903" h="1141" extrusionOk="0">
                  <a:moveTo>
                    <a:pt x="769" y="1"/>
                  </a:moveTo>
                  <a:lnTo>
                    <a:pt x="769" y="1"/>
                  </a:lnTo>
                  <a:cubicBezTo>
                    <a:pt x="0" y="33"/>
                    <a:pt x="92" y="1141"/>
                    <a:pt x="809" y="1141"/>
                  </a:cubicBezTo>
                  <a:cubicBezTo>
                    <a:pt x="839" y="1141"/>
                    <a:pt x="870" y="1139"/>
                    <a:pt x="902" y="1135"/>
                  </a:cubicBezTo>
                  <a:lnTo>
                    <a:pt x="7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43"/>
            <p:cNvSpPr/>
            <p:nvPr/>
          </p:nvSpPr>
          <p:spPr>
            <a:xfrm>
              <a:off x="4303686" y="2672947"/>
              <a:ext cx="67117" cy="656331"/>
            </a:xfrm>
            <a:custGeom>
              <a:avLst/>
              <a:gdLst/>
              <a:ahLst/>
              <a:cxnLst/>
              <a:rect l="l" t="t" r="r" b="b"/>
              <a:pathLst>
                <a:path w="2903" h="28388" extrusionOk="0">
                  <a:moveTo>
                    <a:pt x="2902" y="1"/>
                  </a:moveTo>
                  <a:cubicBezTo>
                    <a:pt x="2869" y="101"/>
                    <a:pt x="2869" y="201"/>
                    <a:pt x="2836" y="301"/>
                  </a:cubicBezTo>
                  <a:cubicBezTo>
                    <a:pt x="2802" y="501"/>
                    <a:pt x="2769" y="768"/>
                    <a:pt x="2702" y="1135"/>
                  </a:cubicBezTo>
                  <a:cubicBezTo>
                    <a:pt x="2602" y="1836"/>
                    <a:pt x="2435" y="2870"/>
                    <a:pt x="2269" y="4137"/>
                  </a:cubicBezTo>
                  <a:cubicBezTo>
                    <a:pt x="1868" y="6706"/>
                    <a:pt x="1435" y="10242"/>
                    <a:pt x="1034" y="14144"/>
                  </a:cubicBezTo>
                  <a:cubicBezTo>
                    <a:pt x="634" y="18081"/>
                    <a:pt x="367" y="21650"/>
                    <a:pt x="200" y="24218"/>
                  </a:cubicBezTo>
                  <a:cubicBezTo>
                    <a:pt x="134" y="25486"/>
                    <a:pt x="67" y="26553"/>
                    <a:pt x="34" y="27254"/>
                  </a:cubicBezTo>
                  <a:cubicBezTo>
                    <a:pt x="0" y="27621"/>
                    <a:pt x="0" y="27888"/>
                    <a:pt x="0" y="28088"/>
                  </a:cubicBezTo>
                  <a:cubicBezTo>
                    <a:pt x="0" y="28188"/>
                    <a:pt x="0" y="28288"/>
                    <a:pt x="0" y="28388"/>
                  </a:cubicBezTo>
                  <a:cubicBezTo>
                    <a:pt x="34" y="28288"/>
                    <a:pt x="67" y="28188"/>
                    <a:pt x="67" y="28088"/>
                  </a:cubicBezTo>
                  <a:cubicBezTo>
                    <a:pt x="100" y="27888"/>
                    <a:pt x="134" y="27621"/>
                    <a:pt x="134" y="27254"/>
                  </a:cubicBezTo>
                  <a:cubicBezTo>
                    <a:pt x="200" y="26520"/>
                    <a:pt x="300" y="25486"/>
                    <a:pt x="401" y="24218"/>
                  </a:cubicBezTo>
                  <a:cubicBezTo>
                    <a:pt x="601" y="21650"/>
                    <a:pt x="868" y="18081"/>
                    <a:pt x="1268" y="14178"/>
                  </a:cubicBezTo>
                  <a:cubicBezTo>
                    <a:pt x="1668" y="10275"/>
                    <a:pt x="2102" y="6706"/>
                    <a:pt x="2435" y="4171"/>
                  </a:cubicBezTo>
                  <a:cubicBezTo>
                    <a:pt x="2602" y="2903"/>
                    <a:pt x="2736" y="1869"/>
                    <a:pt x="2802" y="1135"/>
                  </a:cubicBezTo>
                  <a:cubicBezTo>
                    <a:pt x="2869" y="768"/>
                    <a:pt x="2902" y="501"/>
                    <a:pt x="2902" y="301"/>
                  </a:cubicBezTo>
                  <a:cubicBezTo>
                    <a:pt x="2902" y="201"/>
                    <a:pt x="2902" y="101"/>
                    <a:pt x="290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43"/>
            <p:cNvSpPr/>
            <p:nvPr/>
          </p:nvSpPr>
          <p:spPr>
            <a:xfrm>
              <a:off x="4356892" y="1847636"/>
              <a:ext cx="471255" cy="206716"/>
            </a:xfrm>
            <a:custGeom>
              <a:avLst/>
              <a:gdLst/>
              <a:ahLst/>
              <a:cxnLst/>
              <a:rect l="l" t="t" r="r" b="b"/>
              <a:pathLst>
                <a:path w="20383" h="8941" extrusionOk="0">
                  <a:moveTo>
                    <a:pt x="6506" y="1"/>
                  </a:moveTo>
                  <a:lnTo>
                    <a:pt x="1" y="2169"/>
                  </a:lnTo>
                  <a:lnTo>
                    <a:pt x="9241" y="8940"/>
                  </a:lnTo>
                  <a:cubicBezTo>
                    <a:pt x="9241" y="8940"/>
                    <a:pt x="19148" y="5905"/>
                    <a:pt x="19315" y="5671"/>
                  </a:cubicBezTo>
                  <a:cubicBezTo>
                    <a:pt x="19448" y="5405"/>
                    <a:pt x="20382" y="401"/>
                    <a:pt x="20382" y="401"/>
                  </a:cubicBezTo>
                  <a:lnTo>
                    <a:pt x="6506"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43"/>
            <p:cNvSpPr/>
            <p:nvPr/>
          </p:nvSpPr>
          <p:spPr>
            <a:xfrm>
              <a:off x="4276679" y="1856908"/>
              <a:ext cx="692652" cy="819881"/>
            </a:xfrm>
            <a:custGeom>
              <a:avLst/>
              <a:gdLst/>
              <a:ahLst/>
              <a:cxnLst/>
              <a:rect l="l" t="t" r="r" b="b"/>
              <a:pathLst>
                <a:path w="29959" h="35462" extrusionOk="0">
                  <a:moveTo>
                    <a:pt x="20816" y="0"/>
                  </a:moveTo>
                  <a:cubicBezTo>
                    <a:pt x="17900" y="1690"/>
                    <a:pt x="13900" y="2752"/>
                    <a:pt x="10173" y="2752"/>
                  </a:cubicBezTo>
                  <a:cubicBezTo>
                    <a:pt x="8015" y="2752"/>
                    <a:pt x="5949" y="2396"/>
                    <a:pt x="4237" y="1601"/>
                  </a:cubicBezTo>
                  <a:cubicBezTo>
                    <a:pt x="4237" y="1601"/>
                    <a:pt x="1702" y="1735"/>
                    <a:pt x="501" y="2869"/>
                  </a:cubicBezTo>
                  <a:cubicBezTo>
                    <a:pt x="1" y="3302"/>
                    <a:pt x="768" y="7105"/>
                    <a:pt x="1468" y="10874"/>
                  </a:cubicBezTo>
                  <a:cubicBezTo>
                    <a:pt x="2202" y="14811"/>
                    <a:pt x="4270" y="24618"/>
                    <a:pt x="4270" y="24618"/>
                  </a:cubicBezTo>
                  <a:cubicBezTo>
                    <a:pt x="4270" y="24618"/>
                    <a:pt x="768" y="33057"/>
                    <a:pt x="34" y="35459"/>
                  </a:cubicBezTo>
                  <a:cubicBezTo>
                    <a:pt x="34" y="35459"/>
                    <a:pt x="9522" y="33739"/>
                    <a:pt x="17973" y="33739"/>
                  </a:cubicBezTo>
                  <a:cubicBezTo>
                    <a:pt x="22198" y="33739"/>
                    <a:pt x="26164" y="34169"/>
                    <a:pt x="28554" y="35459"/>
                  </a:cubicBezTo>
                  <a:cubicBezTo>
                    <a:pt x="28553" y="35461"/>
                    <a:pt x="28556" y="35462"/>
                    <a:pt x="28563" y="35462"/>
                  </a:cubicBezTo>
                  <a:cubicBezTo>
                    <a:pt x="28686" y="35462"/>
                    <a:pt x="29959" y="35155"/>
                    <a:pt x="28921" y="32924"/>
                  </a:cubicBezTo>
                  <a:cubicBezTo>
                    <a:pt x="28721" y="32490"/>
                    <a:pt x="26253" y="23650"/>
                    <a:pt x="26253" y="23650"/>
                  </a:cubicBezTo>
                  <a:lnTo>
                    <a:pt x="26720" y="14210"/>
                  </a:lnTo>
                  <a:lnTo>
                    <a:pt x="27921" y="1201"/>
                  </a:lnTo>
                  <a:lnTo>
                    <a:pt x="208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43"/>
            <p:cNvSpPr/>
            <p:nvPr/>
          </p:nvSpPr>
          <p:spPr>
            <a:xfrm>
              <a:off x="4101594" y="1920913"/>
              <a:ext cx="239107" cy="333968"/>
            </a:xfrm>
            <a:custGeom>
              <a:avLst/>
              <a:gdLst/>
              <a:ahLst/>
              <a:cxnLst/>
              <a:rect l="l" t="t" r="r" b="b"/>
              <a:pathLst>
                <a:path w="10342" h="14445" extrusionOk="0">
                  <a:moveTo>
                    <a:pt x="8173" y="1"/>
                  </a:moveTo>
                  <a:lnTo>
                    <a:pt x="201" y="4904"/>
                  </a:lnTo>
                  <a:cubicBezTo>
                    <a:pt x="1" y="11209"/>
                    <a:pt x="6205" y="14444"/>
                    <a:pt x="6205" y="14444"/>
                  </a:cubicBezTo>
                  <a:lnTo>
                    <a:pt x="10341" y="1094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43"/>
            <p:cNvSpPr/>
            <p:nvPr/>
          </p:nvSpPr>
          <p:spPr>
            <a:xfrm>
              <a:off x="4875211" y="1882344"/>
              <a:ext cx="215964" cy="376394"/>
            </a:xfrm>
            <a:custGeom>
              <a:avLst/>
              <a:gdLst/>
              <a:ahLst/>
              <a:cxnLst/>
              <a:rect l="l" t="t" r="r" b="b"/>
              <a:pathLst>
                <a:path w="9341" h="16280" extrusionOk="0">
                  <a:moveTo>
                    <a:pt x="1268" y="1"/>
                  </a:moveTo>
                  <a:lnTo>
                    <a:pt x="1" y="3570"/>
                  </a:lnTo>
                  <a:lnTo>
                    <a:pt x="34" y="16279"/>
                  </a:lnTo>
                  <a:lnTo>
                    <a:pt x="1068" y="13110"/>
                  </a:lnTo>
                  <a:lnTo>
                    <a:pt x="5171" y="14811"/>
                  </a:lnTo>
                  <a:cubicBezTo>
                    <a:pt x="6706" y="13644"/>
                    <a:pt x="9341" y="3503"/>
                    <a:pt x="9341" y="3503"/>
                  </a:cubicBezTo>
                  <a:lnTo>
                    <a:pt x="1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43"/>
            <p:cNvSpPr/>
            <p:nvPr/>
          </p:nvSpPr>
          <p:spPr>
            <a:xfrm>
              <a:off x="4130914" y="2017337"/>
              <a:ext cx="132663" cy="213652"/>
            </a:xfrm>
            <a:custGeom>
              <a:avLst/>
              <a:gdLst/>
              <a:ahLst/>
              <a:cxnLst/>
              <a:rect l="l" t="t" r="r" b="b"/>
              <a:pathLst>
                <a:path w="5738" h="9241" extrusionOk="0">
                  <a:moveTo>
                    <a:pt x="34" y="0"/>
                  </a:moveTo>
                  <a:cubicBezTo>
                    <a:pt x="34" y="167"/>
                    <a:pt x="0" y="301"/>
                    <a:pt x="34" y="467"/>
                  </a:cubicBezTo>
                  <a:cubicBezTo>
                    <a:pt x="0" y="634"/>
                    <a:pt x="34" y="801"/>
                    <a:pt x="34" y="968"/>
                  </a:cubicBezTo>
                  <a:cubicBezTo>
                    <a:pt x="67" y="1201"/>
                    <a:pt x="67" y="1435"/>
                    <a:pt x="100" y="1668"/>
                  </a:cubicBezTo>
                  <a:cubicBezTo>
                    <a:pt x="200" y="2269"/>
                    <a:pt x="367" y="2869"/>
                    <a:pt x="567" y="3436"/>
                  </a:cubicBezTo>
                  <a:cubicBezTo>
                    <a:pt x="834" y="4137"/>
                    <a:pt x="1168" y="4804"/>
                    <a:pt x="1568" y="5438"/>
                  </a:cubicBezTo>
                  <a:cubicBezTo>
                    <a:pt x="2269" y="6538"/>
                    <a:pt x="3203" y="7539"/>
                    <a:pt x="4270" y="8373"/>
                  </a:cubicBezTo>
                  <a:cubicBezTo>
                    <a:pt x="4604" y="8606"/>
                    <a:pt x="4937" y="8840"/>
                    <a:pt x="5271" y="9040"/>
                  </a:cubicBezTo>
                  <a:cubicBezTo>
                    <a:pt x="5404" y="9107"/>
                    <a:pt x="5538" y="9174"/>
                    <a:pt x="5704" y="9240"/>
                  </a:cubicBezTo>
                  <a:cubicBezTo>
                    <a:pt x="5738" y="9207"/>
                    <a:pt x="5171" y="8873"/>
                    <a:pt x="4370" y="8240"/>
                  </a:cubicBezTo>
                  <a:cubicBezTo>
                    <a:pt x="3336" y="7406"/>
                    <a:pt x="2469" y="6405"/>
                    <a:pt x="1735" y="5304"/>
                  </a:cubicBezTo>
                  <a:cubicBezTo>
                    <a:pt x="1335" y="4704"/>
                    <a:pt x="1034" y="4037"/>
                    <a:pt x="767" y="3369"/>
                  </a:cubicBezTo>
                  <a:cubicBezTo>
                    <a:pt x="534" y="2802"/>
                    <a:pt x="367" y="2235"/>
                    <a:pt x="267" y="1635"/>
                  </a:cubicBezTo>
                  <a:cubicBezTo>
                    <a:pt x="67" y="634"/>
                    <a:pt x="100" y="0"/>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43"/>
            <p:cNvSpPr/>
            <p:nvPr/>
          </p:nvSpPr>
          <p:spPr>
            <a:xfrm>
              <a:off x="4200328" y="1978004"/>
              <a:ext cx="114930" cy="160430"/>
            </a:xfrm>
            <a:custGeom>
              <a:avLst/>
              <a:gdLst/>
              <a:ahLst/>
              <a:cxnLst/>
              <a:rect l="l" t="t" r="r" b="b"/>
              <a:pathLst>
                <a:path w="4971" h="6939" extrusionOk="0">
                  <a:moveTo>
                    <a:pt x="0" y="0"/>
                  </a:moveTo>
                  <a:cubicBezTo>
                    <a:pt x="100" y="434"/>
                    <a:pt x="267" y="834"/>
                    <a:pt x="501" y="1168"/>
                  </a:cubicBezTo>
                  <a:cubicBezTo>
                    <a:pt x="968" y="2068"/>
                    <a:pt x="1501" y="2936"/>
                    <a:pt x="2069" y="3769"/>
                  </a:cubicBezTo>
                  <a:cubicBezTo>
                    <a:pt x="2636" y="4603"/>
                    <a:pt x="3269" y="5404"/>
                    <a:pt x="3970" y="6138"/>
                  </a:cubicBezTo>
                  <a:lnTo>
                    <a:pt x="4337" y="6505"/>
                  </a:lnTo>
                  <a:lnTo>
                    <a:pt x="4670" y="6772"/>
                  </a:lnTo>
                  <a:cubicBezTo>
                    <a:pt x="4837" y="6872"/>
                    <a:pt x="4971" y="6938"/>
                    <a:pt x="4971" y="6938"/>
                  </a:cubicBezTo>
                  <a:cubicBezTo>
                    <a:pt x="4971" y="6905"/>
                    <a:pt x="4871" y="6838"/>
                    <a:pt x="4704" y="6705"/>
                  </a:cubicBezTo>
                  <a:lnTo>
                    <a:pt x="4437" y="6438"/>
                  </a:lnTo>
                  <a:lnTo>
                    <a:pt x="4070" y="6038"/>
                  </a:lnTo>
                  <a:cubicBezTo>
                    <a:pt x="3436" y="5271"/>
                    <a:pt x="2836" y="4470"/>
                    <a:pt x="2269" y="3636"/>
                  </a:cubicBezTo>
                  <a:cubicBezTo>
                    <a:pt x="1602" y="2669"/>
                    <a:pt x="1034" y="1768"/>
                    <a:pt x="634" y="1101"/>
                  </a:cubicBezTo>
                  <a:cubicBezTo>
                    <a:pt x="234" y="434"/>
                    <a:pt x="3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43"/>
            <p:cNvSpPr/>
            <p:nvPr/>
          </p:nvSpPr>
          <p:spPr>
            <a:xfrm>
              <a:off x="4309860" y="1900102"/>
              <a:ext cx="573029" cy="80504"/>
            </a:xfrm>
            <a:custGeom>
              <a:avLst/>
              <a:gdLst/>
              <a:ahLst/>
              <a:cxnLst/>
              <a:rect l="l" t="t" r="r" b="b"/>
              <a:pathLst>
                <a:path w="24785" h="3482" extrusionOk="0">
                  <a:moveTo>
                    <a:pt x="24784" y="0"/>
                  </a:moveTo>
                  <a:cubicBezTo>
                    <a:pt x="24718" y="0"/>
                    <a:pt x="24618" y="0"/>
                    <a:pt x="24551" y="33"/>
                  </a:cubicBezTo>
                  <a:cubicBezTo>
                    <a:pt x="24384" y="67"/>
                    <a:pt x="24117" y="100"/>
                    <a:pt x="23817" y="167"/>
                  </a:cubicBezTo>
                  <a:cubicBezTo>
                    <a:pt x="23150" y="267"/>
                    <a:pt x="22249" y="500"/>
                    <a:pt x="21115" y="834"/>
                  </a:cubicBezTo>
                  <a:cubicBezTo>
                    <a:pt x="20014" y="1168"/>
                    <a:pt x="18680" y="1568"/>
                    <a:pt x="17212" y="2001"/>
                  </a:cubicBezTo>
                  <a:cubicBezTo>
                    <a:pt x="15645" y="2468"/>
                    <a:pt x="14010" y="2835"/>
                    <a:pt x="12376" y="3102"/>
                  </a:cubicBezTo>
                  <a:cubicBezTo>
                    <a:pt x="11473" y="3211"/>
                    <a:pt x="10579" y="3270"/>
                    <a:pt x="9686" y="3270"/>
                  </a:cubicBezTo>
                  <a:cubicBezTo>
                    <a:pt x="8928" y="3270"/>
                    <a:pt x="8170" y="3227"/>
                    <a:pt x="7405" y="3136"/>
                  </a:cubicBezTo>
                  <a:cubicBezTo>
                    <a:pt x="6071" y="3002"/>
                    <a:pt x="4737" y="2702"/>
                    <a:pt x="3436" y="2268"/>
                  </a:cubicBezTo>
                  <a:cubicBezTo>
                    <a:pt x="2569" y="2001"/>
                    <a:pt x="1735" y="1668"/>
                    <a:pt x="901" y="1268"/>
                  </a:cubicBezTo>
                  <a:cubicBezTo>
                    <a:pt x="601" y="1134"/>
                    <a:pt x="367" y="1001"/>
                    <a:pt x="234" y="934"/>
                  </a:cubicBezTo>
                  <a:cubicBezTo>
                    <a:pt x="167" y="901"/>
                    <a:pt x="67" y="867"/>
                    <a:pt x="0" y="834"/>
                  </a:cubicBezTo>
                  <a:lnTo>
                    <a:pt x="0" y="834"/>
                  </a:lnTo>
                  <a:cubicBezTo>
                    <a:pt x="67" y="901"/>
                    <a:pt x="134" y="934"/>
                    <a:pt x="200" y="967"/>
                  </a:cubicBezTo>
                  <a:cubicBezTo>
                    <a:pt x="367" y="1067"/>
                    <a:pt x="567" y="1201"/>
                    <a:pt x="867" y="1334"/>
                  </a:cubicBezTo>
                  <a:cubicBezTo>
                    <a:pt x="1668" y="1768"/>
                    <a:pt x="2535" y="2135"/>
                    <a:pt x="3403" y="2435"/>
                  </a:cubicBezTo>
                  <a:cubicBezTo>
                    <a:pt x="4703" y="2869"/>
                    <a:pt x="6038" y="3169"/>
                    <a:pt x="7372" y="3336"/>
                  </a:cubicBezTo>
                  <a:cubicBezTo>
                    <a:pt x="8174" y="3432"/>
                    <a:pt x="8983" y="3482"/>
                    <a:pt x="9789" y="3482"/>
                  </a:cubicBezTo>
                  <a:cubicBezTo>
                    <a:pt x="10660" y="3482"/>
                    <a:pt x="11527" y="3424"/>
                    <a:pt x="12376" y="3302"/>
                  </a:cubicBezTo>
                  <a:cubicBezTo>
                    <a:pt x="14043" y="3069"/>
                    <a:pt x="15678" y="2669"/>
                    <a:pt x="17279" y="2168"/>
                  </a:cubicBezTo>
                  <a:lnTo>
                    <a:pt x="21149" y="967"/>
                  </a:lnTo>
                  <a:cubicBezTo>
                    <a:pt x="22283" y="634"/>
                    <a:pt x="23183" y="400"/>
                    <a:pt x="23817" y="234"/>
                  </a:cubicBezTo>
                  <a:lnTo>
                    <a:pt x="24551" y="67"/>
                  </a:lnTo>
                  <a:cubicBezTo>
                    <a:pt x="24618" y="67"/>
                    <a:pt x="24718" y="33"/>
                    <a:pt x="247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43"/>
            <p:cNvSpPr/>
            <p:nvPr/>
          </p:nvSpPr>
          <p:spPr>
            <a:xfrm>
              <a:off x="4305999" y="2070543"/>
              <a:ext cx="596935" cy="21617"/>
            </a:xfrm>
            <a:custGeom>
              <a:avLst/>
              <a:gdLst/>
              <a:ahLst/>
              <a:cxnLst/>
              <a:rect l="l" t="t" r="r" b="b"/>
              <a:pathLst>
                <a:path w="25819" h="935" extrusionOk="0">
                  <a:moveTo>
                    <a:pt x="25552" y="1"/>
                  </a:moveTo>
                  <a:lnTo>
                    <a:pt x="24785" y="68"/>
                  </a:lnTo>
                  <a:cubicBezTo>
                    <a:pt x="24151" y="168"/>
                    <a:pt x="23217" y="234"/>
                    <a:pt x="22049" y="335"/>
                  </a:cubicBezTo>
                  <a:cubicBezTo>
                    <a:pt x="19714" y="535"/>
                    <a:pt x="16479" y="701"/>
                    <a:pt x="12910" y="701"/>
                  </a:cubicBezTo>
                  <a:cubicBezTo>
                    <a:pt x="9340" y="701"/>
                    <a:pt x="6105" y="601"/>
                    <a:pt x="3770" y="535"/>
                  </a:cubicBezTo>
                  <a:lnTo>
                    <a:pt x="1001" y="435"/>
                  </a:lnTo>
                  <a:lnTo>
                    <a:pt x="0" y="435"/>
                  </a:lnTo>
                  <a:cubicBezTo>
                    <a:pt x="48" y="458"/>
                    <a:pt x="111" y="482"/>
                    <a:pt x="180" y="482"/>
                  </a:cubicBezTo>
                  <a:cubicBezTo>
                    <a:pt x="209" y="482"/>
                    <a:pt x="238" y="478"/>
                    <a:pt x="267" y="468"/>
                  </a:cubicBezTo>
                  <a:lnTo>
                    <a:pt x="1001" y="535"/>
                  </a:lnTo>
                  <a:lnTo>
                    <a:pt x="3770" y="701"/>
                  </a:lnTo>
                  <a:cubicBezTo>
                    <a:pt x="6105" y="802"/>
                    <a:pt x="9340" y="935"/>
                    <a:pt x="12910" y="935"/>
                  </a:cubicBezTo>
                  <a:cubicBezTo>
                    <a:pt x="16512" y="935"/>
                    <a:pt x="19714" y="768"/>
                    <a:pt x="22049" y="501"/>
                  </a:cubicBezTo>
                  <a:cubicBezTo>
                    <a:pt x="23217" y="401"/>
                    <a:pt x="24151" y="268"/>
                    <a:pt x="24818" y="168"/>
                  </a:cubicBezTo>
                  <a:lnTo>
                    <a:pt x="25552" y="68"/>
                  </a:lnTo>
                  <a:cubicBezTo>
                    <a:pt x="25652" y="68"/>
                    <a:pt x="25719" y="34"/>
                    <a:pt x="25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43"/>
            <p:cNvSpPr/>
            <p:nvPr/>
          </p:nvSpPr>
          <p:spPr>
            <a:xfrm>
              <a:off x="4331457" y="2185488"/>
              <a:ext cx="562995" cy="37061"/>
            </a:xfrm>
            <a:custGeom>
              <a:avLst/>
              <a:gdLst/>
              <a:ahLst/>
              <a:cxnLst/>
              <a:rect l="l" t="t" r="r" b="b"/>
              <a:pathLst>
                <a:path w="24351" h="1603" extrusionOk="0">
                  <a:moveTo>
                    <a:pt x="24351" y="0"/>
                  </a:moveTo>
                  <a:cubicBezTo>
                    <a:pt x="24251" y="0"/>
                    <a:pt x="24151" y="0"/>
                    <a:pt x="24084" y="34"/>
                  </a:cubicBezTo>
                  <a:lnTo>
                    <a:pt x="23383" y="167"/>
                  </a:lnTo>
                  <a:cubicBezTo>
                    <a:pt x="23083" y="267"/>
                    <a:pt x="22716" y="334"/>
                    <a:pt x="22283" y="400"/>
                  </a:cubicBezTo>
                  <a:cubicBezTo>
                    <a:pt x="21849" y="501"/>
                    <a:pt x="21349" y="567"/>
                    <a:pt x="20815" y="667"/>
                  </a:cubicBezTo>
                  <a:cubicBezTo>
                    <a:pt x="17980" y="1068"/>
                    <a:pt x="15111" y="1268"/>
                    <a:pt x="12242" y="1334"/>
                  </a:cubicBezTo>
                  <a:cubicBezTo>
                    <a:pt x="11246" y="1364"/>
                    <a:pt x="10281" y="1376"/>
                    <a:pt x="9359" y="1376"/>
                  </a:cubicBezTo>
                  <a:cubicBezTo>
                    <a:pt x="7133" y="1376"/>
                    <a:pt x="5159" y="1305"/>
                    <a:pt x="3603" y="1234"/>
                  </a:cubicBezTo>
                  <a:cubicBezTo>
                    <a:pt x="2469" y="1168"/>
                    <a:pt x="1601" y="1101"/>
                    <a:pt x="967" y="1068"/>
                  </a:cubicBezTo>
                  <a:lnTo>
                    <a:pt x="267" y="1001"/>
                  </a:lnTo>
                  <a:cubicBezTo>
                    <a:pt x="217" y="984"/>
                    <a:pt x="175" y="976"/>
                    <a:pt x="134" y="976"/>
                  </a:cubicBezTo>
                  <a:cubicBezTo>
                    <a:pt x="92" y="976"/>
                    <a:pt x="50" y="984"/>
                    <a:pt x="0" y="1001"/>
                  </a:cubicBezTo>
                  <a:cubicBezTo>
                    <a:pt x="100" y="1034"/>
                    <a:pt x="167" y="1034"/>
                    <a:pt x="267" y="1034"/>
                  </a:cubicBezTo>
                  <a:lnTo>
                    <a:pt x="967" y="1134"/>
                  </a:lnTo>
                  <a:cubicBezTo>
                    <a:pt x="1568" y="1234"/>
                    <a:pt x="2469" y="1301"/>
                    <a:pt x="3569" y="1401"/>
                  </a:cubicBezTo>
                  <a:cubicBezTo>
                    <a:pt x="5234" y="1502"/>
                    <a:pt x="7393" y="1603"/>
                    <a:pt x="9818" y="1603"/>
                  </a:cubicBezTo>
                  <a:cubicBezTo>
                    <a:pt x="10601" y="1603"/>
                    <a:pt x="11412" y="1592"/>
                    <a:pt x="12242" y="1568"/>
                  </a:cubicBezTo>
                  <a:cubicBezTo>
                    <a:pt x="15111" y="1501"/>
                    <a:pt x="18013" y="1268"/>
                    <a:pt x="20848" y="801"/>
                  </a:cubicBezTo>
                  <a:cubicBezTo>
                    <a:pt x="21415" y="734"/>
                    <a:pt x="21882" y="634"/>
                    <a:pt x="22316" y="534"/>
                  </a:cubicBezTo>
                  <a:cubicBezTo>
                    <a:pt x="22750" y="434"/>
                    <a:pt x="23117" y="367"/>
                    <a:pt x="23417" y="267"/>
                  </a:cubicBezTo>
                  <a:lnTo>
                    <a:pt x="24117" y="67"/>
                  </a:lnTo>
                  <a:cubicBezTo>
                    <a:pt x="24184" y="67"/>
                    <a:pt x="24284" y="34"/>
                    <a:pt x="24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43"/>
            <p:cNvSpPr/>
            <p:nvPr/>
          </p:nvSpPr>
          <p:spPr>
            <a:xfrm>
              <a:off x="4356892" y="2340506"/>
              <a:ext cx="521379" cy="16369"/>
            </a:xfrm>
            <a:custGeom>
              <a:avLst/>
              <a:gdLst/>
              <a:ahLst/>
              <a:cxnLst/>
              <a:rect l="l" t="t" r="r" b="b"/>
              <a:pathLst>
                <a:path w="22551" h="708" extrusionOk="0">
                  <a:moveTo>
                    <a:pt x="22317" y="1"/>
                  </a:moveTo>
                  <a:lnTo>
                    <a:pt x="21650" y="34"/>
                  </a:lnTo>
                  <a:lnTo>
                    <a:pt x="19248" y="201"/>
                  </a:lnTo>
                  <a:cubicBezTo>
                    <a:pt x="17213" y="301"/>
                    <a:pt x="14378" y="435"/>
                    <a:pt x="11276" y="468"/>
                  </a:cubicBezTo>
                  <a:cubicBezTo>
                    <a:pt x="10596" y="483"/>
                    <a:pt x="9928" y="489"/>
                    <a:pt x="9279" y="489"/>
                  </a:cubicBezTo>
                  <a:cubicBezTo>
                    <a:pt x="6969" y="489"/>
                    <a:pt x="4892" y="405"/>
                    <a:pt x="3303" y="301"/>
                  </a:cubicBezTo>
                  <a:cubicBezTo>
                    <a:pt x="2269" y="234"/>
                    <a:pt x="1469" y="168"/>
                    <a:pt x="902" y="101"/>
                  </a:cubicBezTo>
                  <a:lnTo>
                    <a:pt x="234" y="34"/>
                  </a:lnTo>
                  <a:cubicBezTo>
                    <a:pt x="201" y="18"/>
                    <a:pt x="168" y="9"/>
                    <a:pt x="130" y="9"/>
                  </a:cubicBezTo>
                  <a:cubicBezTo>
                    <a:pt x="93" y="9"/>
                    <a:pt x="51" y="18"/>
                    <a:pt x="1" y="34"/>
                  </a:cubicBezTo>
                  <a:cubicBezTo>
                    <a:pt x="68" y="34"/>
                    <a:pt x="168" y="68"/>
                    <a:pt x="234" y="68"/>
                  </a:cubicBezTo>
                  <a:lnTo>
                    <a:pt x="868" y="168"/>
                  </a:lnTo>
                  <a:cubicBezTo>
                    <a:pt x="1435" y="268"/>
                    <a:pt x="2269" y="368"/>
                    <a:pt x="3303" y="468"/>
                  </a:cubicBezTo>
                  <a:cubicBezTo>
                    <a:pt x="5075" y="613"/>
                    <a:pt x="7454" y="708"/>
                    <a:pt x="10088" y="708"/>
                  </a:cubicBezTo>
                  <a:cubicBezTo>
                    <a:pt x="10479" y="708"/>
                    <a:pt x="10875" y="706"/>
                    <a:pt x="11276" y="701"/>
                  </a:cubicBezTo>
                  <a:cubicBezTo>
                    <a:pt x="14411" y="668"/>
                    <a:pt x="17213" y="501"/>
                    <a:pt x="19248" y="368"/>
                  </a:cubicBezTo>
                  <a:cubicBezTo>
                    <a:pt x="20282" y="268"/>
                    <a:pt x="21116" y="201"/>
                    <a:pt x="21683" y="134"/>
                  </a:cubicBezTo>
                  <a:lnTo>
                    <a:pt x="22317" y="68"/>
                  </a:lnTo>
                  <a:cubicBezTo>
                    <a:pt x="22384" y="68"/>
                    <a:pt x="22484" y="34"/>
                    <a:pt x="22550" y="34"/>
                  </a:cubicBezTo>
                  <a:cubicBezTo>
                    <a:pt x="22484" y="1"/>
                    <a:pt x="22384" y="1"/>
                    <a:pt x="223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43"/>
            <p:cNvSpPr/>
            <p:nvPr/>
          </p:nvSpPr>
          <p:spPr>
            <a:xfrm>
              <a:off x="4344567" y="2477048"/>
              <a:ext cx="564544" cy="17756"/>
            </a:xfrm>
            <a:custGeom>
              <a:avLst/>
              <a:gdLst/>
              <a:ahLst/>
              <a:cxnLst/>
              <a:rect l="l" t="t" r="r" b="b"/>
              <a:pathLst>
                <a:path w="24418" h="768" extrusionOk="0">
                  <a:moveTo>
                    <a:pt x="12209" y="0"/>
                  </a:moveTo>
                  <a:cubicBezTo>
                    <a:pt x="8840" y="0"/>
                    <a:pt x="5771" y="167"/>
                    <a:pt x="3569" y="367"/>
                  </a:cubicBezTo>
                  <a:cubicBezTo>
                    <a:pt x="2469" y="467"/>
                    <a:pt x="1568" y="534"/>
                    <a:pt x="934" y="634"/>
                  </a:cubicBezTo>
                  <a:lnTo>
                    <a:pt x="234" y="701"/>
                  </a:lnTo>
                  <a:cubicBezTo>
                    <a:pt x="167" y="701"/>
                    <a:pt x="67" y="734"/>
                    <a:pt x="0" y="767"/>
                  </a:cubicBezTo>
                  <a:lnTo>
                    <a:pt x="234" y="767"/>
                  </a:lnTo>
                  <a:lnTo>
                    <a:pt x="968" y="701"/>
                  </a:lnTo>
                  <a:lnTo>
                    <a:pt x="3569" y="501"/>
                  </a:lnTo>
                  <a:cubicBezTo>
                    <a:pt x="5771" y="367"/>
                    <a:pt x="8840" y="200"/>
                    <a:pt x="12209" y="200"/>
                  </a:cubicBezTo>
                  <a:cubicBezTo>
                    <a:pt x="15578" y="200"/>
                    <a:pt x="18647" y="367"/>
                    <a:pt x="20848" y="501"/>
                  </a:cubicBezTo>
                  <a:lnTo>
                    <a:pt x="23450" y="701"/>
                  </a:lnTo>
                  <a:lnTo>
                    <a:pt x="24151" y="767"/>
                  </a:lnTo>
                  <a:lnTo>
                    <a:pt x="24418" y="767"/>
                  </a:lnTo>
                  <a:cubicBezTo>
                    <a:pt x="24351" y="734"/>
                    <a:pt x="24251" y="701"/>
                    <a:pt x="24184" y="701"/>
                  </a:cubicBezTo>
                  <a:lnTo>
                    <a:pt x="23484" y="634"/>
                  </a:lnTo>
                  <a:cubicBezTo>
                    <a:pt x="22850" y="534"/>
                    <a:pt x="21949" y="467"/>
                    <a:pt x="20848" y="367"/>
                  </a:cubicBezTo>
                  <a:cubicBezTo>
                    <a:pt x="18647" y="167"/>
                    <a:pt x="15578" y="0"/>
                    <a:pt x="12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43"/>
            <p:cNvSpPr/>
            <p:nvPr/>
          </p:nvSpPr>
          <p:spPr>
            <a:xfrm>
              <a:off x="4905293" y="1947898"/>
              <a:ext cx="62493" cy="98746"/>
            </a:xfrm>
            <a:custGeom>
              <a:avLst/>
              <a:gdLst/>
              <a:ahLst/>
              <a:cxnLst/>
              <a:rect l="l" t="t" r="r" b="b"/>
              <a:pathLst>
                <a:path w="2703" h="4271" extrusionOk="0">
                  <a:moveTo>
                    <a:pt x="2701" y="0"/>
                  </a:moveTo>
                  <a:cubicBezTo>
                    <a:pt x="2654" y="0"/>
                    <a:pt x="2158" y="1020"/>
                    <a:pt x="1435" y="2169"/>
                  </a:cubicBezTo>
                  <a:cubicBezTo>
                    <a:pt x="701" y="3337"/>
                    <a:pt x="1" y="4204"/>
                    <a:pt x="34" y="4271"/>
                  </a:cubicBezTo>
                  <a:cubicBezTo>
                    <a:pt x="668" y="3670"/>
                    <a:pt x="1202" y="3003"/>
                    <a:pt x="1635" y="2269"/>
                  </a:cubicBezTo>
                  <a:cubicBezTo>
                    <a:pt x="2102" y="1569"/>
                    <a:pt x="2469" y="802"/>
                    <a:pt x="2703" y="1"/>
                  </a:cubicBezTo>
                  <a:cubicBezTo>
                    <a:pt x="2702" y="1"/>
                    <a:pt x="2702" y="0"/>
                    <a:pt x="2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43"/>
            <p:cNvSpPr/>
            <p:nvPr/>
          </p:nvSpPr>
          <p:spPr>
            <a:xfrm>
              <a:off x="4294414" y="2017337"/>
              <a:ext cx="81012" cy="409525"/>
            </a:xfrm>
            <a:custGeom>
              <a:avLst/>
              <a:gdLst/>
              <a:ahLst/>
              <a:cxnLst/>
              <a:rect l="l" t="t" r="r" b="b"/>
              <a:pathLst>
                <a:path w="3504" h="17713" extrusionOk="0">
                  <a:moveTo>
                    <a:pt x="1" y="0"/>
                  </a:moveTo>
                  <a:cubicBezTo>
                    <a:pt x="1" y="234"/>
                    <a:pt x="34" y="467"/>
                    <a:pt x="68" y="701"/>
                  </a:cubicBezTo>
                  <a:cubicBezTo>
                    <a:pt x="134" y="1168"/>
                    <a:pt x="234" y="1802"/>
                    <a:pt x="401" y="2602"/>
                  </a:cubicBezTo>
                  <a:cubicBezTo>
                    <a:pt x="701" y="4237"/>
                    <a:pt x="1135" y="6438"/>
                    <a:pt x="1635" y="8873"/>
                  </a:cubicBezTo>
                  <a:cubicBezTo>
                    <a:pt x="2136" y="11308"/>
                    <a:pt x="2603" y="13510"/>
                    <a:pt x="2936" y="15111"/>
                  </a:cubicBezTo>
                  <a:cubicBezTo>
                    <a:pt x="3103" y="15912"/>
                    <a:pt x="3237" y="16545"/>
                    <a:pt x="3337" y="17012"/>
                  </a:cubicBezTo>
                  <a:cubicBezTo>
                    <a:pt x="3370" y="17246"/>
                    <a:pt x="3437" y="17479"/>
                    <a:pt x="3503" y="17713"/>
                  </a:cubicBezTo>
                  <a:cubicBezTo>
                    <a:pt x="3503" y="17479"/>
                    <a:pt x="3470" y="17246"/>
                    <a:pt x="3403" y="17012"/>
                  </a:cubicBezTo>
                  <a:cubicBezTo>
                    <a:pt x="3337" y="16545"/>
                    <a:pt x="3237" y="15912"/>
                    <a:pt x="3103" y="15111"/>
                  </a:cubicBezTo>
                  <a:cubicBezTo>
                    <a:pt x="2803" y="13510"/>
                    <a:pt x="2336" y="11275"/>
                    <a:pt x="1836" y="8840"/>
                  </a:cubicBezTo>
                  <a:cubicBezTo>
                    <a:pt x="1335" y="6405"/>
                    <a:pt x="868" y="4203"/>
                    <a:pt x="535" y="2602"/>
                  </a:cubicBezTo>
                  <a:cubicBezTo>
                    <a:pt x="401" y="1802"/>
                    <a:pt x="268" y="1168"/>
                    <a:pt x="168" y="701"/>
                  </a:cubicBezTo>
                  <a:cubicBezTo>
                    <a:pt x="101" y="467"/>
                    <a:pt x="68" y="234"/>
                    <a:pt x="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43"/>
            <p:cNvSpPr/>
            <p:nvPr/>
          </p:nvSpPr>
          <p:spPr>
            <a:xfrm>
              <a:off x="4882934" y="2085203"/>
              <a:ext cx="23929" cy="318547"/>
            </a:xfrm>
            <a:custGeom>
              <a:avLst/>
              <a:gdLst/>
              <a:ahLst/>
              <a:cxnLst/>
              <a:rect l="l" t="t" r="r" b="b"/>
              <a:pathLst>
                <a:path w="1035" h="13778" extrusionOk="0">
                  <a:moveTo>
                    <a:pt x="1035" y="1"/>
                  </a:moveTo>
                  <a:cubicBezTo>
                    <a:pt x="968" y="168"/>
                    <a:pt x="934" y="334"/>
                    <a:pt x="934" y="534"/>
                  </a:cubicBezTo>
                  <a:cubicBezTo>
                    <a:pt x="901" y="901"/>
                    <a:pt x="868" y="1402"/>
                    <a:pt x="801" y="2002"/>
                  </a:cubicBezTo>
                  <a:cubicBezTo>
                    <a:pt x="701" y="3236"/>
                    <a:pt x="568" y="4971"/>
                    <a:pt x="434" y="6872"/>
                  </a:cubicBezTo>
                  <a:cubicBezTo>
                    <a:pt x="301" y="8774"/>
                    <a:pt x="167" y="10508"/>
                    <a:pt x="101" y="11742"/>
                  </a:cubicBezTo>
                  <a:cubicBezTo>
                    <a:pt x="67" y="12343"/>
                    <a:pt x="67" y="12843"/>
                    <a:pt x="34" y="13244"/>
                  </a:cubicBezTo>
                  <a:cubicBezTo>
                    <a:pt x="0" y="13410"/>
                    <a:pt x="0" y="13610"/>
                    <a:pt x="34" y="13777"/>
                  </a:cubicBezTo>
                  <a:cubicBezTo>
                    <a:pt x="67" y="13610"/>
                    <a:pt x="101" y="13410"/>
                    <a:pt x="101" y="13244"/>
                  </a:cubicBezTo>
                  <a:cubicBezTo>
                    <a:pt x="167" y="12843"/>
                    <a:pt x="201" y="12343"/>
                    <a:pt x="267" y="11776"/>
                  </a:cubicBezTo>
                  <a:cubicBezTo>
                    <a:pt x="367" y="10508"/>
                    <a:pt x="501" y="8807"/>
                    <a:pt x="634" y="6906"/>
                  </a:cubicBezTo>
                  <a:cubicBezTo>
                    <a:pt x="768" y="4971"/>
                    <a:pt x="868" y="3270"/>
                    <a:pt x="934" y="2002"/>
                  </a:cubicBezTo>
                  <a:cubicBezTo>
                    <a:pt x="968" y="1435"/>
                    <a:pt x="1035" y="935"/>
                    <a:pt x="1035" y="534"/>
                  </a:cubicBezTo>
                  <a:cubicBezTo>
                    <a:pt x="1035" y="334"/>
                    <a:pt x="1035" y="168"/>
                    <a:pt x="103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43"/>
            <p:cNvSpPr/>
            <p:nvPr/>
          </p:nvSpPr>
          <p:spPr>
            <a:xfrm>
              <a:off x="4958522" y="1944822"/>
              <a:ext cx="83324" cy="261464"/>
            </a:xfrm>
            <a:custGeom>
              <a:avLst/>
              <a:gdLst/>
              <a:ahLst/>
              <a:cxnLst/>
              <a:rect l="l" t="t" r="r" b="b"/>
              <a:pathLst>
                <a:path w="3604" h="11309" extrusionOk="0">
                  <a:moveTo>
                    <a:pt x="3603" y="1"/>
                  </a:moveTo>
                  <a:lnTo>
                    <a:pt x="3603" y="1"/>
                  </a:lnTo>
                  <a:cubicBezTo>
                    <a:pt x="3503" y="134"/>
                    <a:pt x="3403" y="268"/>
                    <a:pt x="3336" y="434"/>
                  </a:cubicBezTo>
                  <a:cubicBezTo>
                    <a:pt x="3203" y="701"/>
                    <a:pt x="3003" y="1102"/>
                    <a:pt x="2769" y="1569"/>
                  </a:cubicBezTo>
                  <a:cubicBezTo>
                    <a:pt x="2169" y="2836"/>
                    <a:pt x="1668" y="4137"/>
                    <a:pt x="1235" y="5505"/>
                  </a:cubicBezTo>
                  <a:cubicBezTo>
                    <a:pt x="801" y="6839"/>
                    <a:pt x="467" y="8207"/>
                    <a:pt x="201" y="9574"/>
                  </a:cubicBezTo>
                  <a:cubicBezTo>
                    <a:pt x="134" y="10108"/>
                    <a:pt x="67" y="10542"/>
                    <a:pt x="34" y="10842"/>
                  </a:cubicBezTo>
                  <a:cubicBezTo>
                    <a:pt x="0" y="10975"/>
                    <a:pt x="0" y="11142"/>
                    <a:pt x="0" y="11309"/>
                  </a:cubicBezTo>
                  <a:cubicBezTo>
                    <a:pt x="67" y="11142"/>
                    <a:pt x="101" y="11009"/>
                    <a:pt x="101" y="10842"/>
                  </a:cubicBezTo>
                  <a:cubicBezTo>
                    <a:pt x="167" y="10508"/>
                    <a:pt x="267" y="10075"/>
                    <a:pt x="367" y="9574"/>
                  </a:cubicBezTo>
                  <a:cubicBezTo>
                    <a:pt x="601" y="8540"/>
                    <a:pt x="934" y="7106"/>
                    <a:pt x="1435" y="5538"/>
                  </a:cubicBezTo>
                  <a:cubicBezTo>
                    <a:pt x="1935" y="3970"/>
                    <a:pt x="2502" y="2603"/>
                    <a:pt x="2903" y="1602"/>
                  </a:cubicBezTo>
                  <a:lnTo>
                    <a:pt x="3436" y="434"/>
                  </a:lnTo>
                  <a:cubicBezTo>
                    <a:pt x="3503" y="301"/>
                    <a:pt x="3536" y="168"/>
                    <a:pt x="36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43"/>
            <p:cNvSpPr/>
            <p:nvPr/>
          </p:nvSpPr>
          <p:spPr>
            <a:xfrm>
              <a:off x="4280541" y="2583807"/>
              <a:ext cx="664053" cy="86076"/>
            </a:xfrm>
            <a:custGeom>
              <a:avLst/>
              <a:gdLst/>
              <a:ahLst/>
              <a:cxnLst/>
              <a:rect l="l" t="t" r="r" b="b"/>
              <a:pathLst>
                <a:path w="28722" h="3723" extrusionOk="0">
                  <a:moveTo>
                    <a:pt x="16846" y="0"/>
                  </a:moveTo>
                  <a:cubicBezTo>
                    <a:pt x="14039" y="0"/>
                    <a:pt x="11246" y="300"/>
                    <a:pt x="8507" y="887"/>
                  </a:cubicBezTo>
                  <a:cubicBezTo>
                    <a:pt x="7639" y="1054"/>
                    <a:pt x="6805" y="1254"/>
                    <a:pt x="6072" y="1488"/>
                  </a:cubicBezTo>
                  <a:cubicBezTo>
                    <a:pt x="5671" y="1588"/>
                    <a:pt x="5304" y="1688"/>
                    <a:pt x="4971" y="1788"/>
                  </a:cubicBezTo>
                  <a:lnTo>
                    <a:pt x="3970" y="2121"/>
                  </a:lnTo>
                  <a:cubicBezTo>
                    <a:pt x="3370" y="2288"/>
                    <a:pt x="2803" y="2522"/>
                    <a:pt x="2302" y="2722"/>
                  </a:cubicBezTo>
                  <a:cubicBezTo>
                    <a:pt x="1802" y="2889"/>
                    <a:pt x="1402" y="3089"/>
                    <a:pt x="1068" y="3222"/>
                  </a:cubicBezTo>
                  <a:lnTo>
                    <a:pt x="267" y="3589"/>
                  </a:lnTo>
                  <a:lnTo>
                    <a:pt x="1" y="3723"/>
                  </a:lnTo>
                  <a:cubicBezTo>
                    <a:pt x="101" y="3723"/>
                    <a:pt x="201" y="3689"/>
                    <a:pt x="301" y="3622"/>
                  </a:cubicBezTo>
                  <a:lnTo>
                    <a:pt x="1101" y="3322"/>
                  </a:lnTo>
                  <a:cubicBezTo>
                    <a:pt x="1402" y="3189"/>
                    <a:pt x="1835" y="2989"/>
                    <a:pt x="2336" y="2822"/>
                  </a:cubicBezTo>
                  <a:cubicBezTo>
                    <a:pt x="2836" y="2688"/>
                    <a:pt x="3403" y="2455"/>
                    <a:pt x="4037" y="2255"/>
                  </a:cubicBezTo>
                  <a:lnTo>
                    <a:pt x="5037" y="1955"/>
                  </a:lnTo>
                  <a:cubicBezTo>
                    <a:pt x="5371" y="1855"/>
                    <a:pt x="5738" y="1754"/>
                    <a:pt x="6105" y="1654"/>
                  </a:cubicBezTo>
                  <a:cubicBezTo>
                    <a:pt x="6872" y="1454"/>
                    <a:pt x="7673" y="1287"/>
                    <a:pt x="8540" y="1087"/>
                  </a:cubicBezTo>
                  <a:cubicBezTo>
                    <a:pt x="10408" y="720"/>
                    <a:pt x="12309" y="454"/>
                    <a:pt x="14177" y="320"/>
                  </a:cubicBezTo>
                  <a:cubicBezTo>
                    <a:pt x="15128" y="253"/>
                    <a:pt x="16079" y="220"/>
                    <a:pt x="17029" y="220"/>
                  </a:cubicBezTo>
                  <a:cubicBezTo>
                    <a:pt x="17980" y="220"/>
                    <a:pt x="18931" y="253"/>
                    <a:pt x="19881" y="320"/>
                  </a:cubicBezTo>
                  <a:cubicBezTo>
                    <a:pt x="20782" y="387"/>
                    <a:pt x="21616" y="454"/>
                    <a:pt x="22383" y="554"/>
                  </a:cubicBezTo>
                  <a:cubicBezTo>
                    <a:pt x="22750" y="620"/>
                    <a:pt x="23150" y="654"/>
                    <a:pt x="23484" y="720"/>
                  </a:cubicBezTo>
                  <a:lnTo>
                    <a:pt x="24518" y="887"/>
                  </a:lnTo>
                  <a:cubicBezTo>
                    <a:pt x="25185" y="987"/>
                    <a:pt x="25752" y="1121"/>
                    <a:pt x="26286" y="1221"/>
                  </a:cubicBezTo>
                  <a:cubicBezTo>
                    <a:pt x="26786" y="1354"/>
                    <a:pt x="27220" y="1454"/>
                    <a:pt x="27587" y="1554"/>
                  </a:cubicBezTo>
                  <a:lnTo>
                    <a:pt x="28421" y="1754"/>
                  </a:lnTo>
                  <a:cubicBezTo>
                    <a:pt x="28521" y="1788"/>
                    <a:pt x="28621" y="1788"/>
                    <a:pt x="28721" y="1821"/>
                  </a:cubicBezTo>
                  <a:cubicBezTo>
                    <a:pt x="28621" y="1754"/>
                    <a:pt x="28554" y="1721"/>
                    <a:pt x="28454" y="1688"/>
                  </a:cubicBezTo>
                  <a:lnTo>
                    <a:pt x="27620" y="1454"/>
                  </a:lnTo>
                  <a:cubicBezTo>
                    <a:pt x="27287" y="1321"/>
                    <a:pt x="26820" y="1221"/>
                    <a:pt x="26319" y="1087"/>
                  </a:cubicBezTo>
                  <a:cubicBezTo>
                    <a:pt x="25819" y="987"/>
                    <a:pt x="25219" y="820"/>
                    <a:pt x="24551" y="720"/>
                  </a:cubicBezTo>
                  <a:lnTo>
                    <a:pt x="23517" y="520"/>
                  </a:lnTo>
                  <a:cubicBezTo>
                    <a:pt x="23184" y="454"/>
                    <a:pt x="22783" y="420"/>
                    <a:pt x="22417" y="353"/>
                  </a:cubicBezTo>
                  <a:cubicBezTo>
                    <a:pt x="21616" y="253"/>
                    <a:pt x="20782" y="187"/>
                    <a:pt x="19915" y="120"/>
                  </a:cubicBezTo>
                  <a:cubicBezTo>
                    <a:pt x="18891" y="40"/>
                    <a:pt x="17868" y="0"/>
                    <a:pt x="168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43"/>
            <p:cNvSpPr/>
            <p:nvPr/>
          </p:nvSpPr>
          <p:spPr>
            <a:xfrm>
              <a:off x="4781887" y="2408395"/>
              <a:ext cx="6959" cy="1572"/>
            </a:xfrm>
            <a:custGeom>
              <a:avLst/>
              <a:gdLst/>
              <a:ahLst/>
              <a:cxnLst/>
              <a:rect l="l" t="t" r="r" b="b"/>
              <a:pathLst>
                <a:path w="301" h="68" extrusionOk="0">
                  <a:moveTo>
                    <a:pt x="301" y="0"/>
                  </a:moveTo>
                  <a:lnTo>
                    <a:pt x="1" y="67"/>
                  </a:lnTo>
                  <a:lnTo>
                    <a:pt x="167" y="67"/>
                  </a:lnTo>
                  <a:lnTo>
                    <a:pt x="3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43"/>
            <p:cNvSpPr/>
            <p:nvPr/>
          </p:nvSpPr>
          <p:spPr>
            <a:xfrm>
              <a:off x="4414745" y="2404857"/>
              <a:ext cx="378706" cy="44460"/>
            </a:xfrm>
            <a:custGeom>
              <a:avLst/>
              <a:gdLst/>
              <a:ahLst/>
              <a:cxnLst/>
              <a:rect l="l" t="t" r="r" b="b"/>
              <a:pathLst>
                <a:path w="16380" h="1923" extrusionOk="0">
                  <a:moveTo>
                    <a:pt x="965" y="0"/>
                  </a:moveTo>
                  <a:cubicBezTo>
                    <a:pt x="786" y="0"/>
                    <a:pt x="604" y="23"/>
                    <a:pt x="434" y="87"/>
                  </a:cubicBezTo>
                  <a:cubicBezTo>
                    <a:pt x="134" y="187"/>
                    <a:pt x="1" y="520"/>
                    <a:pt x="67" y="787"/>
                  </a:cubicBezTo>
                  <a:cubicBezTo>
                    <a:pt x="167" y="1054"/>
                    <a:pt x="468" y="1154"/>
                    <a:pt x="768" y="1221"/>
                  </a:cubicBezTo>
                  <a:cubicBezTo>
                    <a:pt x="3123" y="1688"/>
                    <a:pt x="5524" y="1922"/>
                    <a:pt x="7923" y="1922"/>
                  </a:cubicBezTo>
                  <a:cubicBezTo>
                    <a:pt x="10144" y="1922"/>
                    <a:pt x="12363" y="1722"/>
                    <a:pt x="14544" y="1321"/>
                  </a:cubicBezTo>
                  <a:cubicBezTo>
                    <a:pt x="15312" y="1187"/>
                    <a:pt x="16179" y="921"/>
                    <a:pt x="16379" y="187"/>
                  </a:cubicBezTo>
                  <a:lnTo>
                    <a:pt x="16045" y="187"/>
                  </a:lnTo>
                  <a:cubicBezTo>
                    <a:pt x="14394" y="843"/>
                    <a:pt x="12583" y="1074"/>
                    <a:pt x="10780" y="1074"/>
                  </a:cubicBezTo>
                  <a:cubicBezTo>
                    <a:pt x="10107" y="1074"/>
                    <a:pt x="9435" y="1042"/>
                    <a:pt x="8774" y="987"/>
                  </a:cubicBezTo>
                  <a:cubicBezTo>
                    <a:pt x="6305" y="787"/>
                    <a:pt x="3770" y="287"/>
                    <a:pt x="1268" y="20"/>
                  </a:cubicBezTo>
                  <a:cubicBezTo>
                    <a:pt x="1171" y="8"/>
                    <a:pt x="1068" y="0"/>
                    <a:pt x="965"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43"/>
            <p:cNvSpPr/>
            <p:nvPr/>
          </p:nvSpPr>
          <p:spPr>
            <a:xfrm>
              <a:off x="4254319" y="4498681"/>
              <a:ext cx="361712" cy="120340"/>
            </a:xfrm>
            <a:custGeom>
              <a:avLst/>
              <a:gdLst/>
              <a:ahLst/>
              <a:cxnLst/>
              <a:rect l="l" t="t" r="r" b="b"/>
              <a:pathLst>
                <a:path w="15645" h="5205" extrusionOk="0">
                  <a:moveTo>
                    <a:pt x="15445" y="0"/>
                  </a:moveTo>
                  <a:cubicBezTo>
                    <a:pt x="14259" y="559"/>
                    <a:pt x="12970" y="835"/>
                    <a:pt x="11678" y="835"/>
                  </a:cubicBezTo>
                  <a:cubicBezTo>
                    <a:pt x="10426" y="835"/>
                    <a:pt x="9172" y="576"/>
                    <a:pt x="8006" y="67"/>
                  </a:cubicBezTo>
                  <a:lnTo>
                    <a:pt x="8006" y="534"/>
                  </a:lnTo>
                  <a:cubicBezTo>
                    <a:pt x="8006" y="534"/>
                    <a:pt x="67" y="3603"/>
                    <a:pt x="0" y="5071"/>
                  </a:cubicBezTo>
                  <a:lnTo>
                    <a:pt x="15645" y="5204"/>
                  </a:lnTo>
                  <a:lnTo>
                    <a:pt x="154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43"/>
            <p:cNvSpPr/>
            <p:nvPr/>
          </p:nvSpPr>
          <p:spPr>
            <a:xfrm>
              <a:off x="4555123" y="4536187"/>
              <a:ext cx="30865" cy="27628"/>
            </a:xfrm>
            <a:custGeom>
              <a:avLst/>
              <a:gdLst/>
              <a:ahLst/>
              <a:cxnLst/>
              <a:rect l="l" t="t" r="r" b="b"/>
              <a:pathLst>
                <a:path w="1335" h="1195" extrusionOk="0">
                  <a:moveTo>
                    <a:pt x="650" y="0"/>
                  </a:moveTo>
                  <a:cubicBezTo>
                    <a:pt x="409" y="0"/>
                    <a:pt x="170" y="158"/>
                    <a:pt x="67" y="413"/>
                  </a:cubicBezTo>
                  <a:cubicBezTo>
                    <a:pt x="1" y="747"/>
                    <a:pt x="201" y="1080"/>
                    <a:pt x="534" y="1180"/>
                  </a:cubicBezTo>
                  <a:cubicBezTo>
                    <a:pt x="583" y="1190"/>
                    <a:pt x="631" y="1195"/>
                    <a:pt x="678" y="1195"/>
                  </a:cubicBezTo>
                  <a:cubicBezTo>
                    <a:pt x="951" y="1195"/>
                    <a:pt x="1183" y="1032"/>
                    <a:pt x="1268" y="747"/>
                  </a:cubicBezTo>
                  <a:cubicBezTo>
                    <a:pt x="1335" y="447"/>
                    <a:pt x="1135" y="113"/>
                    <a:pt x="835" y="13"/>
                  </a:cubicBezTo>
                  <a:lnTo>
                    <a:pt x="835" y="13"/>
                  </a:lnTo>
                  <a:lnTo>
                    <a:pt x="868" y="46"/>
                  </a:lnTo>
                  <a:cubicBezTo>
                    <a:pt x="798" y="15"/>
                    <a:pt x="724" y="0"/>
                    <a:pt x="6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43"/>
            <p:cNvSpPr/>
            <p:nvPr/>
          </p:nvSpPr>
          <p:spPr>
            <a:xfrm>
              <a:off x="4252007" y="4589694"/>
              <a:ext cx="363261" cy="29339"/>
            </a:xfrm>
            <a:custGeom>
              <a:avLst/>
              <a:gdLst/>
              <a:ahLst/>
              <a:cxnLst/>
              <a:rect l="l" t="t" r="r" b="b"/>
              <a:pathLst>
                <a:path w="15712" h="1269" extrusionOk="0">
                  <a:moveTo>
                    <a:pt x="15678" y="1"/>
                  </a:moveTo>
                  <a:lnTo>
                    <a:pt x="701" y="368"/>
                  </a:lnTo>
                  <a:cubicBezTo>
                    <a:pt x="701" y="368"/>
                    <a:pt x="0" y="668"/>
                    <a:pt x="67" y="1135"/>
                  </a:cubicBezTo>
                  <a:lnTo>
                    <a:pt x="15712" y="1268"/>
                  </a:lnTo>
                  <a:lnTo>
                    <a:pt x="156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43"/>
            <p:cNvSpPr/>
            <p:nvPr/>
          </p:nvSpPr>
          <p:spPr>
            <a:xfrm>
              <a:off x="4437891" y="4510150"/>
              <a:ext cx="33963" cy="22542"/>
            </a:xfrm>
            <a:custGeom>
              <a:avLst/>
              <a:gdLst/>
              <a:ahLst/>
              <a:cxnLst/>
              <a:rect l="l" t="t" r="r" b="b"/>
              <a:pathLst>
                <a:path w="1469" h="975" extrusionOk="0">
                  <a:moveTo>
                    <a:pt x="253" y="0"/>
                  </a:moveTo>
                  <a:cubicBezTo>
                    <a:pt x="99" y="0"/>
                    <a:pt x="0" y="40"/>
                    <a:pt x="0" y="72"/>
                  </a:cubicBezTo>
                  <a:cubicBezTo>
                    <a:pt x="0" y="138"/>
                    <a:pt x="401" y="172"/>
                    <a:pt x="768" y="438"/>
                  </a:cubicBezTo>
                  <a:cubicBezTo>
                    <a:pt x="1117" y="661"/>
                    <a:pt x="1316" y="974"/>
                    <a:pt x="1391" y="974"/>
                  </a:cubicBezTo>
                  <a:cubicBezTo>
                    <a:pt x="1395" y="974"/>
                    <a:pt x="1398" y="974"/>
                    <a:pt x="1401" y="972"/>
                  </a:cubicBezTo>
                  <a:cubicBezTo>
                    <a:pt x="1468" y="939"/>
                    <a:pt x="1368" y="505"/>
                    <a:pt x="901" y="205"/>
                  </a:cubicBezTo>
                  <a:cubicBezTo>
                    <a:pt x="657" y="48"/>
                    <a:pt x="421"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43"/>
            <p:cNvSpPr/>
            <p:nvPr/>
          </p:nvSpPr>
          <p:spPr>
            <a:xfrm>
              <a:off x="4399322" y="4526475"/>
              <a:ext cx="26241" cy="28530"/>
            </a:xfrm>
            <a:custGeom>
              <a:avLst/>
              <a:gdLst/>
              <a:ahLst/>
              <a:cxnLst/>
              <a:rect l="l" t="t" r="r" b="b"/>
              <a:pathLst>
                <a:path w="1135" h="1234" extrusionOk="0">
                  <a:moveTo>
                    <a:pt x="131" y="0"/>
                  </a:moveTo>
                  <a:cubicBezTo>
                    <a:pt x="71" y="0"/>
                    <a:pt x="34" y="14"/>
                    <a:pt x="34" y="33"/>
                  </a:cubicBezTo>
                  <a:cubicBezTo>
                    <a:pt x="1" y="99"/>
                    <a:pt x="334" y="233"/>
                    <a:pt x="601" y="566"/>
                  </a:cubicBezTo>
                  <a:cubicBezTo>
                    <a:pt x="834" y="900"/>
                    <a:pt x="935" y="1234"/>
                    <a:pt x="1001" y="1234"/>
                  </a:cubicBezTo>
                  <a:cubicBezTo>
                    <a:pt x="1101" y="1234"/>
                    <a:pt x="1135" y="800"/>
                    <a:pt x="801" y="400"/>
                  </a:cubicBezTo>
                  <a:cubicBezTo>
                    <a:pt x="585" y="88"/>
                    <a:pt x="284"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43"/>
            <p:cNvSpPr/>
            <p:nvPr/>
          </p:nvSpPr>
          <p:spPr>
            <a:xfrm>
              <a:off x="4363852" y="4541575"/>
              <a:ext cx="18519" cy="31166"/>
            </a:xfrm>
            <a:custGeom>
              <a:avLst/>
              <a:gdLst/>
              <a:ahLst/>
              <a:cxnLst/>
              <a:rect l="l" t="t" r="r" b="b"/>
              <a:pathLst>
                <a:path w="801" h="1348" extrusionOk="0">
                  <a:moveTo>
                    <a:pt x="61" y="1"/>
                  </a:moveTo>
                  <a:cubicBezTo>
                    <a:pt x="47" y="1"/>
                    <a:pt x="38" y="5"/>
                    <a:pt x="33" y="13"/>
                  </a:cubicBezTo>
                  <a:cubicBezTo>
                    <a:pt x="0" y="80"/>
                    <a:pt x="234" y="314"/>
                    <a:pt x="367" y="647"/>
                  </a:cubicBezTo>
                  <a:cubicBezTo>
                    <a:pt x="534" y="1014"/>
                    <a:pt x="534" y="1348"/>
                    <a:pt x="601" y="1348"/>
                  </a:cubicBezTo>
                  <a:cubicBezTo>
                    <a:pt x="701" y="1348"/>
                    <a:pt x="801" y="981"/>
                    <a:pt x="601" y="547"/>
                  </a:cubicBezTo>
                  <a:cubicBezTo>
                    <a:pt x="455" y="198"/>
                    <a:pt x="157"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5" name="Google Shape;2725;p43"/>
            <p:cNvSpPr/>
            <p:nvPr/>
          </p:nvSpPr>
          <p:spPr>
            <a:xfrm>
              <a:off x="4625324" y="4494057"/>
              <a:ext cx="226761" cy="243523"/>
            </a:xfrm>
            <a:custGeom>
              <a:avLst/>
              <a:gdLst/>
              <a:ahLst/>
              <a:cxnLst/>
              <a:rect l="l" t="t" r="r" b="b"/>
              <a:pathLst>
                <a:path w="9808" h="10533" extrusionOk="0">
                  <a:moveTo>
                    <a:pt x="634" y="0"/>
                  </a:moveTo>
                  <a:cubicBezTo>
                    <a:pt x="267" y="167"/>
                    <a:pt x="0" y="534"/>
                    <a:pt x="34" y="968"/>
                  </a:cubicBezTo>
                  <a:lnTo>
                    <a:pt x="100" y="2936"/>
                  </a:lnTo>
                  <a:cubicBezTo>
                    <a:pt x="100" y="3670"/>
                    <a:pt x="6238" y="8873"/>
                    <a:pt x="7906" y="10274"/>
                  </a:cubicBezTo>
                  <a:cubicBezTo>
                    <a:pt x="8117" y="10443"/>
                    <a:pt x="8368" y="10532"/>
                    <a:pt x="8626" y="10532"/>
                  </a:cubicBezTo>
                  <a:cubicBezTo>
                    <a:pt x="8775" y="10532"/>
                    <a:pt x="8927" y="10502"/>
                    <a:pt x="9073" y="10441"/>
                  </a:cubicBezTo>
                  <a:cubicBezTo>
                    <a:pt x="9574" y="10208"/>
                    <a:pt x="9807" y="9641"/>
                    <a:pt x="9640" y="9107"/>
                  </a:cubicBezTo>
                  <a:lnTo>
                    <a:pt x="7005" y="1168"/>
                  </a:lnTo>
                  <a:lnTo>
                    <a:pt x="6438" y="67"/>
                  </a:lnTo>
                  <a:cubicBezTo>
                    <a:pt x="5859" y="864"/>
                    <a:pt x="5038" y="1132"/>
                    <a:pt x="4194" y="1132"/>
                  </a:cubicBezTo>
                  <a:cubicBezTo>
                    <a:pt x="2460" y="1132"/>
                    <a:pt x="634" y="0"/>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6" name="Google Shape;2726;p43"/>
            <p:cNvSpPr/>
            <p:nvPr/>
          </p:nvSpPr>
          <p:spPr>
            <a:xfrm>
              <a:off x="4626850" y="4545737"/>
              <a:ext cx="203641" cy="191549"/>
            </a:xfrm>
            <a:custGeom>
              <a:avLst/>
              <a:gdLst/>
              <a:ahLst/>
              <a:cxnLst/>
              <a:rect l="l" t="t" r="r" b="b"/>
              <a:pathLst>
                <a:path w="8808" h="8285" extrusionOk="0">
                  <a:moveTo>
                    <a:pt x="1" y="0"/>
                  </a:moveTo>
                  <a:lnTo>
                    <a:pt x="34" y="434"/>
                  </a:lnTo>
                  <a:cubicBezTo>
                    <a:pt x="34" y="901"/>
                    <a:pt x="234" y="1068"/>
                    <a:pt x="468" y="1368"/>
                  </a:cubicBezTo>
                  <a:cubicBezTo>
                    <a:pt x="1202" y="2202"/>
                    <a:pt x="3170" y="4103"/>
                    <a:pt x="7806" y="8039"/>
                  </a:cubicBezTo>
                  <a:cubicBezTo>
                    <a:pt x="8017" y="8203"/>
                    <a:pt x="8259" y="8285"/>
                    <a:pt x="8501" y="8285"/>
                  </a:cubicBezTo>
                  <a:cubicBezTo>
                    <a:pt x="8595" y="8285"/>
                    <a:pt x="8688" y="8272"/>
                    <a:pt x="8780" y="8247"/>
                  </a:cubicBezTo>
                  <a:lnTo>
                    <a:pt x="8780" y="8247"/>
                  </a:lnTo>
                  <a:lnTo>
                    <a:pt x="8807" y="8273"/>
                  </a:lnTo>
                  <a:lnTo>
                    <a:pt x="8807" y="8239"/>
                  </a:lnTo>
                  <a:cubicBezTo>
                    <a:pt x="8798" y="8242"/>
                    <a:pt x="8789" y="8245"/>
                    <a:pt x="8780" y="8247"/>
                  </a:cubicBezTo>
                  <a:lnTo>
                    <a:pt x="8780" y="824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7" name="Google Shape;2727;p43"/>
            <p:cNvSpPr/>
            <p:nvPr/>
          </p:nvSpPr>
          <p:spPr>
            <a:xfrm>
              <a:off x="4624329" y="4512116"/>
              <a:ext cx="38032" cy="28576"/>
            </a:xfrm>
            <a:custGeom>
              <a:avLst/>
              <a:gdLst/>
              <a:ahLst/>
              <a:cxnLst/>
              <a:rect l="l" t="t" r="r" b="b"/>
              <a:pathLst>
                <a:path w="1645" h="1236" extrusionOk="0">
                  <a:moveTo>
                    <a:pt x="917" y="1"/>
                  </a:moveTo>
                  <a:cubicBezTo>
                    <a:pt x="377" y="1"/>
                    <a:pt x="1" y="830"/>
                    <a:pt x="677" y="1154"/>
                  </a:cubicBezTo>
                  <a:cubicBezTo>
                    <a:pt x="766" y="1210"/>
                    <a:pt x="866" y="1236"/>
                    <a:pt x="967" y="1236"/>
                  </a:cubicBezTo>
                  <a:cubicBezTo>
                    <a:pt x="1170" y="1236"/>
                    <a:pt x="1377" y="1132"/>
                    <a:pt x="1511" y="954"/>
                  </a:cubicBezTo>
                  <a:cubicBezTo>
                    <a:pt x="1644" y="654"/>
                    <a:pt x="1544" y="287"/>
                    <a:pt x="1277" y="120"/>
                  </a:cubicBezTo>
                  <a:lnTo>
                    <a:pt x="1277" y="120"/>
                  </a:lnTo>
                  <a:lnTo>
                    <a:pt x="1311" y="153"/>
                  </a:lnTo>
                  <a:cubicBezTo>
                    <a:pt x="1178" y="46"/>
                    <a:pt x="1043" y="1"/>
                    <a:pt x="9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8" name="Google Shape;2728;p43"/>
            <p:cNvSpPr/>
            <p:nvPr/>
          </p:nvSpPr>
          <p:spPr>
            <a:xfrm>
              <a:off x="4768777" y="4608054"/>
              <a:ext cx="48621" cy="28738"/>
            </a:xfrm>
            <a:custGeom>
              <a:avLst/>
              <a:gdLst/>
              <a:ahLst/>
              <a:cxnLst/>
              <a:rect l="l" t="t" r="r" b="b"/>
              <a:pathLst>
                <a:path w="2103" h="1243" extrusionOk="0">
                  <a:moveTo>
                    <a:pt x="1604" y="1"/>
                  </a:moveTo>
                  <a:cubicBezTo>
                    <a:pt x="1315" y="1"/>
                    <a:pt x="1033" y="91"/>
                    <a:pt x="801" y="207"/>
                  </a:cubicBezTo>
                  <a:cubicBezTo>
                    <a:pt x="501" y="374"/>
                    <a:pt x="267" y="608"/>
                    <a:pt x="134" y="874"/>
                  </a:cubicBezTo>
                  <a:cubicBezTo>
                    <a:pt x="34" y="1108"/>
                    <a:pt x="1" y="1241"/>
                    <a:pt x="34" y="1241"/>
                  </a:cubicBezTo>
                  <a:cubicBezTo>
                    <a:pt x="36" y="1242"/>
                    <a:pt x="38" y="1243"/>
                    <a:pt x="40" y="1243"/>
                  </a:cubicBezTo>
                  <a:cubicBezTo>
                    <a:pt x="113" y="1243"/>
                    <a:pt x="319" y="731"/>
                    <a:pt x="901" y="407"/>
                  </a:cubicBezTo>
                  <a:cubicBezTo>
                    <a:pt x="1302" y="241"/>
                    <a:pt x="1702" y="141"/>
                    <a:pt x="2102" y="141"/>
                  </a:cubicBezTo>
                  <a:cubicBezTo>
                    <a:pt x="2102" y="107"/>
                    <a:pt x="1969" y="41"/>
                    <a:pt x="1735" y="7"/>
                  </a:cubicBezTo>
                  <a:cubicBezTo>
                    <a:pt x="1691" y="3"/>
                    <a:pt x="1647"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9" name="Google Shape;2729;p43"/>
            <p:cNvSpPr/>
            <p:nvPr/>
          </p:nvSpPr>
          <p:spPr>
            <a:xfrm>
              <a:off x="4787298" y="4648589"/>
              <a:ext cx="45523" cy="19028"/>
            </a:xfrm>
            <a:custGeom>
              <a:avLst/>
              <a:gdLst/>
              <a:ahLst/>
              <a:cxnLst/>
              <a:rect l="l" t="t" r="r" b="b"/>
              <a:pathLst>
                <a:path w="1969" h="823" extrusionOk="0">
                  <a:moveTo>
                    <a:pt x="1405" y="1"/>
                  </a:moveTo>
                  <a:cubicBezTo>
                    <a:pt x="1225" y="1"/>
                    <a:pt x="1043" y="43"/>
                    <a:pt x="867" y="122"/>
                  </a:cubicBezTo>
                  <a:cubicBezTo>
                    <a:pt x="267" y="322"/>
                    <a:pt x="0" y="789"/>
                    <a:pt x="67" y="823"/>
                  </a:cubicBezTo>
                  <a:cubicBezTo>
                    <a:pt x="334" y="623"/>
                    <a:pt x="634" y="489"/>
                    <a:pt x="968" y="322"/>
                  </a:cubicBezTo>
                  <a:cubicBezTo>
                    <a:pt x="1301" y="256"/>
                    <a:pt x="1635" y="189"/>
                    <a:pt x="1968" y="156"/>
                  </a:cubicBezTo>
                  <a:cubicBezTo>
                    <a:pt x="1794" y="51"/>
                    <a:pt x="1601" y="1"/>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0" name="Google Shape;2730;p43"/>
            <p:cNvSpPr/>
            <p:nvPr/>
          </p:nvSpPr>
          <p:spPr>
            <a:xfrm>
              <a:off x="4735619" y="4568282"/>
              <a:ext cx="66331" cy="29917"/>
            </a:xfrm>
            <a:custGeom>
              <a:avLst/>
              <a:gdLst/>
              <a:ahLst/>
              <a:cxnLst/>
              <a:rect l="l" t="t" r="r" b="b"/>
              <a:pathLst>
                <a:path w="2869" h="1294" extrusionOk="0">
                  <a:moveTo>
                    <a:pt x="2378" y="0"/>
                  </a:moveTo>
                  <a:cubicBezTo>
                    <a:pt x="1986" y="0"/>
                    <a:pt x="1586" y="106"/>
                    <a:pt x="1234" y="293"/>
                  </a:cubicBezTo>
                  <a:cubicBezTo>
                    <a:pt x="734" y="460"/>
                    <a:pt x="267" y="827"/>
                    <a:pt x="0" y="1294"/>
                  </a:cubicBezTo>
                  <a:cubicBezTo>
                    <a:pt x="434" y="993"/>
                    <a:pt x="868" y="693"/>
                    <a:pt x="1335" y="460"/>
                  </a:cubicBezTo>
                  <a:cubicBezTo>
                    <a:pt x="1835" y="293"/>
                    <a:pt x="2369" y="126"/>
                    <a:pt x="2869" y="59"/>
                  </a:cubicBezTo>
                  <a:cubicBezTo>
                    <a:pt x="2710" y="20"/>
                    <a:pt x="2544" y="0"/>
                    <a:pt x="2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1" name="Google Shape;2731;p43"/>
            <p:cNvSpPr/>
            <p:nvPr/>
          </p:nvSpPr>
          <p:spPr>
            <a:xfrm>
              <a:off x="4727896" y="4529273"/>
              <a:ext cx="63256" cy="12878"/>
            </a:xfrm>
            <a:custGeom>
              <a:avLst/>
              <a:gdLst/>
              <a:ahLst/>
              <a:cxnLst/>
              <a:rect l="l" t="t" r="r" b="b"/>
              <a:pathLst>
                <a:path w="2736" h="557" extrusionOk="0">
                  <a:moveTo>
                    <a:pt x="1749" y="1"/>
                  </a:moveTo>
                  <a:cubicBezTo>
                    <a:pt x="1610" y="1"/>
                    <a:pt x="1471" y="16"/>
                    <a:pt x="1335" y="45"/>
                  </a:cubicBezTo>
                  <a:cubicBezTo>
                    <a:pt x="835" y="45"/>
                    <a:pt x="368" y="212"/>
                    <a:pt x="1" y="545"/>
                  </a:cubicBezTo>
                  <a:cubicBezTo>
                    <a:pt x="4" y="553"/>
                    <a:pt x="14" y="556"/>
                    <a:pt x="30" y="556"/>
                  </a:cubicBezTo>
                  <a:cubicBezTo>
                    <a:pt x="161" y="556"/>
                    <a:pt x="685" y="338"/>
                    <a:pt x="1368" y="279"/>
                  </a:cubicBezTo>
                  <a:cubicBezTo>
                    <a:pt x="1546" y="254"/>
                    <a:pt x="1717" y="246"/>
                    <a:pt x="1873" y="246"/>
                  </a:cubicBezTo>
                  <a:cubicBezTo>
                    <a:pt x="2247" y="246"/>
                    <a:pt x="2540" y="295"/>
                    <a:pt x="2668" y="295"/>
                  </a:cubicBezTo>
                  <a:cubicBezTo>
                    <a:pt x="2707" y="295"/>
                    <a:pt x="2730" y="290"/>
                    <a:pt x="2736" y="279"/>
                  </a:cubicBezTo>
                  <a:cubicBezTo>
                    <a:pt x="2429" y="90"/>
                    <a:pt x="2088" y="1"/>
                    <a:pt x="17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2" name="Google Shape;2732;p43"/>
            <p:cNvSpPr/>
            <p:nvPr/>
          </p:nvSpPr>
          <p:spPr>
            <a:xfrm>
              <a:off x="4727133" y="4491143"/>
              <a:ext cx="74053" cy="43974"/>
            </a:xfrm>
            <a:custGeom>
              <a:avLst/>
              <a:gdLst/>
              <a:ahLst/>
              <a:cxnLst/>
              <a:rect l="l" t="t" r="r" b="b"/>
              <a:pathLst>
                <a:path w="3203" h="1902" extrusionOk="0">
                  <a:moveTo>
                    <a:pt x="2744" y="206"/>
                  </a:moveTo>
                  <a:cubicBezTo>
                    <a:pt x="2804" y="206"/>
                    <a:pt x="2860" y="230"/>
                    <a:pt x="2902" y="293"/>
                  </a:cubicBezTo>
                  <a:cubicBezTo>
                    <a:pt x="2936" y="393"/>
                    <a:pt x="2969" y="493"/>
                    <a:pt x="2936" y="593"/>
                  </a:cubicBezTo>
                  <a:cubicBezTo>
                    <a:pt x="2785" y="1135"/>
                    <a:pt x="2337" y="1541"/>
                    <a:pt x="1810" y="1664"/>
                  </a:cubicBezTo>
                  <a:lnTo>
                    <a:pt x="1810" y="1664"/>
                  </a:lnTo>
                  <a:cubicBezTo>
                    <a:pt x="1793" y="1602"/>
                    <a:pt x="1768" y="1544"/>
                    <a:pt x="1735" y="1494"/>
                  </a:cubicBezTo>
                  <a:cubicBezTo>
                    <a:pt x="1714" y="1425"/>
                    <a:pt x="1690" y="1358"/>
                    <a:pt x="1661" y="1293"/>
                  </a:cubicBezTo>
                  <a:lnTo>
                    <a:pt x="1661" y="1293"/>
                  </a:lnTo>
                  <a:cubicBezTo>
                    <a:pt x="1787" y="1058"/>
                    <a:pt x="1934" y="832"/>
                    <a:pt x="2102" y="627"/>
                  </a:cubicBezTo>
                  <a:cubicBezTo>
                    <a:pt x="2235" y="460"/>
                    <a:pt x="2435" y="326"/>
                    <a:pt x="2636" y="226"/>
                  </a:cubicBezTo>
                  <a:cubicBezTo>
                    <a:pt x="2672" y="214"/>
                    <a:pt x="2709" y="206"/>
                    <a:pt x="2744" y="206"/>
                  </a:cubicBezTo>
                  <a:close/>
                  <a:moveTo>
                    <a:pt x="446" y="384"/>
                  </a:moveTo>
                  <a:cubicBezTo>
                    <a:pt x="464" y="384"/>
                    <a:pt x="482" y="387"/>
                    <a:pt x="501" y="393"/>
                  </a:cubicBezTo>
                  <a:cubicBezTo>
                    <a:pt x="734" y="460"/>
                    <a:pt x="901" y="560"/>
                    <a:pt x="1068" y="727"/>
                  </a:cubicBezTo>
                  <a:cubicBezTo>
                    <a:pt x="1232" y="909"/>
                    <a:pt x="1387" y="1112"/>
                    <a:pt x="1525" y="1324"/>
                  </a:cubicBezTo>
                  <a:lnTo>
                    <a:pt x="1525" y="1324"/>
                  </a:lnTo>
                  <a:cubicBezTo>
                    <a:pt x="1506" y="1369"/>
                    <a:pt x="1487" y="1414"/>
                    <a:pt x="1468" y="1461"/>
                  </a:cubicBezTo>
                  <a:cubicBezTo>
                    <a:pt x="1448" y="1541"/>
                    <a:pt x="1428" y="1621"/>
                    <a:pt x="1415" y="1701"/>
                  </a:cubicBezTo>
                  <a:lnTo>
                    <a:pt x="1415" y="1701"/>
                  </a:lnTo>
                  <a:cubicBezTo>
                    <a:pt x="900" y="1675"/>
                    <a:pt x="443" y="1353"/>
                    <a:pt x="267" y="827"/>
                  </a:cubicBezTo>
                  <a:cubicBezTo>
                    <a:pt x="200" y="727"/>
                    <a:pt x="200" y="627"/>
                    <a:pt x="267" y="493"/>
                  </a:cubicBezTo>
                  <a:cubicBezTo>
                    <a:pt x="294" y="439"/>
                    <a:pt x="366" y="384"/>
                    <a:pt x="446" y="384"/>
                  </a:cubicBezTo>
                  <a:close/>
                  <a:moveTo>
                    <a:pt x="1592" y="1427"/>
                  </a:moveTo>
                  <a:cubicBezTo>
                    <a:pt x="1643" y="1510"/>
                    <a:pt x="1693" y="1594"/>
                    <a:pt x="1739" y="1679"/>
                  </a:cubicBezTo>
                  <a:lnTo>
                    <a:pt x="1739" y="1679"/>
                  </a:lnTo>
                  <a:cubicBezTo>
                    <a:pt x="1705" y="1685"/>
                    <a:pt x="1670" y="1690"/>
                    <a:pt x="1635" y="1694"/>
                  </a:cubicBezTo>
                  <a:cubicBezTo>
                    <a:pt x="1584" y="1700"/>
                    <a:pt x="1534" y="1703"/>
                    <a:pt x="1483" y="1703"/>
                  </a:cubicBezTo>
                  <a:cubicBezTo>
                    <a:pt x="1477" y="1703"/>
                    <a:pt x="1471" y="1702"/>
                    <a:pt x="1465" y="1702"/>
                  </a:cubicBezTo>
                  <a:lnTo>
                    <a:pt x="1465" y="1702"/>
                  </a:lnTo>
                  <a:cubicBezTo>
                    <a:pt x="1504" y="1610"/>
                    <a:pt x="1546" y="1518"/>
                    <a:pt x="1592" y="1427"/>
                  </a:cubicBezTo>
                  <a:close/>
                  <a:moveTo>
                    <a:pt x="2708" y="0"/>
                  </a:moveTo>
                  <a:cubicBezTo>
                    <a:pt x="2661" y="0"/>
                    <a:pt x="2614" y="8"/>
                    <a:pt x="2569" y="26"/>
                  </a:cubicBezTo>
                  <a:cubicBezTo>
                    <a:pt x="2335" y="160"/>
                    <a:pt x="2135" y="326"/>
                    <a:pt x="1968" y="527"/>
                  </a:cubicBezTo>
                  <a:cubicBezTo>
                    <a:pt x="1829" y="735"/>
                    <a:pt x="1707" y="944"/>
                    <a:pt x="1600" y="1163"/>
                  </a:cubicBezTo>
                  <a:lnTo>
                    <a:pt x="1600" y="1163"/>
                  </a:lnTo>
                  <a:cubicBezTo>
                    <a:pt x="1494" y="959"/>
                    <a:pt x="1355" y="769"/>
                    <a:pt x="1201" y="593"/>
                  </a:cubicBezTo>
                  <a:cubicBezTo>
                    <a:pt x="1034" y="393"/>
                    <a:pt x="801" y="226"/>
                    <a:pt x="567" y="193"/>
                  </a:cubicBezTo>
                  <a:cubicBezTo>
                    <a:pt x="525" y="179"/>
                    <a:pt x="483" y="172"/>
                    <a:pt x="444" y="172"/>
                  </a:cubicBezTo>
                  <a:cubicBezTo>
                    <a:pt x="299" y="172"/>
                    <a:pt x="179" y="262"/>
                    <a:pt x="100" y="393"/>
                  </a:cubicBezTo>
                  <a:cubicBezTo>
                    <a:pt x="34" y="527"/>
                    <a:pt x="0" y="693"/>
                    <a:pt x="67" y="860"/>
                  </a:cubicBezTo>
                  <a:cubicBezTo>
                    <a:pt x="253" y="1510"/>
                    <a:pt x="869" y="1901"/>
                    <a:pt x="1516" y="1901"/>
                  </a:cubicBezTo>
                  <a:cubicBezTo>
                    <a:pt x="1567" y="1901"/>
                    <a:pt x="1617" y="1899"/>
                    <a:pt x="1668" y="1894"/>
                  </a:cubicBezTo>
                  <a:cubicBezTo>
                    <a:pt x="2369" y="1794"/>
                    <a:pt x="2936" y="1327"/>
                    <a:pt x="3136" y="627"/>
                  </a:cubicBezTo>
                  <a:cubicBezTo>
                    <a:pt x="3203" y="460"/>
                    <a:pt x="3136" y="293"/>
                    <a:pt x="3036" y="160"/>
                  </a:cubicBezTo>
                  <a:cubicBezTo>
                    <a:pt x="2963" y="62"/>
                    <a:pt x="2836" y="0"/>
                    <a:pt x="2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3" name="Google Shape;2733;p43"/>
            <p:cNvSpPr/>
            <p:nvPr/>
          </p:nvSpPr>
          <p:spPr>
            <a:xfrm>
              <a:off x="4550498" y="1695694"/>
              <a:ext cx="411860" cy="352279"/>
            </a:xfrm>
            <a:custGeom>
              <a:avLst/>
              <a:gdLst/>
              <a:ahLst/>
              <a:cxnLst/>
              <a:rect l="l" t="t" r="r" b="b"/>
              <a:pathLst>
                <a:path w="17814" h="15237" extrusionOk="0">
                  <a:moveTo>
                    <a:pt x="13243" y="0"/>
                  </a:moveTo>
                  <a:lnTo>
                    <a:pt x="1602" y="4770"/>
                  </a:lnTo>
                  <a:cubicBezTo>
                    <a:pt x="1668" y="6038"/>
                    <a:pt x="2069" y="6238"/>
                    <a:pt x="1768" y="6872"/>
                  </a:cubicBezTo>
                  <a:cubicBezTo>
                    <a:pt x="1468" y="7472"/>
                    <a:pt x="801" y="7939"/>
                    <a:pt x="834" y="8607"/>
                  </a:cubicBezTo>
                  <a:cubicBezTo>
                    <a:pt x="834" y="9207"/>
                    <a:pt x="1402" y="9674"/>
                    <a:pt x="1435" y="10274"/>
                  </a:cubicBezTo>
                  <a:cubicBezTo>
                    <a:pt x="1435" y="10875"/>
                    <a:pt x="834" y="11342"/>
                    <a:pt x="501" y="11876"/>
                  </a:cubicBezTo>
                  <a:cubicBezTo>
                    <a:pt x="1" y="12709"/>
                    <a:pt x="167" y="13777"/>
                    <a:pt x="334" y="14711"/>
                  </a:cubicBezTo>
                  <a:cubicBezTo>
                    <a:pt x="367" y="14911"/>
                    <a:pt x="434" y="15145"/>
                    <a:pt x="601" y="15211"/>
                  </a:cubicBezTo>
                  <a:cubicBezTo>
                    <a:pt x="668" y="15228"/>
                    <a:pt x="734" y="15236"/>
                    <a:pt x="797" y="15236"/>
                  </a:cubicBezTo>
                  <a:cubicBezTo>
                    <a:pt x="859" y="15236"/>
                    <a:pt x="918" y="15228"/>
                    <a:pt x="968" y="15211"/>
                  </a:cubicBezTo>
                  <a:lnTo>
                    <a:pt x="7372" y="14010"/>
                  </a:lnTo>
                  <a:lnTo>
                    <a:pt x="7706" y="12843"/>
                  </a:lnTo>
                  <a:cubicBezTo>
                    <a:pt x="7706" y="13210"/>
                    <a:pt x="7973" y="13543"/>
                    <a:pt x="8373" y="13643"/>
                  </a:cubicBezTo>
                  <a:cubicBezTo>
                    <a:pt x="8495" y="13655"/>
                    <a:pt x="8618" y="13662"/>
                    <a:pt x="8740" y="13662"/>
                  </a:cubicBezTo>
                  <a:cubicBezTo>
                    <a:pt x="8985" y="13662"/>
                    <a:pt x="9229" y="13632"/>
                    <a:pt x="9474" y="13543"/>
                  </a:cubicBezTo>
                  <a:cubicBezTo>
                    <a:pt x="11976" y="12976"/>
                    <a:pt x="14478" y="12376"/>
                    <a:pt x="16779" y="11208"/>
                  </a:cubicBezTo>
                  <a:cubicBezTo>
                    <a:pt x="17179" y="11008"/>
                    <a:pt x="17580" y="10741"/>
                    <a:pt x="17680" y="10308"/>
                  </a:cubicBezTo>
                  <a:cubicBezTo>
                    <a:pt x="17813" y="9774"/>
                    <a:pt x="17380" y="9307"/>
                    <a:pt x="16946" y="8973"/>
                  </a:cubicBezTo>
                  <a:cubicBezTo>
                    <a:pt x="16546" y="8640"/>
                    <a:pt x="16012" y="8306"/>
                    <a:pt x="15879" y="7773"/>
                  </a:cubicBezTo>
                  <a:cubicBezTo>
                    <a:pt x="15845" y="7306"/>
                    <a:pt x="15912" y="6872"/>
                    <a:pt x="16079" y="6472"/>
                  </a:cubicBezTo>
                  <a:cubicBezTo>
                    <a:pt x="16312" y="5204"/>
                    <a:pt x="16045" y="3937"/>
                    <a:pt x="15345" y="2869"/>
                  </a:cubicBezTo>
                  <a:cubicBezTo>
                    <a:pt x="14778" y="1835"/>
                    <a:pt x="14077" y="868"/>
                    <a:pt x="1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4" name="Google Shape;2734;p43"/>
            <p:cNvSpPr/>
            <p:nvPr/>
          </p:nvSpPr>
          <p:spPr>
            <a:xfrm>
              <a:off x="4511930" y="1329284"/>
              <a:ext cx="256077" cy="137911"/>
            </a:xfrm>
            <a:custGeom>
              <a:avLst/>
              <a:gdLst/>
              <a:ahLst/>
              <a:cxnLst/>
              <a:rect l="l" t="t" r="r" b="b"/>
              <a:pathLst>
                <a:path w="11076" h="5965" extrusionOk="0">
                  <a:moveTo>
                    <a:pt x="4" y="0"/>
                  </a:moveTo>
                  <a:cubicBezTo>
                    <a:pt x="3" y="0"/>
                    <a:pt x="2" y="1"/>
                    <a:pt x="1" y="2"/>
                  </a:cubicBezTo>
                  <a:cubicBezTo>
                    <a:pt x="101" y="168"/>
                    <a:pt x="167" y="302"/>
                    <a:pt x="301" y="435"/>
                  </a:cubicBezTo>
                  <a:cubicBezTo>
                    <a:pt x="401" y="569"/>
                    <a:pt x="534" y="736"/>
                    <a:pt x="668" y="902"/>
                  </a:cubicBezTo>
                  <a:cubicBezTo>
                    <a:pt x="835" y="1069"/>
                    <a:pt x="1001" y="1269"/>
                    <a:pt x="1202" y="1469"/>
                  </a:cubicBezTo>
                  <a:cubicBezTo>
                    <a:pt x="1702" y="1970"/>
                    <a:pt x="2202" y="2437"/>
                    <a:pt x="2736" y="2837"/>
                  </a:cubicBezTo>
                  <a:cubicBezTo>
                    <a:pt x="3436" y="3371"/>
                    <a:pt x="4137" y="3838"/>
                    <a:pt x="4871" y="4238"/>
                  </a:cubicBezTo>
                  <a:cubicBezTo>
                    <a:pt x="5605" y="4638"/>
                    <a:pt x="6372" y="4972"/>
                    <a:pt x="7172" y="5272"/>
                  </a:cubicBezTo>
                  <a:cubicBezTo>
                    <a:pt x="7840" y="5472"/>
                    <a:pt x="8507" y="5672"/>
                    <a:pt x="9174" y="5772"/>
                  </a:cubicBezTo>
                  <a:cubicBezTo>
                    <a:pt x="9474" y="5839"/>
                    <a:pt x="9741" y="5873"/>
                    <a:pt x="9941" y="5906"/>
                  </a:cubicBezTo>
                  <a:cubicBezTo>
                    <a:pt x="10141" y="5939"/>
                    <a:pt x="10341" y="5939"/>
                    <a:pt x="10542" y="5939"/>
                  </a:cubicBezTo>
                  <a:cubicBezTo>
                    <a:pt x="10625" y="5956"/>
                    <a:pt x="10717" y="5964"/>
                    <a:pt x="10808" y="5964"/>
                  </a:cubicBezTo>
                  <a:cubicBezTo>
                    <a:pt x="10900" y="5964"/>
                    <a:pt x="10992" y="5956"/>
                    <a:pt x="11075" y="5939"/>
                  </a:cubicBezTo>
                  <a:cubicBezTo>
                    <a:pt x="11075" y="5906"/>
                    <a:pt x="10341" y="5873"/>
                    <a:pt x="9174" y="5639"/>
                  </a:cubicBezTo>
                  <a:cubicBezTo>
                    <a:pt x="8540" y="5506"/>
                    <a:pt x="7873" y="5305"/>
                    <a:pt x="7239" y="5072"/>
                  </a:cubicBezTo>
                  <a:cubicBezTo>
                    <a:pt x="6439" y="4772"/>
                    <a:pt x="5705" y="4438"/>
                    <a:pt x="4971" y="4038"/>
                  </a:cubicBezTo>
                  <a:cubicBezTo>
                    <a:pt x="4237" y="3638"/>
                    <a:pt x="3537" y="3204"/>
                    <a:pt x="2869" y="2704"/>
                  </a:cubicBezTo>
                  <a:cubicBezTo>
                    <a:pt x="2336" y="2270"/>
                    <a:pt x="1802" y="1836"/>
                    <a:pt x="1302" y="1369"/>
                  </a:cubicBezTo>
                  <a:cubicBezTo>
                    <a:pt x="490" y="590"/>
                    <a:pt x="57" y="0"/>
                    <a:pt x="4"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5" name="Google Shape;2735;p43"/>
            <p:cNvSpPr/>
            <p:nvPr/>
          </p:nvSpPr>
          <p:spPr>
            <a:xfrm>
              <a:off x="4613739" y="1469688"/>
              <a:ext cx="151182" cy="13918"/>
            </a:xfrm>
            <a:custGeom>
              <a:avLst/>
              <a:gdLst/>
              <a:ahLst/>
              <a:cxnLst/>
              <a:rect l="l" t="t" r="r" b="b"/>
              <a:pathLst>
                <a:path w="6539" h="602" extrusionOk="0">
                  <a:moveTo>
                    <a:pt x="6539" y="1"/>
                  </a:moveTo>
                  <a:cubicBezTo>
                    <a:pt x="5471" y="167"/>
                    <a:pt x="4371" y="301"/>
                    <a:pt x="3303" y="368"/>
                  </a:cubicBezTo>
                  <a:cubicBezTo>
                    <a:pt x="2202" y="368"/>
                    <a:pt x="1102" y="301"/>
                    <a:pt x="1" y="167"/>
                  </a:cubicBezTo>
                  <a:lnTo>
                    <a:pt x="1" y="167"/>
                  </a:lnTo>
                  <a:cubicBezTo>
                    <a:pt x="301" y="301"/>
                    <a:pt x="635" y="401"/>
                    <a:pt x="935" y="434"/>
                  </a:cubicBezTo>
                  <a:cubicBezTo>
                    <a:pt x="1735" y="568"/>
                    <a:pt x="2503" y="601"/>
                    <a:pt x="3303" y="601"/>
                  </a:cubicBezTo>
                  <a:cubicBezTo>
                    <a:pt x="4070" y="568"/>
                    <a:pt x="4871" y="468"/>
                    <a:pt x="5605" y="301"/>
                  </a:cubicBezTo>
                  <a:cubicBezTo>
                    <a:pt x="5938" y="234"/>
                    <a:pt x="6239" y="134"/>
                    <a:pt x="6539"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6" name="Google Shape;2736;p43"/>
            <p:cNvSpPr/>
            <p:nvPr/>
          </p:nvSpPr>
          <p:spPr>
            <a:xfrm>
              <a:off x="4690113" y="1487424"/>
              <a:ext cx="126490" cy="366360"/>
            </a:xfrm>
            <a:custGeom>
              <a:avLst/>
              <a:gdLst/>
              <a:ahLst/>
              <a:cxnLst/>
              <a:rect l="l" t="t" r="r" b="b"/>
              <a:pathLst>
                <a:path w="5471" h="15846" extrusionOk="0">
                  <a:moveTo>
                    <a:pt x="0" y="1"/>
                  </a:moveTo>
                  <a:cubicBezTo>
                    <a:pt x="0" y="68"/>
                    <a:pt x="0" y="134"/>
                    <a:pt x="0" y="168"/>
                  </a:cubicBezTo>
                  <a:cubicBezTo>
                    <a:pt x="34" y="368"/>
                    <a:pt x="100" y="535"/>
                    <a:pt x="200" y="701"/>
                  </a:cubicBezTo>
                  <a:cubicBezTo>
                    <a:pt x="367" y="935"/>
                    <a:pt x="567" y="1135"/>
                    <a:pt x="801" y="1335"/>
                  </a:cubicBezTo>
                  <a:cubicBezTo>
                    <a:pt x="1034" y="1535"/>
                    <a:pt x="1368" y="1735"/>
                    <a:pt x="1668" y="2036"/>
                  </a:cubicBezTo>
                  <a:cubicBezTo>
                    <a:pt x="1968" y="2336"/>
                    <a:pt x="2202" y="2736"/>
                    <a:pt x="2268" y="3170"/>
                  </a:cubicBezTo>
                  <a:cubicBezTo>
                    <a:pt x="2302" y="3670"/>
                    <a:pt x="2268" y="4171"/>
                    <a:pt x="2135" y="4671"/>
                  </a:cubicBezTo>
                  <a:cubicBezTo>
                    <a:pt x="2002" y="5205"/>
                    <a:pt x="1768" y="5738"/>
                    <a:pt x="1601" y="6305"/>
                  </a:cubicBezTo>
                  <a:cubicBezTo>
                    <a:pt x="1401" y="6906"/>
                    <a:pt x="1368" y="7573"/>
                    <a:pt x="1535" y="8207"/>
                  </a:cubicBezTo>
                  <a:cubicBezTo>
                    <a:pt x="1735" y="8807"/>
                    <a:pt x="2102" y="9341"/>
                    <a:pt x="2569" y="9775"/>
                  </a:cubicBezTo>
                  <a:cubicBezTo>
                    <a:pt x="3002" y="10208"/>
                    <a:pt x="3469" y="10542"/>
                    <a:pt x="3870" y="10909"/>
                  </a:cubicBezTo>
                  <a:cubicBezTo>
                    <a:pt x="4270" y="11242"/>
                    <a:pt x="4637" y="11609"/>
                    <a:pt x="4904" y="12043"/>
                  </a:cubicBezTo>
                  <a:cubicBezTo>
                    <a:pt x="5171" y="12410"/>
                    <a:pt x="5304" y="12843"/>
                    <a:pt x="5337" y="13277"/>
                  </a:cubicBezTo>
                  <a:cubicBezTo>
                    <a:pt x="5304" y="13944"/>
                    <a:pt x="5171" y="14578"/>
                    <a:pt x="4870" y="15178"/>
                  </a:cubicBezTo>
                  <a:cubicBezTo>
                    <a:pt x="4704" y="15579"/>
                    <a:pt x="4603" y="15846"/>
                    <a:pt x="4603" y="15846"/>
                  </a:cubicBezTo>
                  <a:cubicBezTo>
                    <a:pt x="4603" y="15846"/>
                    <a:pt x="4637" y="15779"/>
                    <a:pt x="4704" y="15679"/>
                  </a:cubicBezTo>
                  <a:cubicBezTo>
                    <a:pt x="4770" y="15579"/>
                    <a:pt x="4837" y="15412"/>
                    <a:pt x="4970" y="15212"/>
                  </a:cubicBezTo>
                  <a:cubicBezTo>
                    <a:pt x="5271" y="14611"/>
                    <a:pt x="5471" y="13944"/>
                    <a:pt x="5471" y="13277"/>
                  </a:cubicBezTo>
                  <a:cubicBezTo>
                    <a:pt x="5471" y="12810"/>
                    <a:pt x="5304" y="12343"/>
                    <a:pt x="5070" y="11976"/>
                  </a:cubicBezTo>
                  <a:cubicBezTo>
                    <a:pt x="4770" y="11509"/>
                    <a:pt x="4403" y="11109"/>
                    <a:pt x="4003" y="10775"/>
                  </a:cubicBezTo>
                  <a:cubicBezTo>
                    <a:pt x="3603" y="10408"/>
                    <a:pt x="3136" y="10041"/>
                    <a:pt x="2735" y="9641"/>
                  </a:cubicBezTo>
                  <a:cubicBezTo>
                    <a:pt x="2268" y="9241"/>
                    <a:pt x="1935" y="8740"/>
                    <a:pt x="1735" y="8140"/>
                  </a:cubicBezTo>
                  <a:cubicBezTo>
                    <a:pt x="1601" y="7573"/>
                    <a:pt x="1635" y="6939"/>
                    <a:pt x="1801" y="6372"/>
                  </a:cubicBezTo>
                  <a:cubicBezTo>
                    <a:pt x="1968" y="5805"/>
                    <a:pt x="2202" y="5271"/>
                    <a:pt x="2335" y="4704"/>
                  </a:cubicBezTo>
                  <a:cubicBezTo>
                    <a:pt x="2469" y="4204"/>
                    <a:pt x="2502" y="3670"/>
                    <a:pt x="2435" y="3136"/>
                  </a:cubicBezTo>
                  <a:cubicBezTo>
                    <a:pt x="2369" y="2669"/>
                    <a:pt x="2135" y="2236"/>
                    <a:pt x="1768" y="1902"/>
                  </a:cubicBezTo>
                  <a:cubicBezTo>
                    <a:pt x="1435" y="1635"/>
                    <a:pt x="1134" y="1435"/>
                    <a:pt x="867" y="1235"/>
                  </a:cubicBezTo>
                  <a:cubicBezTo>
                    <a:pt x="634" y="1068"/>
                    <a:pt x="434" y="868"/>
                    <a:pt x="267" y="635"/>
                  </a:cubicBezTo>
                  <a:cubicBezTo>
                    <a:pt x="134" y="435"/>
                    <a:pt x="67" y="234"/>
                    <a:pt x="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7" name="Google Shape;2737;p43"/>
            <p:cNvSpPr/>
            <p:nvPr/>
          </p:nvSpPr>
          <p:spPr>
            <a:xfrm>
              <a:off x="6203216" y="3972109"/>
              <a:ext cx="33509" cy="161279"/>
            </a:xfrm>
            <a:custGeom>
              <a:avLst/>
              <a:gdLst/>
              <a:ahLst/>
              <a:cxnLst/>
              <a:rect l="l" t="t" r="r" b="b"/>
              <a:pathLst>
                <a:path w="1636" h="7874" extrusionOk="0">
                  <a:moveTo>
                    <a:pt x="1635" y="1"/>
                  </a:moveTo>
                  <a:cubicBezTo>
                    <a:pt x="1235" y="1302"/>
                    <a:pt x="935" y="2603"/>
                    <a:pt x="701" y="3937"/>
                  </a:cubicBezTo>
                  <a:cubicBezTo>
                    <a:pt x="401" y="5238"/>
                    <a:pt x="134" y="6539"/>
                    <a:pt x="1" y="7873"/>
                  </a:cubicBezTo>
                  <a:cubicBezTo>
                    <a:pt x="368" y="6606"/>
                    <a:pt x="668" y="5305"/>
                    <a:pt x="901" y="3970"/>
                  </a:cubicBezTo>
                  <a:cubicBezTo>
                    <a:pt x="1202" y="2669"/>
                    <a:pt x="1469" y="1335"/>
                    <a:pt x="163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8" name="Google Shape;2738;p43"/>
            <p:cNvSpPr/>
            <p:nvPr/>
          </p:nvSpPr>
          <p:spPr>
            <a:xfrm>
              <a:off x="6064529" y="3698114"/>
              <a:ext cx="165355" cy="95735"/>
            </a:xfrm>
            <a:custGeom>
              <a:avLst/>
              <a:gdLst/>
              <a:ahLst/>
              <a:cxnLst/>
              <a:rect l="l" t="t" r="r" b="b"/>
              <a:pathLst>
                <a:path w="8073" h="4674" extrusionOk="0">
                  <a:moveTo>
                    <a:pt x="8070" y="0"/>
                  </a:moveTo>
                  <a:cubicBezTo>
                    <a:pt x="8032" y="0"/>
                    <a:pt x="7893" y="558"/>
                    <a:pt x="7439" y="1336"/>
                  </a:cubicBezTo>
                  <a:cubicBezTo>
                    <a:pt x="6323" y="3289"/>
                    <a:pt x="4228" y="4493"/>
                    <a:pt x="1983" y="4493"/>
                  </a:cubicBezTo>
                  <a:cubicBezTo>
                    <a:pt x="1812" y="4493"/>
                    <a:pt x="1640" y="4486"/>
                    <a:pt x="1468" y="4472"/>
                  </a:cubicBezTo>
                  <a:cubicBezTo>
                    <a:pt x="605" y="4410"/>
                    <a:pt x="84" y="4234"/>
                    <a:pt x="10" y="4234"/>
                  </a:cubicBezTo>
                  <a:cubicBezTo>
                    <a:pt x="3" y="4234"/>
                    <a:pt x="0" y="4235"/>
                    <a:pt x="0" y="4238"/>
                  </a:cubicBezTo>
                  <a:cubicBezTo>
                    <a:pt x="100" y="4305"/>
                    <a:pt x="234" y="4371"/>
                    <a:pt x="367" y="4405"/>
                  </a:cubicBezTo>
                  <a:cubicBezTo>
                    <a:pt x="734" y="4505"/>
                    <a:pt x="1068" y="4605"/>
                    <a:pt x="1435" y="4638"/>
                  </a:cubicBezTo>
                  <a:cubicBezTo>
                    <a:pt x="1659" y="4662"/>
                    <a:pt x="1882" y="4674"/>
                    <a:pt x="2104" y="4674"/>
                  </a:cubicBezTo>
                  <a:cubicBezTo>
                    <a:pt x="4390" y="4674"/>
                    <a:pt x="6508" y="3440"/>
                    <a:pt x="7572" y="1403"/>
                  </a:cubicBezTo>
                  <a:cubicBezTo>
                    <a:pt x="7739" y="1069"/>
                    <a:pt x="7906" y="736"/>
                    <a:pt x="8006" y="369"/>
                  </a:cubicBezTo>
                  <a:cubicBezTo>
                    <a:pt x="8039" y="269"/>
                    <a:pt x="8073" y="135"/>
                    <a:pt x="8073" y="2"/>
                  </a:cubicBezTo>
                  <a:cubicBezTo>
                    <a:pt x="8072" y="1"/>
                    <a:pt x="8071" y="0"/>
                    <a:pt x="8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9" name="Google Shape;2739;p43"/>
            <p:cNvSpPr/>
            <p:nvPr/>
          </p:nvSpPr>
          <p:spPr>
            <a:xfrm>
              <a:off x="6054964" y="3730149"/>
              <a:ext cx="211134" cy="93953"/>
            </a:xfrm>
            <a:custGeom>
              <a:avLst/>
              <a:gdLst/>
              <a:ahLst/>
              <a:cxnLst/>
              <a:rect l="l" t="t" r="r" b="b"/>
              <a:pathLst>
                <a:path w="10308" h="4587" extrusionOk="0">
                  <a:moveTo>
                    <a:pt x="10301" y="1"/>
                  </a:moveTo>
                  <a:cubicBezTo>
                    <a:pt x="10248" y="1"/>
                    <a:pt x="9974" y="614"/>
                    <a:pt x="9307" y="1440"/>
                  </a:cubicBezTo>
                  <a:cubicBezTo>
                    <a:pt x="7751" y="3335"/>
                    <a:pt x="5429" y="4414"/>
                    <a:pt x="3009" y="4414"/>
                  </a:cubicBezTo>
                  <a:cubicBezTo>
                    <a:pt x="2575" y="4414"/>
                    <a:pt x="2138" y="4380"/>
                    <a:pt x="1702" y="4309"/>
                  </a:cubicBezTo>
                  <a:cubicBezTo>
                    <a:pt x="690" y="4150"/>
                    <a:pt x="67" y="3872"/>
                    <a:pt x="5" y="3872"/>
                  </a:cubicBezTo>
                  <a:cubicBezTo>
                    <a:pt x="2" y="3872"/>
                    <a:pt x="0" y="3873"/>
                    <a:pt x="0" y="3875"/>
                  </a:cubicBezTo>
                  <a:cubicBezTo>
                    <a:pt x="134" y="3975"/>
                    <a:pt x="267" y="4042"/>
                    <a:pt x="401" y="4108"/>
                  </a:cubicBezTo>
                  <a:cubicBezTo>
                    <a:pt x="801" y="4242"/>
                    <a:pt x="1235" y="4375"/>
                    <a:pt x="1668" y="4442"/>
                  </a:cubicBezTo>
                  <a:cubicBezTo>
                    <a:pt x="2164" y="4539"/>
                    <a:pt x="2663" y="4586"/>
                    <a:pt x="3159" y="4586"/>
                  </a:cubicBezTo>
                  <a:cubicBezTo>
                    <a:pt x="5563" y="4586"/>
                    <a:pt x="7886" y="3476"/>
                    <a:pt x="9407" y="1540"/>
                  </a:cubicBezTo>
                  <a:cubicBezTo>
                    <a:pt x="9674" y="1173"/>
                    <a:pt x="9907" y="806"/>
                    <a:pt x="10141" y="439"/>
                  </a:cubicBezTo>
                  <a:cubicBezTo>
                    <a:pt x="10208" y="306"/>
                    <a:pt x="10274" y="139"/>
                    <a:pt x="10308" y="5"/>
                  </a:cubicBezTo>
                  <a:cubicBezTo>
                    <a:pt x="10306" y="2"/>
                    <a:pt x="10304" y="1"/>
                    <a:pt x="103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0" name="Google Shape;2740;p43"/>
            <p:cNvSpPr/>
            <p:nvPr/>
          </p:nvSpPr>
          <p:spPr>
            <a:xfrm>
              <a:off x="6226443" y="4024728"/>
              <a:ext cx="92950" cy="58088"/>
            </a:xfrm>
            <a:custGeom>
              <a:avLst/>
              <a:gdLst/>
              <a:ahLst/>
              <a:cxnLst/>
              <a:rect l="l" t="t" r="r" b="b"/>
              <a:pathLst>
                <a:path w="4538" h="2836" extrusionOk="0">
                  <a:moveTo>
                    <a:pt x="1" y="0"/>
                  </a:moveTo>
                  <a:cubicBezTo>
                    <a:pt x="835" y="334"/>
                    <a:pt x="1636" y="701"/>
                    <a:pt x="2403" y="1168"/>
                  </a:cubicBezTo>
                  <a:cubicBezTo>
                    <a:pt x="3170" y="1668"/>
                    <a:pt x="3870" y="2235"/>
                    <a:pt x="4538" y="2836"/>
                  </a:cubicBezTo>
                  <a:cubicBezTo>
                    <a:pt x="4404" y="2569"/>
                    <a:pt x="4237" y="2369"/>
                    <a:pt x="4037" y="2169"/>
                  </a:cubicBezTo>
                  <a:cubicBezTo>
                    <a:pt x="3570" y="1702"/>
                    <a:pt x="3070" y="1301"/>
                    <a:pt x="2536" y="968"/>
                  </a:cubicBezTo>
                  <a:cubicBezTo>
                    <a:pt x="1969" y="634"/>
                    <a:pt x="1402" y="367"/>
                    <a:pt x="802" y="167"/>
                  </a:cubicBezTo>
                  <a:cubicBezTo>
                    <a:pt x="535" y="67"/>
                    <a:pt x="268"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1" name="Google Shape;2741;p43"/>
            <p:cNvSpPr/>
            <p:nvPr/>
          </p:nvSpPr>
          <p:spPr>
            <a:xfrm>
              <a:off x="6025571" y="3644839"/>
              <a:ext cx="122321" cy="378537"/>
            </a:xfrm>
            <a:custGeom>
              <a:avLst/>
              <a:gdLst/>
              <a:ahLst/>
              <a:cxnLst/>
              <a:rect l="l" t="t" r="r" b="b"/>
              <a:pathLst>
                <a:path w="5972" h="18481" extrusionOk="0">
                  <a:moveTo>
                    <a:pt x="5905" y="1"/>
                  </a:moveTo>
                  <a:cubicBezTo>
                    <a:pt x="5838" y="1"/>
                    <a:pt x="4504" y="4104"/>
                    <a:pt x="2870" y="9207"/>
                  </a:cubicBezTo>
                  <a:cubicBezTo>
                    <a:pt x="1269" y="14311"/>
                    <a:pt x="1" y="18481"/>
                    <a:pt x="68" y="18481"/>
                  </a:cubicBezTo>
                  <a:cubicBezTo>
                    <a:pt x="68" y="18481"/>
                    <a:pt x="68" y="18481"/>
                    <a:pt x="68" y="18481"/>
                  </a:cubicBezTo>
                  <a:cubicBezTo>
                    <a:pt x="112" y="18481"/>
                    <a:pt x="1475" y="14357"/>
                    <a:pt x="3070" y="9274"/>
                  </a:cubicBezTo>
                  <a:cubicBezTo>
                    <a:pt x="4704" y="4170"/>
                    <a:pt x="5972" y="1"/>
                    <a:pt x="590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2" name="Google Shape;2742;p43"/>
            <p:cNvSpPr/>
            <p:nvPr/>
          </p:nvSpPr>
          <p:spPr>
            <a:xfrm>
              <a:off x="6004392" y="2563957"/>
              <a:ext cx="13006" cy="141452"/>
            </a:xfrm>
            <a:custGeom>
              <a:avLst/>
              <a:gdLst/>
              <a:ahLst/>
              <a:cxnLst/>
              <a:rect l="l" t="t" r="r" b="b"/>
              <a:pathLst>
                <a:path w="635" h="6906" extrusionOk="0">
                  <a:moveTo>
                    <a:pt x="68" y="1"/>
                  </a:moveTo>
                  <a:cubicBezTo>
                    <a:pt x="1" y="334"/>
                    <a:pt x="1" y="668"/>
                    <a:pt x="34" y="1035"/>
                  </a:cubicBezTo>
                  <a:cubicBezTo>
                    <a:pt x="34" y="1635"/>
                    <a:pt x="68" y="2502"/>
                    <a:pt x="134" y="3470"/>
                  </a:cubicBezTo>
                  <a:cubicBezTo>
                    <a:pt x="234" y="4404"/>
                    <a:pt x="334" y="5271"/>
                    <a:pt x="401" y="5905"/>
                  </a:cubicBezTo>
                  <a:cubicBezTo>
                    <a:pt x="435" y="6238"/>
                    <a:pt x="501" y="6572"/>
                    <a:pt x="635" y="6906"/>
                  </a:cubicBezTo>
                  <a:cubicBezTo>
                    <a:pt x="635" y="6539"/>
                    <a:pt x="635" y="6205"/>
                    <a:pt x="568" y="5872"/>
                  </a:cubicBezTo>
                  <a:cubicBezTo>
                    <a:pt x="501" y="5171"/>
                    <a:pt x="435" y="4370"/>
                    <a:pt x="368" y="3436"/>
                  </a:cubicBezTo>
                  <a:cubicBezTo>
                    <a:pt x="301" y="2536"/>
                    <a:pt x="234" y="1702"/>
                    <a:pt x="168" y="1001"/>
                  </a:cubicBezTo>
                  <a:cubicBezTo>
                    <a:pt x="168" y="668"/>
                    <a:pt x="134" y="334"/>
                    <a:pt x="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3" name="Google Shape;2743;p43"/>
            <p:cNvSpPr/>
            <p:nvPr/>
          </p:nvSpPr>
          <p:spPr>
            <a:xfrm>
              <a:off x="6016006" y="2557137"/>
              <a:ext cx="28716" cy="199520"/>
            </a:xfrm>
            <a:custGeom>
              <a:avLst/>
              <a:gdLst/>
              <a:ahLst/>
              <a:cxnLst/>
              <a:rect l="l" t="t" r="r" b="b"/>
              <a:pathLst>
                <a:path w="1402" h="9741" extrusionOk="0">
                  <a:moveTo>
                    <a:pt x="1" y="0"/>
                  </a:moveTo>
                  <a:lnTo>
                    <a:pt x="1" y="0"/>
                  </a:lnTo>
                  <a:cubicBezTo>
                    <a:pt x="101" y="467"/>
                    <a:pt x="201" y="934"/>
                    <a:pt x="335" y="1401"/>
                  </a:cubicBezTo>
                  <a:cubicBezTo>
                    <a:pt x="535" y="2268"/>
                    <a:pt x="768" y="3469"/>
                    <a:pt x="935" y="4837"/>
                  </a:cubicBezTo>
                  <a:cubicBezTo>
                    <a:pt x="1135" y="6171"/>
                    <a:pt x="1202" y="7405"/>
                    <a:pt x="1235" y="8273"/>
                  </a:cubicBezTo>
                  <a:cubicBezTo>
                    <a:pt x="1235" y="8773"/>
                    <a:pt x="1235" y="9240"/>
                    <a:pt x="1302" y="9740"/>
                  </a:cubicBezTo>
                  <a:cubicBezTo>
                    <a:pt x="1335" y="9607"/>
                    <a:pt x="1335" y="9474"/>
                    <a:pt x="1369" y="9340"/>
                  </a:cubicBezTo>
                  <a:cubicBezTo>
                    <a:pt x="1402" y="9107"/>
                    <a:pt x="1402" y="8740"/>
                    <a:pt x="1402" y="8273"/>
                  </a:cubicBezTo>
                  <a:cubicBezTo>
                    <a:pt x="1402" y="7105"/>
                    <a:pt x="1302" y="5938"/>
                    <a:pt x="1168" y="4804"/>
                  </a:cubicBezTo>
                  <a:cubicBezTo>
                    <a:pt x="1002" y="3636"/>
                    <a:pt x="768" y="2502"/>
                    <a:pt x="468" y="1368"/>
                  </a:cubicBezTo>
                  <a:cubicBezTo>
                    <a:pt x="368" y="934"/>
                    <a:pt x="234" y="601"/>
                    <a:pt x="168" y="367"/>
                  </a:cubicBezTo>
                  <a:cubicBezTo>
                    <a:pt x="134" y="234"/>
                    <a:pt x="101" y="100"/>
                    <a:pt x="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4" name="Google Shape;2744;p43"/>
            <p:cNvSpPr/>
            <p:nvPr/>
          </p:nvSpPr>
          <p:spPr>
            <a:xfrm>
              <a:off x="6023523" y="2929488"/>
              <a:ext cx="8910" cy="175617"/>
            </a:xfrm>
            <a:custGeom>
              <a:avLst/>
              <a:gdLst/>
              <a:ahLst/>
              <a:cxnLst/>
              <a:rect l="l" t="t" r="r" b="b"/>
              <a:pathLst>
                <a:path w="435" h="8574" extrusionOk="0">
                  <a:moveTo>
                    <a:pt x="68" y="1"/>
                  </a:moveTo>
                  <a:cubicBezTo>
                    <a:pt x="1" y="1402"/>
                    <a:pt x="34" y="2836"/>
                    <a:pt x="101" y="4271"/>
                  </a:cubicBezTo>
                  <a:cubicBezTo>
                    <a:pt x="134" y="5705"/>
                    <a:pt x="234" y="7139"/>
                    <a:pt x="401" y="8574"/>
                  </a:cubicBezTo>
                  <a:cubicBezTo>
                    <a:pt x="435" y="8574"/>
                    <a:pt x="435" y="6639"/>
                    <a:pt x="334" y="4271"/>
                  </a:cubicBezTo>
                  <a:cubicBezTo>
                    <a:pt x="234" y="1902"/>
                    <a:pt x="134" y="1"/>
                    <a:pt x="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5" name="Google Shape;2745;p43"/>
            <p:cNvSpPr/>
            <p:nvPr/>
          </p:nvSpPr>
          <p:spPr>
            <a:xfrm>
              <a:off x="6091177" y="2821545"/>
              <a:ext cx="38958" cy="284932"/>
            </a:xfrm>
            <a:custGeom>
              <a:avLst/>
              <a:gdLst/>
              <a:ahLst/>
              <a:cxnLst/>
              <a:rect l="l" t="t" r="r" b="b"/>
              <a:pathLst>
                <a:path w="1902" h="13911" extrusionOk="0">
                  <a:moveTo>
                    <a:pt x="0" y="0"/>
                  </a:moveTo>
                  <a:lnTo>
                    <a:pt x="0" y="0"/>
                  </a:lnTo>
                  <a:cubicBezTo>
                    <a:pt x="34" y="167"/>
                    <a:pt x="34" y="367"/>
                    <a:pt x="100" y="534"/>
                  </a:cubicBezTo>
                  <a:cubicBezTo>
                    <a:pt x="167" y="934"/>
                    <a:pt x="267" y="1435"/>
                    <a:pt x="367" y="2002"/>
                  </a:cubicBezTo>
                  <a:cubicBezTo>
                    <a:pt x="567" y="3269"/>
                    <a:pt x="834" y="5004"/>
                    <a:pt x="1068" y="6939"/>
                  </a:cubicBezTo>
                  <a:cubicBezTo>
                    <a:pt x="1335" y="8840"/>
                    <a:pt x="1501" y="10608"/>
                    <a:pt x="1635" y="11876"/>
                  </a:cubicBezTo>
                  <a:cubicBezTo>
                    <a:pt x="1701" y="12476"/>
                    <a:pt x="1768" y="12976"/>
                    <a:pt x="1802" y="13377"/>
                  </a:cubicBezTo>
                  <a:cubicBezTo>
                    <a:pt x="1802" y="13543"/>
                    <a:pt x="1835" y="13744"/>
                    <a:pt x="1902" y="13910"/>
                  </a:cubicBezTo>
                  <a:cubicBezTo>
                    <a:pt x="1902" y="13710"/>
                    <a:pt x="1902" y="13543"/>
                    <a:pt x="1902" y="13343"/>
                  </a:cubicBezTo>
                  <a:cubicBezTo>
                    <a:pt x="1868" y="13010"/>
                    <a:pt x="1835" y="12476"/>
                    <a:pt x="1802" y="11842"/>
                  </a:cubicBezTo>
                  <a:cubicBezTo>
                    <a:pt x="1701" y="10575"/>
                    <a:pt x="1535" y="8840"/>
                    <a:pt x="1301" y="6905"/>
                  </a:cubicBezTo>
                  <a:cubicBezTo>
                    <a:pt x="1034" y="4971"/>
                    <a:pt x="767" y="3236"/>
                    <a:pt x="501" y="2002"/>
                  </a:cubicBezTo>
                  <a:cubicBezTo>
                    <a:pt x="367" y="1368"/>
                    <a:pt x="267" y="868"/>
                    <a:pt x="167" y="534"/>
                  </a:cubicBezTo>
                  <a:cubicBezTo>
                    <a:pt x="134" y="334"/>
                    <a:pt x="100" y="167"/>
                    <a:pt x="0"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43"/>
            <p:cNvSpPr/>
            <p:nvPr/>
          </p:nvSpPr>
          <p:spPr>
            <a:xfrm>
              <a:off x="6136259" y="2563957"/>
              <a:ext cx="63578" cy="181762"/>
            </a:xfrm>
            <a:custGeom>
              <a:avLst/>
              <a:gdLst/>
              <a:ahLst/>
              <a:cxnLst/>
              <a:rect l="l" t="t" r="r" b="b"/>
              <a:pathLst>
                <a:path w="3104" h="8874" extrusionOk="0">
                  <a:moveTo>
                    <a:pt x="1" y="1"/>
                  </a:moveTo>
                  <a:cubicBezTo>
                    <a:pt x="101" y="434"/>
                    <a:pt x="268" y="868"/>
                    <a:pt x="434" y="1302"/>
                  </a:cubicBezTo>
                  <a:cubicBezTo>
                    <a:pt x="735" y="2102"/>
                    <a:pt x="1135" y="3203"/>
                    <a:pt x="1569" y="4437"/>
                  </a:cubicBezTo>
                  <a:cubicBezTo>
                    <a:pt x="2002" y="5671"/>
                    <a:pt x="2369" y="6772"/>
                    <a:pt x="2636" y="7573"/>
                  </a:cubicBezTo>
                  <a:cubicBezTo>
                    <a:pt x="2769" y="8006"/>
                    <a:pt x="2936" y="8440"/>
                    <a:pt x="3103" y="8874"/>
                  </a:cubicBezTo>
                  <a:cubicBezTo>
                    <a:pt x="3036" y="8407"/>
                    <a:pt x="2936" y="7973"/>
                    <a:pt x="2803" y="7539"/>
                  </a:cubicBezTo>
                  <a:cubicBezTo>
                    <a:pt x="2569" y="6705"/>
                    <a:pt x="2202" y="5605"/>
                    <a:pt x="1769" y="4370"/>
                  </a:cubicBezTo>
                  <a:cubicBezTo>
                    <a:pt x="1335" y="3136"/>
                    <a:pt x="901" y="2035"/>
                    <a:pt x="568" y="1235"/>
                  </a:cubicBezTo>
                  <a:cubicBezTo>
                    <a:pt x="401" y="801"/>
                    <a:pt x="234" y="401"/>
                    <a:pt x="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7" name="Google Shape;2747;p43"/>
            <p:cNvSpPr/>
            <p:nvPr/>
          </p:nvSpPr>
          <p:spPr>
            <a:xfrm>
              <a:off x="6098694" y="2569426"/>
              <a:ext cx="121625" cy="510403"/>
            </a:xfrm>
            <a:custGeom>
              <a:avLst/>
              <a:gdLst/>
              <a:ahLst/>
              <a:cxnLst/>
              <a:rect l="l" t="t" r="r" b="b"/>
              <a:pathLst>
                <a:path w="5938" h="24919" extrusionOk="0">
                  <a:moveTo>
                    <a:pt x="0" y="1"/>
                  </a:moveTo>
                  <a:cubicBezTo>
                    <a:pt x="0" y="101"/>
                    <a:pt x="34" y="167"/>
                    <a:pt x="67" y="267"/>
                  </a:cubicBezTo>
                  <a:cubicBezTo>
                    <a:pt x="100" y="468"/>
                    <a:pt x="167" y="701"/>
                    <a:pt x="234" y="1001"/>
                  </a:cubicBezTo>
                  <a:cubicBezTo>
                    <a:pt x="434" y="1635"/>
                    <a:pt x="667" y="2536"/>
                    <a:pt x="968" y="3636"/>
                  </a:cubicBezTo>
                  <a:cubicBezTo>
                    <a:pt x="1601" y="5838"/>
                    <a:pt x="2402" y="8974"/>
                    <a:pt x="3236" y="12376"/>
                  </a:cubicBezTo>
                  <a:cubicBezTo>
                    <a:pt x="4036" y="15812"/>
                    <a:pt x="4704" y="18947"/>
                    <a:pt x="5171" y="21249"/>
                  </a:cubicBezTo>
                  <a:cubicBezTo>
                    <a:pt x="5404" y="22350"/>
                    <a:pt x="5604" y="23251"/>
                    <a:pt x="5738" y="23918"/>
                  </a:cubicBezTo>
                  <a:cubicBezTo>
                    <a:pt x="5771" y="24251"/>
                    <a:pt x="5838" y="24451"/>
                    <a:pt x="5871" y="24652"/>
                  </a:cubicBezTo>
                  <a:cubicBezTo>
                    <a:pt x="5904" y="24752"/>
                    <a:pt x="5904" y="24818"/>
                    <a:pt x="5938" y="24918"/>
                  </a:cubicBezTo>
                  <a:cubicBezTo>
                    <a:pt x="5938" y="24818"/>
                    <a:pt x="5938" y="24752"/>
                    <a:pt x="5904" y="24652"/>
                  </a:cubicBezTo>
                  <a:lnTo>
                    <a:pt x="5804" y="23918"/>
                  </a:lnTo>
                  <a:cubicBezTo>
                    <a:pt x="5704" y="23284"/>
                    <a:pt x="5537" y="22350"/>
                    <a:pt x="5337" y="21216"/>
                  </a:cubicBezTo>
                  <a:cubicBezTo>
                    <a:pt x="4904" y="18947"/>
                    <a:pt x="4270" y="15779"/>
                    <a:pt x="3436" y="12343"/>
                  </a:cubicBezTo>
                  <a:cubicBezTo>
                    <a:pt x="2602" y="8907"/>
                    <a:pt x="1768" y="5805"/>
                    <a:pt x="1134" y="3603"/>
                  </a:cubicBezTo>
                  <a:cubicBezTo>
                    <a:pt x="801" y="2469"/>
                    <a:pt x="534" y="1568"/>
                    <a:pt x="334" y="968"/>
                  </a:cubicBezTo>
                  <a:lnTo>
                    <a:pt x="100" y="267"/>
                  </a:lnTo>
                  <a:cubicBezTo>
                    <a:pt x="67" y="167"/>
                    <a:pt x="34" y="101"/>
                    <a:pt x="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8" name="Google Shape;2748;p43"/>
            <p:cNvSpPr/>
            <p:nvPr/>
          </p:nvSpPr>
          <p:spPr>
            <a:xfrm>
              <a:off x="6031737" y="2821545"/>
              <a:ext cx="15731" cy="13682"/>
            </a:xfrm>
            <a:custGeom>
              <a:avLst/>
              <a:gdLst/>
              <a:ahLst/>
              <a:cxnLst/>
              <a:rect l="l" t="t" r="r" b="b"/>
              <a:pathLst>
                <a:path w="768" h="668" extrusionOk="0">
                  <a:moveTo>
                    <a:pt x="434" y="0"/>
                  </a:moveTo>
                  <a:cubicBezTo>
                    <a:pt x="0" y="0"/>
                    <a:pt x="0" y="667"/>
                    <a:pt x="434" y="667"/>
                  </a:cubicBezTo>
                  <a:cubicBezTo>
                    <a:pt x="634" y="667"/>
                    <a:pt x="767" y="534"/>
                    <a:pt x="767" y="334"/>
                  </a:cubicBezTo>
                  <a:cubicBezTo>
                    <a:pt x="767" y="134"/>
                    <a:pt x="634" y="0"/>
                    <a:pt x="4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9" name="Google Shape;2749;p43"/>
            <p:cNvSpPr/>
            <p:nvPr/>
          </p:nvSpPr>
          <p:spPr>
            <a:xfrm>
              <a:off x="6076143" y="3053161"/>
              <a:ext cx="13006" cy="13682"/>
            </a:xfrm>
            <a:custGeom>
              <a:avLst/>
              <a:gdLst/>
              <a:ahLst/>
              <a:cxnLst/>
              <a:rect l="l" t="t" r="r" b="b"/>
              <a:pathLst>
                <a:path w="635" h="668" extrusionOk="0">
                  <a:moveTo>
                    <a:pt x="301" y="0"/>
                  </a:moveTo>
                  <a:cubicBezTo>
                    <a:pt x="134" y="0"/>
                    <a:pt x="0" y="167"/>
                    <a:pt x="0" y="334"/>
                  </a:cubicBezTo>
                  <a:cubicBezTo>
                    <a:pt x="0" y="501"/>
                    <a:pt x="134" y="668"/>
                    <a:pt x="301" y="668"/>
                  </a:cubicBezTo>
                  <a:cubicBezTo>
                    <a:pt x="501" y="668"/>
                    <a:pt x="634" y="501"/>
                    <a:pt x="634" y="334"/>
                  </a:cubicBezTo>
                  <a:cubicBezTo>
                    <a:pt x="634" y="167"/>
                    <a:pt x="501" y="0"/>
                    <a:pt x="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0" name="Google Shape;2750;p43"/>
            <p:cNvSpPr/>
            <p:nvPr/>
          </p:nvSpPr>
          <p:spPr>
            <a:xfrm>
              <a:off x="6163603" y="3010107"/>
              <a:ext cx="15731" cy="13600"/>
            </a:xfrm>
            <a:custGeom>
              <a:avLst/>
              <a:gdLst/>
              <a:ahLst/>
              <a:cxnLst/>
              <a:rect l="l" t="t" r="r" b="b"/>
              <a:pathLst>
                <a:path w="768" h="664" extrusionOk="0">
                  <a:moveTo>
                    <a:pt x="434" y="1"/>
                  </a:moveTo>
                  <a:cubicBezTo>
                    <a:pt x="134" y="1"/>
                    <a:pt x="0" y="335"/>
                    <a:pt x="200" y="568"/>
                  </a:cubicBezTo>
                  <a:cubicBezTo>
                    <a:pt x="266" y="633"/>
                    <a:pt x="349" y="663"/>
                    <a:pt x="431" y="663"/>
                  </a:cubicBezTo>
                  <a:cubicBezTo>
                    <a:pt x="601" y="663"/>
                    <a:pt x="767" y="537"/>
                    <a:pt x="767" y="335"/>
                  </a:cubicBezTo>
                  <a:cubicBezTo>
                    <a:pt x="767" y="134"/>
                    <a:pt x="634" y="1"/>
                    <a:pt x="4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43"/>
            <p:cNvSpPr/>
            <p:nvPr/>
          </p:nvSpPr>
          <p:spPr>
            <a:xfrm>
              <a:off x="6129438" y="2828366"/>
              <a:ext cx="13682" cy="13703"/>
            </a:xfrm>
            <a:custGeom>
              <a:avLst/>
              <a:gdLst/>
              <a:ahLst/>
              <a:cxnLst/>
              <a:rect l="l" t="t" r="r" b="b"/>
              <a:pathLst>
                <a:path w="668" h="669" extrusionOk="0">
                  <a:moveTo>
                    <a:pt x="334" y="1"/>
                  </a:moveTo>
                  <a:cubicBezTo>
                    <a:pt x="134" y="1"/>
                    <a:pt x="0" y="134"/>
                    <a:pt x="0" y="334"/>
                  </a:cubicBezTo>
                  <a:cubicBezTo>
                    <a:pt x="0" y="501"/>
                    <a:pt x="134" y="668"/>
                    <a:pt x="334" y="668"/>
                  </a:cubicBezTo>
                  <a:cubicBezTo>
                    <a:pt x="501" y="668"/>
                    <a:pt x="667" y="501"/>
                    <a:pt x="667" y="334"/>
                  </a:cubicBezTo>
                  <a:cubicBezTo>
                    <a:pt x="667" y="134"/>
                    <a:pt x="501" y="1"/>
                    <a:pt x="33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2" name="Google Shape;2752;p43"/>
            <p:cNvSpPr/>
            <p:nvPr/>
          </p:nvSpPr>
          <p:spPr>
            <a:xfrm>
              <a:off x="6066577" y="2605905"/>
              <a:ext cx="15731" cy="14092"/>
            </a:xfrm>
            <a:custGeom>
              <a:avLst/>
              <a:gdLst/>
              <a:ahLst/>
              <a:cxnLst/>
              <a:rect l="l" t="t" r="r" b="b"/>
              <a:pathLst>
                <a:path w="768" h="688" extrusionOk="0">
                  <a:moveTo>
                    <a:pt x="427" y="0"/>
                  </a:moveTo>
                  <a:cubicBezTo>
                    <a:pt x="351" y="0"/>
                    <a:pt x="271" y="27"/>
                    <a:pt x="201" y="88"/>
                  </a:cubicBezTo>
                  <a:cubicBezTo>
                    <a:pt x="0" y="321"/>
                    <a:pt x="167" y="688"/>
                    <a:pt x="467" y="688"/>
                  </a:cubicBezTo>
                  <a:cubicBezTo>
                    <a:pt x="634" y="688"/>
                    <a:pt x="768" y="521"/>
                    <a:pt x="768" y="354"/>
                  </a:cubicBezTo>
                  <a:cubicBezTo>
                    <a:pt x="768" y="145"/>
                    <a:pt x="605" y="0"/>
                    <a:pt x="4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3" name="Google Shape;2753;p43"/>
            <p:cNvSpPr/>
            <p:nvPr/>
          </p:nvSpPr>
          <p:spPr>
            <a:xfrm>
              <a:off x="6211430" y="2792849"/>
              <a:ext cx="16406" cy="13887"/>
            </a:xfrm>
            <a:custGeom>
              <a:avLst/>
              <a:gdLst/>
              <a:ahLst/>
              <a:cxnLst/>
              <a:rect l="l" t="t" r="r" b="b"/>
              <a:pathLst>
                <a:path w="801" h="678" extrusionOk="0">
                  <a:moveTo>
                    <a:pt x="467" y="0"/>
                  </a:moveTo>
                  <a:cubicBezTo>
                    <a:pt x="167" y="0"/>
                    <a:pt x="0" y="367"/>
                    <a:pt x="234" y="567"/>
                  </a:cubicBezTo>
                  <a:cubicBezTo>
                    <a:pt x="299" y="644"/>
                    <a:pt x="383" y="677"/>
                    <a:pt x="465" y="677"/>
                  </a:cubicBezTo>
                  <a:cubicBezTo>
                    <a:pt x="635" y="677"/>
                    <a:pt x="801" y="536"/>
                    <a:pt x="801" y="334"/>
                  </a:cubicBezTo>
                  <a:cubicBezTo>
                    <a:pt x="801" y="167"/>
                    <a:pt x="634" y="0"/>
                    <a:pt x="4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4" name="Google Shape;2754;p43"/>
            <p:cNvSpPr/>
            <p:nvPr/>
          </p:nvSpPr>
          <p:spPr>
            <a:xfrm>
              <a:off x="6238077" y="2967073"/>
              <a:ext cx="13682" cy="13682"/>
            </a:xfrm>
            <a:custGeom>
              <a:avLst/>
              <a:gdLst/>
              <a:ahLst/>
              <a:cxnLst/>
              <a:rect l="l" t="t" r="r" b="b"/>
              <a:pathLst>
                <a:path w="668" h="668" extrusionOk="0">
                  <a:moveTo>
                    <a:pt x="334" y="0"/>
                  </a:moveTo>
                  <a:cubicBezTo>
                    <a:pt x="167" y="0"/>
                    <a:pt x="0" y="134"/>
                    <a:pt x="0" y="334"/>
                  </a:cubicBezTo>
                  <a:cubicBezTo>
                    <a:pt x="0" y="501"/>
                    <a:pt x="167" y="668"/>
                    <a:pt x="334" y="668"/>
                  </a:cubicBezTo>
                  <a:cubicBezTo>
                    <a:pt x="534" y="668"/>
                    <a:pt x="667" y="501"/>
                    <a:pt x="667" y="334"/>
                  </a:cubicBezTo>
                  <a:cubicBezTo>
                    <a:pt x="667" y="134"/>
                    <a:pt x="534" y="0"/>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43"/>
            <p:cNvSpPr/>
            <p:nvPr/>
          </p:nvSpPr>
          <p:spPr>
            <a:xfrm>
              <a:off x="6031040" y="2684210"/>
              <a:ext cx="9586" cy="13682"/>
            </a:xfrm>
            <a:custGeom>
              <a:avLst/>
              <a:gdLst/>
              <a:ahLst/>
              <a:cxnLst/>
              <a:rect l="l" t="t" r="r" b="b"/>
              <a:pathLst>
                <a:path w="468" h="668" extrusionOk="0">
                  <a:moveTo>
                    <a:pt x="401" y="1"/>
                  </a:moveTo>
                  <a:lnTo>
                    <a:pt x="401" y="1"/>
                  </a:lnTo>
                  <a:cubicBezTo>
                    <a:pt x="1" y="101"/>
                    <a:pt x="68" y="668"/>
                    <a:pt x="468" y="668"/>
                  </a:cubicBezTo>
                  <a:lnTo>
                    <a:pt x="4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6" name="Google Shape;2756;p43"/>
            <p:cNvSpPr/>
            <p:nvPr/>
          </p:nvSpPr>
          <p:spPr>
            <a:xfrm>
              <a:off x="6166716" y="2668500"/>
              <a:ext cx="12617" cy="12904"/>
            </a:xfrm>
            <a:custGeom>
              <a:avLst/>
              <a:gdLst/>
              <a:ahLst/>
              <a:cxnLst/>
              <a:rect l="l" t="t" r="r" b="b"/>
              <a:pathLst>
                <a:path w="616" h="630" extrusionOk="0">
                  <a:moveTo>
                    <a:pt x="382" y="0"/>
                  </a:moveTo>
                  <a:lnTo>
                    <a:pt x="382" y="0"/>
                  </a:lnTo>
                  <a:cubicBezTo>
                    <a:pt x="0" y="147"/>
                    <a:pt x="161" y="630"/>
                    <a:pt x="478" y="630"/>
                  </a:cubicBezTo>
                  <a:cubicBezTo>
                    <a:pt x="521" y="630"/>
                    <a:pt x="567" y="621"/>
                    <a:pt x="615" y="601"/>
                  </a:cubicBezTo>
                  <a:lnTo>
                    <a:pt x="3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7" name="Google Shape;2757;p43"/>
            <p:cNvSpPr/>
            <p:nvPr/>
          </p:nvSpPr>
          <p:spPr>
            <a:xfrm>
              <a:off x="6104839" y="2944522"/>
              <a:ext cx="9586" cy="13682"/>
            </a:xfrm>
            <a:custGeom>
              <a:avLst/>
              <a:gdLst/>
              <a:ahLst/>
              <a:cxnLst/>
              <a:rect l="l" t="t" r="r" b="b"/>
              <a:pathLst>
                <a:path w="468" h="668" extrusionOk="0">
                  <a:moveTo>
                    <a:pt x="401" y="1"/>
                  </a:moveTo>
                  <a:lnTo>
                    <a:pt x="401" y="1"/>
                  </a:lnTo>
                  <a:cubicBezTo>
                    <a:pt x="0" y="101"/>
                    <a:pt x="67" y="668"/>
                    <a:pt x="467" y="668"/>
                  </a:cubicBezTo>
                  <a:lnTo>
                    <a:pt x="4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43"/>
            <p:cNvSpPr/>
            <p:nvPr/>
          </p:nvSpPr>
          <p:spPr>
            <a:xfrm>
              <a:off x="6026944" y="1853911"/>
              <a:ext cx="66302" cy="58949"/>
            </a:xfrm>
            <a:custGeom>
              <a:avLst/>
              <a:gdLst/>
              <a:ahLst/>
              <a:cxnLst/>
              <a:rect l="l" t="t" r="r" b="b"/>
              <a:pathLst>
                <a:path w="3237" h="2878" extrusionOk="0">
                  <a:moveTo>
                    <a:pt x="1502" y="1009"/>
                  </a:moveTo>
                  <a:lnTo>
                    <a:pt x="1502" y="1009"/>
                  </a:lnTo>
                  <a:cubicBezTo>
                    <a:pt x="1520" y="1046"/>
                    <a:pt x="1551" y="1065"/>
                    <a:pt x="1587" y="1071"/>
                  </a:cubicBezTo>
                  <a:lnTo>
                    <a:pt x="1587" y="1071"/>
                  </a:lnTo>
                  <a:cubicBezTo>
                    <a:pt x="1561" y="1048"/>
                    <a:pt x="1532" y="1028"/>
                    <a:pt x="1502" y="1009"/>
                  </a:cubicBezTo>
                  <a:close/>
                  <a:moveTo>
                    <a:pt x="1077" y="0"/>
                  </a:moveTo>
                  <a:cubicBezTo>
                    <a:pt x="1006" y="0"/>
                    <a:pt x="937" y="3"/>
                    <a:pt x="868" y="9"/>
                  </a:cubicBezTo>
                  <a:cubicBezTo>
                    <a:pt x="1101" y="175"/>
                    <a:pt x="1368" y="375"/>
                    <a:pt x="1602" y="576"/>
                  </a:cubicBezTo>
                  <a:cubicBezTo>
                    <a:pt x="1702" y="642"/>
                    <a:pt x="1802" y="776"/>
                    <a:pt x="1802" y="909"/>
                  </a:cubicBezTo>
                  <a:cubicBezTo>
                    <a:pt x="1802" y="998"/>
                    <a:pt x="1698" y="1072"/>
                    <a:pt x="1609" y="1072"/>
                  </a:cubicBezTo>
                  <a:cubicBezTo>
                    <a:pt x="1602" y="1072"/>
                    <a:pt x="1594" y="1072"/>
                    <a:pt x="1587" y="1071"/>
                  </a:cubicBezTo>
                  <a:lnTo>
                    <a:pt x="1587" y="1071"/>
                  </a:lnTo>
                  <a:cubicBezTo>
                    <a:pt x="1703" y="1170"/>
                    <a:pt x="1775" y="1307"/>
                    <a:pt x="1802" y="1443"/>
                  </a:cubicBezTo>
                  <a:cubicBezTo>
                    <a:pt x="1833" y="1599"/>
                    <a:pt x="1719" y="1813"/>
                    <a:pt x="1540" y="1813"/>
                  </a:cubicBezTo>
                  <a:cubicBezTo>
                    <a:pt x="1528" y="1813"/>
                    <a:pt x="1515" y="1812"/>
                    <a:pt x="1502" y="1810"/>
                  </a:cubicBezTo>
                  <a:cubicBezTo>
                    <a:pt x="1335" y="1776"/>
                    <a:pt x="1302" y="1610"/>
                    <a:pt x="1168" y="1543"/>
                  </a:cubicBezTo>
                  <a:cubicBezTo>
                    <a:pt x="1005" y="1398"/>
                    <a:pt x="675" y="1342"/>
                    <a:pt x="408" y="1342"/>
                  </a:cubicBezTo>
                  <a:cubicBezTo>
                    <a:pt x="182" y="1342"/>
                    <a:pt x="1" y="1382"/>
                    <a:pt x="1" y="1443"/>
                  </a:cubicBezTo>
                  <a:cubicBezTo>
                    <a:pt x="134" y="2110"/>
                    <a:pt x="701" y="2610"/>
                    <a:pt x="1368" y="2710"/>
                  </a:cubicBezTo>
                  <a:cubicBezTo>
                    <a:pt x="1602" y="2744"/>
                    <a:pt x="1835" y="2710"/>
                    <a:pt x="2069" y="2777"/>
                  </a:cubicBezTo>
                  <a:cubicBezTo>
                    <a:pt x="2269" y="2811"/>
                    <a:pt x="2436" y="2844"/>
                    <a:pt x="2636" y="2877"/>
                  </a:cubicBezTo>
                  <a:cubicBezTo>
                    <a:pt x="2836" y="2877"/>
                    <a:pt x="3036" y="2777"/>
                    <a:pt x="3136" y="2610"/>
                  </a:cubicBezTo>
                  <a:cubicBezTo>
                    <a:pt x="3236" y="2310"/>
                    <a:pt x="2869" y="2043"/>
                    <a:pt x="2803" y="1710"/>
                  </a:cubicBezTo>
                  <a:cubicBezTo>
                    <a:pt x="2769" y="1510"/>
                    <a:pt x="2769" y="1343"/>
                    <a:pt x="2803" y="1143"/>
                  </a:cubicBezTo>
                  <a:cubicBezTo>
                    <a:pt x="2769" y="709"/>
                    <a:pt x="2502" y="342"/>
                    <a:pt x="2102" y="175"/>
                  </a:cubicBezTo>
                  <a:cubicBezTo>
                    <a:pt x="1771" y="65"/>
                    <a:pt x="1416" y="0"/>
                    <a:pt x="10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759;p43"/>
            <p:cNvSpPr/>
            <p:nvPr/>
          </p:nvSpPr>
          <p:spPr>
            <a:xfrm>
              <a:off x="6061784" y="1752953"/>
              <a:ext cx="62205" cy="66834"/>
            </a:xfrm>
            <a:custGeom>
              <a:avLst/>
              <a:gdLst/>
              <a:ahLst/>
              <a:cxnLst/>
              <a:rect l="l" t="t" r="r" b="b"/>
              <a:pathLst>
                <a:path w="3037" h="3263" extrusionOk="0">
                  <a:moveTo>
                    <a:pt x="1402" y="1"/>
                  </a:moveTo>
                  <a:lnTo>
                    <a:pt x="1302" y="67"/>
                  </a:lnTo>
                  <a:cubicBezTo>
                    <a:pt x="1245" y="74"/>
                    <a:pt x="1201" y="77"/>
                    <a:pt x="1163" y="77"/>
                  </a:cubicBezTo>
                  <a:cubicBezTo>
                    <a:pt x="1061" y="77"/>
                    <a:pt x="1009" y="58"/>
                    <a:pt x="907" y="58"/>
                  </a:cubicBezTo>
                  <a:cubicBezTo>
                    <a:pt x="869" y="58"/>
                    <a:pt x="825" y="60"/>
                    <a:pt x="768" y="67"/>
                  </a:cubicBezTo>
                  <a:cubicBezTo>
                    <a:pt x="501" y="67"/>
                    <a:pt x="268" y="201"/>
                    <a:pt x="101" y="434"/>
                  </a:cubicBezTo>
                  <a:cubicBezTo>
                    <a:pt x="1" y="735"/>
                    <a:pt x="68" y="1035"/>
                    <a:pt x="234" y="1302"/>
                  </a:cubicBezTo>
                  <a:cubicBezTo>
                    <a:pt x="435" y="1735"/>
                    <a:pt x="601" y="2102"/>
                    <a:pt x="801" y="2502"/>
                  </a:cubicBezTo>
                  <a:cubicBezTo>
                    <a:pt x="902" y="2769"/>
                    <a:pt x="1068" y="3003"/>
                    <a:pt x="1302" y="3170"/>
                  </a:cubicBezTo>
                  <a:cubicBezTo>
                    <a:pt x="1428" y="3233"/>
                    <a:pt x="1563" y="3262"/>
                    <a:pt x="1697" y="3262"/>
                  </a:cubicBezTo>
                  <a:cubicBezTo>
                    <a:pt x="1919" y="3262"/>
                    <a:pt x="2136" y="3182"/>
                    <a:pt x="2303" y="3036"/>
                  </a:cubicBezTo>
                  <a:cubicBezTo>
                    <a:pt x="2569" y="2803"/>
                    <a:pt x="2770" y="2469"/>
                    <a:pt x="2870" y="2136"/>
                  </a:cubicBezTo>
                  <a:cubicBezTo>
                    <a:pt x="3003" y="1869"/>
                    <a:pt x="3036" y="1568"/>
                    <a:pt x="2970" y="1268"/>
                  </a:cubicBezTo>
                  <a:cubicBezTo>
                    <a:pt x="2892" y="1034"/>
                    <a:pt x="2672" y="902"/>
                    <a:pt x="2453" y="902"/>
                  </a:cubicBezTo>
                  <a:cubicBezTo>
                    <a:pt x="2391" y="902"/>
                    <a:pt x="2328" y="913"/>
                    <a:pt x="2269" y="935"/>
                  </a:cubicBezTo>
                  <a:cubicBezTo>
                    <a:pt x="2102" y="1068"/>
                    <a:pt x="2002" y="1235"/>
                    <a:pt x="1936" y="1435"/>
                  </a:cubicBezTo>
                  <a:cubicBezTo>
                    <a:pt x="1874" y="1620"/>
                    <a:pt x="1726" y="1806"/>
                    <a:pt x="1546" y="1806"/>
                  </a:cubicBezTo>
                  <a:cubicBezTo>
                    <a:pt x="1532" y="1806"/>
                    <a:pt x="1517" y="1804"/>
                    <a:pt x="1502" y="1802"/>
                  </a:cubicBezTo>
                  <a:cubicBezTo>
                    <a:pt x="1302" y="1769"/>
                    <a:pt x="1168" y="1468"/>
                    <a:pt x="1235" y="1235"/>
                  </a:cubicBezTo>
                  <a:cubicBezTo>
                    <a:pt x="1335" y="1035"/>
                    <a:pt x="1435" y="835"/>
                    <a:pt x="1535" y="634"/>
                  </a:cubicBezTo>
                  <a:cubicBezTo>
                    <a:pt x="1669" y="401"/>
                    <a:pt x="1602" y="134"/>
                    <a:pt x="1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760;p43"/>
            <p:cNvSpPr/>
            <p:nvPr/>
          </p:nvSpPr>
          <p:spPr>
            <a:xfrm>
              <a:off x="6070674" y="1697097"/>
              <a:ext cx="39654" cy="42030"/>
            </a:xfrm>
            <a:custGeom>
              <a:avLst/>
              <a:gdLst/>
              <a:ahLst/>
              <a:cxnLst/>
              <a:rect l="l" t="t" r="r" b="b"/>
              <a:pathLst>
                <a:path w="1936" h="2052" extrusionOk="0">
                  <a:moveTo>
                    <a:pt x="768" y="1"/>
                  </a:moveTo>
                  <a:cubicBezTo>
                    <a:pt x="668" y="1"/>
                    <a:pt x="568" y="9"/>
                    <a:pt x="468" y="26"/>
                  </a:cubicBezTo>
                  <a:cubicBezTo>
                    <a:pt x="267" y="59"/>
                    <a:pt x="101" y="193"/>
                    <a:pt x="34" y="393"/>
                  </a:cubicBezTo>
                  <a:cubicBezTo>
                    <a:pt x="1" y="593"/>
                    <a:pt x="1" y="760"/>
                    <a:pt x="34" y="960"/>
                  </a:cubicBezTo>
                  <a:cubicBezTo>
                    <a:pt x="34" y="1093"/>
                    <a:pt x="34" y="1260"/>
                    <a:pt x="34" y="1360"/>
                  </a:cubicBezTo>
                  <a:cubicBezTo>
                    <a:pt x="1" y="1527"/>
                    <a:pt x="34" y="1660"/>
                    <a:pt x="134" y="1794"/>
                  </a:cubicBezTo>
                  <a:cubicBezTo>
                    <a:pt x="267" y="1894"/>
                    <a:pt x="434" y="1960"/>
                    <a:pt x="601" y="1994"/>
                  </a:cubicBezTo>
                  <a:cubicBezTo>
                    <a:pt x="693" y="2033"/>
                    <a:pt x="790" y="2052"/>
                    <a:pt x="887" y="2052"/>
                  </a:cubicBezTo>
                  <a:cubicBezTo>
                    <a:pt x="1035" y="2052"/>
                    <a:pt x="1180" y="2008"/>
                    <a:pt x="1301" y="1927"/>
                  </a:cubicBezTo>
                  <a:cubicBezTo>
                    <a:pt x="1435" y="1794"/>
                    <a:pt x="1502" y="1660"/>
                    <a:pt x="1535" y="1493"/>
                  </a:cubicBezTo>
                  <a:cubicBezTo>
                    <a:pt x="1668" y="1093"/>
                    <a:pt x="1802" y="626"/>
                    <a:pt x="1935" y="193"/>
                  </a:cubicBezTo>
                  <a:lnTo>
                    <a:pt x="1668" y="59"/>
                  </a:lnTo>
                  <a:cubicBezTo>
                    <a:pt x="1468" y="59"/>
                    <a:pt x="1268" y="59"/>
                    <a:pt x="1068" y="26"/>
                  </a:cubicBezTo>
                  <a:cubicBezTo>
                    <a:pt x="968" y="9"/>
                    <a:pt x="868" y="1"/>
                    <a:pt x="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1" name="Google Shape;2761;p43"/>
            <p:cNvSpPr/>
            <p:nvPr/>
          </p:nvSpPr>
          <p:spPr>
            <a:xfrm>
              <a:off x="6022171" y="1848954"/>
              <a:ext cx="30765" cy="26996"/>
            </a:xfrm>
            <a:custGeom>
              <a:avLst/>
              <a:gdLst/>
              <a:ahLst/>
              <a:cxnLst/>
              <a:rect l="l" t="t" r="r" b="b"/>
              <a:pathLst>
                <a:path w="1502" h="1318" extrusionOk="0">
                  <a:moveTo>
                    <a:pt x="538" y="0"/>
                  </a:moveTo>
                  <a:cubicBezTo>
                    <a:pt x="442" y="0"/>
                    <a:pt x="350" y="17"/>
                    <a:pt x="267" y="50"/>
                  </a:cubicBezTo>
                  <a:cubicBezTo>
                    <a:pt x="134" y="150"/>
                    <a:pt x="34" y="284"/>
                    <a:pt x="34" y="484"/>
                  </a:cubicBezTo>
                  <a:cubicBezTo>
                    <a:pt x="0" y="684"/>
                    <a:pt x="34" y="918"/>
                    <a:pt x="134" y="1118"/>
                  </a:cubicBezTo>
                  <a:cubicBezTo>
                    <a:pt x="134" y="1185"/>
                    <a:pt x="200" y="1251"/>
                    <a:pt x="234" y="1285"/>
                  </a:cubicBezTo>
                  <a:cubicBezTo>
                    <a:pt x="252" y="1294"/>
                    <a:pt x="272" y="1298"/>
                    <a:pt x="292" y="1298"/>
                  </a:cubicBezTo>
                  <a:cubicBezTo>
                    <a:pt x="347" y="1298"/>
                    <a:pt x="400" y="1267"/>
                    <a:pt x="400" y="1218"/>
                  </a:cubicBezTo>
                  <a:lnTo>
                    <a:pt x="434" y="1318"/>
                  </a:lnTo>
                  <a:cubicBezTo>
                    <a:pt x="434" y="1151"/>
                    <a:pt x="534" y="1051"/>
                    <a:pt x="667" y="984"/>
                  </a:cubicBezTo>
                  <a:cubicBezTo>
                    <a:pt x="801" y="951"/>
                    <a:pt x="934" y="918"/>
                    <a:pt x="1101" y="918"/>
                  </a:cubicBezTo>
                  <a:cubicBezTo>
                    <a:pt x="1234" y="918"/>
                    <a:pt x="1368" y="818"/>
                    <a:pt x="1435" y="684"/>
                  </a:cubicBezTo>
                  <a:cubicBezTo>
                    <a:pt x="1501" y="517"/>
                    <a:pt x="1435" y="351"/>
                    <a:pt x="1301" y="251"/>
                  </a:cubicBezTo>
                  <a:cubicBezTo>
                    <a:pt x="1134" y="150"/>
                    <a:pt x="1001" y="84"/>
                    <a:pt x="834" y="50"/>
                  </a:cubicBezTo>
                  <a:cubicBezTo>
                    <a:pt x="734" y="17"/>
                    <a:pt x="634" y="0"/>
                    <a:pt x="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2" name="Google Shape;2762;p43"/>
            <p:cNvSpPr/>
            <p:nvPr/>
          </p:nvSpPr>
          <p:spPr>
            <a:xfrm>
              <a:off x="2836917" y="3741865"/>
              <a:ext cx="360082" cy="430460"/>
            </a:xfrm>
            <a:custGeom>
              <a:avLst/>
              <a:gdLst/>
              <a:ahLst/>
              <a:cxnLst/>
              <a:rect l="l" t="t" r="r" b="b"/>
              <a:pathLst>
                <a:path w="17580" h="21016" extrusionOk="0">
                  <a:moveTo>
                    <a:pt x="11842" y="1"/>
                  </a:moveTo>
                  <a:lnTo>
                    <a:pt x="3636" y="3536"/>
                  </a:lnTo>
                  <a:lnTo>
                    <a:pt x="7539" y="11776"/>
                  </a:lnTo>
                  <a:cubicBezTo>
                    <a:pt x="7539" y="11776"/>
                    <a:pt x="0" y="19114"/>
                    <a:pt x="934" y="21016"/>
                  </a:cubicBezTo>
                  <a:lnTo>
                    <a:pt x="17579" y="13443"/>
                  </a:lnTo>
                  <a:lnTo>
                    <a:pt x="14744" y="8707"/>
                  </a:lnTo>
                  <a:lnTo>
                    <a:pt x="1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3" name="Google Shape;2763;p43"/>
            <p:cNvSpPr/>
            <p:nvPr/>
          </p:nvSpPr>
          <p:spPr>
            <a:xfrm>
              <a:off x="2854000" y="3991239"/>
              <a:ext cx="345048" cy="180410"/>
            </a:xfrm>
            <a:custGeom>
              <a:avLst/>
              <a:gdLst/>
              <a:ahLst/>
              <a:cxnLst/>
              <a:rect l="l" t="t" r="r" b="b"/>
              <a:pathLst>
                <a:path w="16846" h="8808" extrusionOk="0">
                  <a:moveTo>
                    <a:pt x="16012" y="1"/>
                  </a:moveTo>
                  <a:lnTo>
                    <a:pt x="200" y="7673"/>
                  </a:lnTo>
                  <a:cubicBezTo>
                    <a:pt x="33" y="8040"/>
                    <a:pt x="0" y="8440"/>
                    <a:pt x="134" y="8807"/>
                  </a:cubicBezTo>
                  <a:lnTo>
                    <a:pt x="16845" y="1435"/>
                  </a:lnTo>
                  <a:lnTo>
                    <a:pt x="16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4" name="Google Shape;2764;p43"/>
            <p:cNvSpPr/>
            <p:nvPr/>
          </p:nvSpPr>
          <p:spPr>
            <a:xfrm>
              <a:off x="2984002" y="3986057"/>
              <a:ext cx="42194" cy="11573"/>
            </a:xfrm>
            <a:custGeom>
              <a:avLst/>
              <a:gdLst/>
              <a:ahLst/>
              <a:cxnLst/>
              <a:rect l="l" t="t" r="r" b="b"/>
              <a:pathLst>
                <a:path w="2060" h="565" extrusionOk="0">
                  <a:moveTo>
                    <a:pt x="835" y="0"/>
                  </a:moveTo>
                  <a:cubicBezTo>
                    <a:pt x="337" y="0"/>
                    <a:pt x="0" y="230"/>
                    <a:pt x="58" y="287"/>
                  </a:cubicBezTo>
                  <a:cubicBezTo>
                    <a:pt x="66" y="312"/>
                    <a:pt x="97" y="320"/>
                    <a:pt x="148" y="320"/>
                  </a:cubicBezTo>
                  <a:cubicBezTo>
                    <a:pt x="270" y="320"/>
                    <a:pt x="503" y="271"/>
                    <a:pt x="787" y="271"/>
                  </a:cubicBezTo>
                  <a:cubicBezTo>
                    <a:pt x="874" y="271"/>
                    <a:pt x="964" y="276"/>
                    <a:pt x="1058" y="287"/>
                  </a:cubicBezTo>
                  <a:cubicBezTo>
                    <a:pt x="1504" y="347"/>
                    <a:pt x="1870" y="565"/>
                    <a:pt x="1969" y="565"/>
                  </a:cubicBezTo>
                  <a:cubicBezTo>
                    <a:pt x="1981" y="565"/>
                    <a:pt x="1989" y="561"/>
                    <a:pt x="1992" y="554"/>
                  </a:cubicBezTo>
                  <a:cubicBezTo>
                    <a:pt x="2059" y="487"/>
                    <a:pt x="1726" y="87"/>
                    <a:pt x="1092" y="20"/>
                  </a:cubicBezTo>
                  <a:cubicBezTo>
                    <a:pt x="1003" y="6"/>
                    <a:pt x="917"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5" name="Google Shape;2765;p43"/>
            <p:cNvSpPr/>
            <p:nvPr/>
          </p:nvSpPr>
          <p:spPr>
            <a:xfrm>
              <a:off x="2955367" y="4020898"/>
              <a:ext cx="35967" cy="18926"/>
            </a:xfrm>
            <a:custGeom>
              <a:avLst/>
              <a:gdLst/>
              <a:ahLst/>
              <a:cxnLst/>
              <a:rect l="l" t="t" r="r" b="b"/>
              <a:pathLst>
                <a:path w="1756" h="924" extrusionOk="0">
                  <a:moveTo>
                    <a:pt x="451" y="0"/>
                  </a:moveTo>
                  <a:cubicBezTo>
                    <a:pt x="183" y="0"/>
                    <a:pt x="1" y="80"/>
                    <a:pt x="21" y="121"/>
                  </a:cubicBezTo>
                  <a:cubicBezTo>
                    <a:pt x="21" y="221"/>
                    <a:pt x="455" y="187"/>
                    <a:pt x="889" y="421"/>
                  </a:cubicBezTo>
                  <a:cubicBezTo>
                    <a:pt x="1331" y="642"/>
                    <a:pt x="1564" y="924"/>
                    <a:pt x="1644" y="924"/>
                  </a:cubicBezTo>
                  <a:cubicBezTo>
                    <a:pt x="1648" y="924"/>
                    <a:pt x="1652" y="923"/>
                    <a:pt x="1656" y="921"/>
                  </a:cubicBezTo>
                  <a:cubicBezTo>
                    <a:pt x="1756" y="888"/>
                    <a:pt x="1589" y="388"/>
                    <a:pt x="1022" y="121"/>
                  </a:cubicBezTo>
                  <a:cubicBezTo>
                    <a:pt x="817" y="31"/>
                    <a:pt x="617"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6" name="Google Shape;2766;p43"/>
            <p:cNvSpPr/>
            <p:nvPr/>
          </p:nvSpPr>
          <p:spPr>
            <a:xfrm>
              <a:off x="2928474" y="4052257"/>
              <a:ext cx="28020" cy="23780"/>
            </a:xfrm>
            <a:custGeom>
              <a:avLst/>
              <a:gdLst/>
              <a:ahLst/>
              <a:cxnLst/>
              <a:rect l="l" t="t" r="r" b="b"/>
              <a:pathLst>
                <a:path w="1368" h="1161" extrusionOk="0">
                  <a:moveTo>
                    <a:pt x="143" y="1"/>
                  </a:moveTo>
                  <a:cubicBezTo>
                    <a:pt x="55" y="1"/>
                    <a:pt x="0" y="23"/>
                    <a:pt x="0" y="57"/>
                  </a:cubicBezTo>
                  <a:cubicBezTo>
                    <a:pt x="0" y="157"/>
                    <a:pt x="334" y="258"/>
                    <a:pt x="667" y="558"/>
                  </a:cubicBezTo>
                  <a:cubicBezTo>
                    <a:pt x="985" y="844"/>
                    <a:pt x="1182" y="1161"/>
                    <a:pt x="1286" y="1161"/>
                  </a:cubicBezTo>
                  <a:cubicBezTo>
                    <a:pt x="1291" y="1161"/>
                    <a:pt x="1296" y="1160"/>
                    <a:pt x="1301" y="1158"/>
                  </a:cubicBezTo>
                  <a:cubicBezTo>
                    <a:pt x="1368" y="1158"/>
                    <a:pt x="1301" y="691"/>
                    <a:pt x="867" y="324"/>
                  </a:cubicBezTo>
                  <a:cubicBezTo>
                    <a:pt x="604" y="83"/>
                    <a:pt x="313"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7" name="Google Shape;2767;p43"/>
            <p:cNvSpPr/>
            <p:nvPr/>
          </p:nvSpPr>
          <p:spPr>
            <a:xfrm>
              <a:off x="2968087" y="3933253"/>
              <a:ext cx="38282" cy="17205"/>
            </a:xfrm>
            <a:custGeom>
              <a:avLst/>
              <a:gdLst/>
              <a:ahLst/>
              <a:cxnLst/>
              <a:rect l="l" t="t" r="r" b="b"/>
              <a:pathLst>
                <a:path w="1869" h="840" extrusionOk="0">
                  <a:moveTo>
                    <a:pt x="1456" y="0"/>
                  </a:moveTo>
                  <a:cubicBezTo>
                    <a:pt x="1283" y="0"/>
                    <a:pt x="1067" y="34"/>
                    <a:pt x="835" y="130"/>
                  </a:cubicBezTo>
                  <a:cubicBezTo>
                    <a:pt x="268" y="363"/>
                    <a:pt x="1" y="797"/>
                    <a:pt x="67" y="830"/>
                  </a:cubicBezTo>
                  <a:cubicBezTo>
                    <a:pt x="77" y="837"/>
                    <a:pt x="89" y="840"/>
                    <a:pt x="103" y="840"/>
                  </a:cubicBezTo>
                  <a:cubicBezTo>
                    <a:pt x="234" y="840"/>
                    <a:pt x="547" y="581"/>
                    <a:pt x="968" y="430"/>
                  </a:cubicBezTo>
                  <a:cubicBezTo>
                    <a:pt x="1402" y="230"/>
                    <a:pt x="1869" y="230"/>
                    <a:pt x="1869" y="130"/>
                  </a:cubicBezTo>
                  <a:cubicBezTo>
                    <a:pt x="1869" y="71"/>
                    <a:pt x="1706"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8" name="Google Shape;2768;p43"/>
            <p:cNvSpPr/>
            <p:nvPr/>
          </p:nvSpPr>
          <p:spPr>
            <a:xfrm>
              <a:off x="2938039" y="3901362"/>
              <a:ext cx="53295" cy="42767"/>
            </a:xfrm>
            <a:custGeom>
              <a:avLst/>
              <a:gdLst/>
              <a:ahLst/>
              <a:cxnLst/>
              <a:rect l="l" t="t" r="r" b="b"/>
              <a:pathLst>
                <a:path w="2602" h="2088" extrusionOk="0">
                  <a:moveTo>
                    <a:pt x="567" y="786"/>
                  </a:moveTo>
                  <a:cubicBezTo>
                    <a:pt x="801" y="820"/>
                    <a:pt x="1001" y="886"/>
                    <a:pt x="1201" y="986"/>
                  </a:cubicBezTo>
                  <a:cubicBezTo>
                    <a:pt x="1468" y="1135"/>
                    <a:pt x="1682" y="1336"/>
                    <a:pt x="1867" y="1566"/>
                  </a:cubicBezTo>
                  <a:lnTo>
                    <a:pt x="1867" y="1566"/>
                  </a:lnTo>
                  <a:cubicBezTo>
                    <a:pt x="1890" y="1628"/>
                    <a:pt x="1916" y="1688"/>
                    <a:pt x="1946" y="1746"/>
                  </a:cubicBezTo>
                  <a:lnTo>
                    <a:pt x="1946" y="1746"/>
                  </a:lnTo>
                  <a:lnTo>
                    <a:pt x="1868" y="1720"/>
                  </a:lnTo>
                  <a:cubicBezTo>
                    <a:pt x="1568" y="1654"/>
                    <a:pt x="1268" y="1554"/>
                    <a:pt x="967" y="1453"/>
                  </a:cubicBezTo>
                  <a:cubicBezTo>
                    <a:pt x="834" y="1387"/>
                    <a:pt x="701" y="1320"/>
                    <a:pt x="567" y="1253"/>
                  </a:cubicBezTo>
                  <a:cubicBezTo>
                    <a:pt x="434" y="1220"/>
                    <a:pt x="334" y="1153"/>
                    <a:pt x="234" y="1053"/>
                  </a:cubicBezTo>
                  <a:cubicBezTo>
                    <a:pt x="167" y="986"/>
                    <a:pt x="167" y="886"/>
                    <a:pt x="267" y="853"/>
                  </a:cubicBezTo>
                  <a:cubicBezTo>
                    <a:pt x="367" y="786"/>
                    <a:pt x="467" y="786"/>
                    <a:pt x="567" y="786"/>
                  </a:cubicBezTo>
                  <a:close/>
                  <a:moveTo>
                    <a:pt x="2281" y="203"/>
                  </a:moveTo>
                  <a:cubicBezTo>
                    <a:pt x="2318" y="203"/>
                    <a:pt x="2352" y="219"/>
                    <a:pt x="2368" y="253"/>
                  </a:cubicBezTo>
                  <a:cubicBezTo>
                    <a:pt x="2402" y="353"/>
                    <a:pt x="2402" y="453"/>
                    <a:pt x="2368" y="553"/>
                  </a:cubicBezTo>
                  <a:cubicBezTo>
                    <a:pt x="2335" y="853"/>
                    <a:pt x="2302" y="1120"/>
                    <a:pt x="2268" y="1420"/>
                  </a:cubicBezTo>
                  <a:lnTo>
                    <a:pt x="2235" y="1654"/>
                  </a:lnTo>
                  <a:lnTo>
                    <a:pt x="2235" y="1787"/>
                  </a:lnTo>
                  <a:lnTo>
                    <a:pt x="2084" y="1787"/>
                  </a:lnTo>
                  <a:cubicBezTo>
                    <a:pt x="2067" y="1713"/>
                    <a:pt x="2040" y="1645"/>
                    <a:pt x="2001" y="1587"/>
                  </a:cubicBezTo>
                  <a:cubicBezTo>
                    <a:pt x="1976" y="1541"/>
                    <a:pt x="1948" y="1497"/>
                    <a:pt x="1918" y="1454"/>
                  </a:cubicBezTo>
                  <a:lnTo>
                    <a:pt x="1918" y="1454"/>
                  </a:lnTo>
                  <a:cubicBezTo>
                    <a:pt x="1872" y="1241"/>
                    <a:pt x="1856" y="1023"/>
                    <a:pt x="1901" y="820"/>
                  </a:cubicBezTo>
                  <a:cubicBezTo>
                    <a:pt x="1901" y="586"/>
                    <a:pt x="2001" y="386"/>
                    <a:pt x="2168" y="253"/>
                  </a:cubicBezTo>
                  <a:cubicBezTo>
                    <a:pt x="2202" y="219"/>
                    <a:pt x="2243" y="203"/>
                    <a:pt x="2281" y="203"/>
                  </a:cubicBezTo>
                  <a:close/>
                  <a:moveTo>
                    <a:pt x="2238" y="1"/>
                  </a:moveTo>
                  <a:cubicBezTo>
                    <a:pt x="2165" y="1"/>
                    <a:pt x="2093" y="27"/>
                    <a:pt x="2035" y="86"/>
                  </a:cubicBezTo>
                  <a:cubicBezTo>
                    <a:pt x="1935" y="186"/>
                    <a:pt x="1835" y="319"/>
                    <a:pt x="1801" y="453"/>
                  </a:cubicBezTo>
                  <a:cubicBezTo>
                    <a:pt x="1768" y="553"/>
                    <a:pt x="1768" y="653"/>
                    <a:pt x="1735" y="786"/>
                  </a:cubicBezTo>
                  <a:cubicBezTo>
                    <a:pt x="1735" y="949"/>
                    <a:pt x="1751" y="1121"/>
                    <a:pt x="1786" y="1288"/>
                  </a:cubicBezTo>
                  <a:lnTo>
                    <a:pt x="1786" y="1288"/>
                  </a:lnTo>
                  <a:cubicBezTo>
                    <a:pt x="1639" y="1123"/>
                    <a:pt x="1460" y="981"/>
                    <a:pt x="1268" y="853"/>
                  </a:cubicBezTo>
                  <a:cubicBezTo>
                    <a:pt x="1067" y="753"/>
                    <a:pt x="834" y="653"/>
                    <a:pt x="600" y="620"/>
                  </a:cubicBezTo>
                  <a:cubicBezTo>
                    <a:pt x="565" y="611"/>
                    <a:pt x="527" y="606"/>
                    <a:pt x="487" y="606"/>
                  </a:cubicBezTo>
                  <a:cubicBezTo>
                    <a:pt x="380" y="606"/>
                    <a:pt x="264" y="637"/>
                    <a:pt x="167" y="686"/>
                  </a:cubicBezTo>
                  <a:cubicBezTo>
                    <a:pt x="100" y="720"/>
                    <a:pt x="33" y="786"/>
                    <a:pt x="33" y="886"/>
                  </a:cubicBezTo>
                  <a:cubicBezTo>
                    <a:pt x="0" y="986"/>
                    <a:pt x="33" y="1087"/>
                    <a:pt x="100" y="1187"/>
                  </a:cubicBezTo>
                  <a:cubicBezTo>
                    <a:pt x="200" y="1287"/>
                    <a:pt x="334" y="1387"/>
                    <a:pt x="467" y="1453"/>
                  </a:cubicBezTo>
                  <a:cubicBezTo>
                    <a:pt x="634" y="1520"/>
                    <a:pt x="767" y="1587"/>
                    <a:pt x="901" y="1620"/>
                  </a:cubicBezTo>
                  <a:cubicBezTo>
                    <a:pt x="1201" y="1754"/>
                    <a:pt x="1501" y="1854"/>
                    <a:pt x="1801" y="1920"/>
                  </a:cubicBezTo>
                  <a:lnTo>
                    <a:pt x="2035" y="1987"/>
                  </a:lnTo>
                  <a:lnTo>
                    <a:pt x="2125" y="2010"/>
                  </a:lnTo>
                  <a:lnTo>
                    <a:pt x="2125" y="2010"/>
                  </a:lnTo>
                  <a:cubicBezTo>
                    <a:pt x="2150" y="2036"/>
                    <a:pt x="2176" y="2061"/>
                    <a:pt x="2202" y="2087"/>
                  </a:cubicBezTo>
                  <a:cubicBezTo>
                    <a:pt x="2190" y="2064"/>
                    <a:pt x="2178" y="2042"/>
                    <a:pt x="2167" y="2020"/>
                  </a:cubicBezTo>
                  <a:lnTo>
                    <a:pt x="2167" y="2020"/>
                  </a:lnTo>
                  <a:lnTo>
                    <a:pt x="2168" y="2021"/>
                  </a:lnTo>
                  <a:cubicBezTo>
                    <a:pt x="2235" y="2021"/>
                    <a:pt x="2302" y="2021"/>
                    <a:pt x="2368" y="1987"/>
                  </a:cubicBezTo>
                  <a:cubicBezTo>
                    <a:pt x="2402" y="1954"/>
                    <a:pt x="2435" y="1887"/>
                    <a:pt x="2468" y="1820"/>
                  </a:cubicBezTo>
                  <a:lnTo>
                    <a:pt x="2468" y="1687"/>
                  </a:lnTo>
                  <a:lnTo>
                    <a:pt x="2468" y="1453"/>
                  </a:lnTo>
                  <a:cubicBezTo>
                    <a:pt x="2502" y="1153"/>
                    <a:pt x="2535" y="886"/>
                    <a:pt x="2569" y="586"/>
                  </a:cubicBezTo>
                  <a:cubicBezTo>
                    <a:pt x="2602" y="419"/>
                    <a:pt x="2569" y="253"/>
                    <a:pt x="2502" y="119"/>
                  </a:cubicBezTo>
                  <a:cubicBezTo>
                    <a:pt x="2427" y="44"/>
                    <a:pt x="2331" y="1"/>
                    <a:pt x="2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9" name="Google Shape;2769;p43"/>
            <p:cNvSpPr/>
            <p:nvPr/>
          </p:nvSpPr>
          <p:spPr>
            <a:xfrm>
              <a:off x="2985170" y="3812919"/>
              <a:ext cx="124370" cy="54811"/>
            </a:xfrm>
            <a:custGeom>
              <a:avLst/>
              <a:gdLst/>
              <a:ahLst/>
              <a:cxnLst/>
              <a:rect l="l" t="t" r="r" b="b"/>
              <a:pathLst>
                <a:path w="6072" h="2676" extrusionOk="0">
                  <a:moveTo>
                    <a:pt x="5738" y="1"/>
                  </a:moveTo>
                  <a:cubicBezTo>
                    <a:pt x="5497" y="290"/>
                    <a:pt x="5134" y="353"/>
                    <a:pt x="4762" y="353"/>
                  </a:cubicBezTo>
                  <a:cubicBezTo>
                    <a:pt x="4620" y="353"/>
                    <a:pt x="4476" y="343"/>
                    <a:pt x="4337" y="334"/>
                  </a:cubicBezTo>
                  <a:cubicBezTo>
                    <a:pt x="4242" y="328"/>
                    <a:pt x="4145" y="324"/>
                    <a:pt x="4047" y="324"/>
                  </a:cubicBezTo>
                  <a:cubicBezTo>
                    <a:pt x="3600" y="324"/>
                    <a:pt x="3155" y="406"/>
                    <a:pt x="2936" y="735"/>
                  </a:cubicBezTo>
                  <a:cubicBezTo>
                    <a:pt x="2869" y="901"/>
                    <a:pt x="2769" y="1068"/>
                    <a:pt x="2703" y="1235"/>
                  </a:cubicBezTo>
                  <a:cubicBezTo>
                    <a:pt x="2469" y="1502"/>
                    <a:pt x="2069" y="1502"/>
                    <a:pt x="1735" y="1535"/>
                  </a:cubicBezTo>
                  <a:cubicBezTo>
                    <a:pt x="1168" y="1602"/>
                    <a:pt x="634" y="1835"/>
                    <a:pt x="167" y="2169"/>
                  </a:cubicBezTo>
                  <a:cubicBezTo>
                    <a:pt x="67" y="2236"/>
                    <a:pt x="1" y="2336"/>
                    <a:pt x="1" y="2436"/>
                  </a:cubicBezTo>
                  <a:cubicBezTo>
                    <a:pt x="1" y="2569"/>
                    <a:pt x="134" y="2636"/>
                    <a:pt x="268" y="2669"/>
                  </a:cubicBezTo>
                  <a:cubicBezTo>
                    <a:pt x="299" y="2673"/>
                    <a:pt x="330" y="2675"/>
                    <a:pt x="360" y="2675"/>
                  </a:cubicBezTo>
                  <a:cubicBezTo>
                    <a:pt x="822" y="2675"/>
                    <a:pt x="1235" y="2234"/>
                    <a:pt x="1735" y="2202"/>
                  </a:cubicBezTo>
                  <a:cubicBezTo>
                    <a:pt x="2063" y="2202"/>
                    <a:pt x="2413" y="2403"/>
                    <a:pt x="2712" y="2403"/>
                  </a:cubicBezTo>
                  <a:cubicBezTo>
                    <a:pt x="2778" y="2403"/>
                    <a:pt x="2842" y="2393"/>
                    <a:pt x="2903" y="2369"/>
                  </a:cubicBezTo>
                  <a:cubicBezTo>
                    <a:pt x="3270" y="2202"/>
                    <a:pt x="3436" y="1669"/>
                    <a:pt x="3837" y="1535"/>
                  </a:cubicBezTo>
                  <a:cubicBezTo>
                    <a:pt x="3926" y="1510"/>
                    <a:pt x="4020" y="1499"/>
                    <a:pt x="4117" y="1499"/>
                  </a:cubicBezTo>
                  <a:cubicBezTo>
                    <a:pt x="4274" y="1499"/>
                    <a:pt x="4439" y="1527"/>
                    <a:pt x="4604" y="1568"/>
                  </a:cubicBezTo>
                  <a:cubicBezTo>
                    <a:pt x="4636" y="1570"/>
                    <a:pt x="4668" y="1571"/>
                    <a:pt x="4699" y="1571"/>
                  </a:cubicBezTo>
                  <a:cubicBezTo>
                    <a:pt x="5231" y="1571"/>
                    <a:pt x="5725" y="1311"/>
                    <a:pt x="6072" y="901"/>
                  </a:cubicBezTo>
                  <a:lnTo>
                    <a:pt x="57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0" name="Google Shape;2770;p43"/>
            <p:cNvSpPr/>
            <p:nvPr/>
          </p:nvSpPr>
          <p:spPr>
            <a:xfrm>
              <a:off x="2981073" y="3894132"/>
              <a:ext cx="104440" cy="86887"/>
            </a:xfrm>
            <a:custGeom>
              <a:avLst/>
              <a:gdLst/>
              <a:ahLst/>
              <a:cxnLst/>
              <a:rect l="l" t="t" r="r" b="b"/>
              <a:pathLst>
                <a:path w="5099" h="4242" extrusionOk="0">
                  <a:moveTo>
                    <a:pt x="4781" y="1"/>
                  </a:moveTo>
                  <a:cubicBezTo>
                    <a:pt x="4767" y="1"/>
                    <a:pt x="4752" y="2"/>
                    <a:pt x="4737" y="5"/>
                  </a:cubicBezTo>
                  <a:cubicBezTo>
                    <a:pt x="4537" y="39"/>
                    <a:pt x="4404" y="172"/>
                    <a:pt x="4304" y="339"/>
                  </a:cubicBezTo>
                  <a:cubicBezTo>
                    <a:pt x="4237" y="506"/>
                    <a:pt x="4103" y="639"/>
                    <a:pt x="3970" y="772"/>
                  </a:cubicBezTo>
                  <a:cubicBezTo>
                    <a:pt x="3737" y="939"/>
                    <a:pt x="3370" y="872"/>
                    <a:pt x="3136" y="1039"/>
                  </a:cubicBezTo>
                  <a:cubicBezTo>
                    <a:pt x="2769" y="1339"/>
                    <a:pt x="2936" y="2007"/>
                    <a:pt x="2502" y="2240"/>
                  </a:cubicBezTo>
                  <a:cubicBezTo>
                    <a:pt x="2369" y="2340"/>
                    <a:pt x="2202" y="2307"/>
                    <a:pt x="2002" y="2474"/>
                  </a:cubicBezTo>
                  <a:cubicBezTo>
                    <a:pt x="1835" y="2640"/>
                    <a:pt x="1902" y="3007"/>
                    <a:pt x="1735" y="3141"/>
                  </a:cubicBezTo>
                  <a:cubicBezTo>
                    <a:pt x="1672" y="3193"/>
                    <a:pt x="1603" y="3213"/>
                    <a:pt x="1529" y="3213"/>
                  </a:cubicBezTo>
                  <a:cubicBezTo>
                    <a:pt x="1367" y="3213"/>
                    <a:pt x="1184" y="3120"/>
                    <a:pt x="1001" y="3074"/>
                  </a:cubicBezTo>
                  <a:cubicBezTo>
                    <a:pt x="920" y="3052"/>
                    <a:pt x="837" y="3041"/>
                    <a:pt x="755" y="3041"/>
                  </a:cubicBezTo>
                  <a:cubicBezTo>
                    <a:pt x="465" y="3041"/>
                    <a:pt x="182" y="3174"/>
                    <a:pt x="1" y="3408"/>
                  </a:cubicBezTo>
                  <a:lnTo>
                    <a:pt x="434" y="4242"/>
                  </a:lnTo>
                  <a:cubicBezTo>
                    <a:pt x="522" y="4067"/>
                    <a:pt x="685" y="3968"/>
                    <a:pt x="858" y="3968"/>
                  </a:cubicBezTo>
                  <a:cubicBezTo>
                    <a:pt x="884" y="3968"/>
                    <a:pt x="909" y="3970"/>
                    <a:pt x="935" y="3975"/>
                  </a:cubicBezTo>
                  <a:cubicBezTo>
                    <a:pt x="1135" y="4008"/>
                    <a:pt x="1335" y="4041"/>
                    <a:pt x="1535" y="4108"/>
                  </a:cubicBezTo>
                  <a:cubicBezTo>
                    <a:pt x="1594" y="4132"/>
                    <a:pt x="1661" y="4143"/>
                    <a:pt x="1731" y="4143"/>
                  </a:cubicBezTo>
                  <a:cubicBezTo>
                    <a:pt x="1859" y="4143"/>
                    <a:pt x="1994" y="4106"/>
                    <a:pt x="2102" y="4041"/>
                  </a:cubicBezTo>
                  <a:cubicBezTo>
                    <a:pt x="2269" y="3941"/>
                    <a:pt x="2302" y="3741"/>
                    <a:pt x="2536" y="3608"/>
                  </a:cubicBezTo>
                  <a:cubicBezTo>
                    <a:pt x="2736" y="3474"/>
                    <a:pt x="3103" y="3574"/>
                    <a:pt x="3270" y="3374"/>
                  </a:cubicBezTo>
                  <a:cubicBezTo>
                    <a:pt x="3436" y="3174"/>
                    <a:pt x="3303" y="2874"/>
                    <a:pt x="3436" y="2640"/>
                  </a:cubicBezTo>
                  <a:cubicBezTo>
                    <a:pt x="3536" y="2407"/>
                    <a:pt x="3803" y="2474"/>
                    <a:pt x="4070" y="2240"/>
                  </a:cubicBezTo>
                  <a:cubicBezTo>
                    <a:pt x="4337" y="2040"/>
                    <a:pt x="4270" y="1673"/>
                    <a:pt x="4337" y="1339"/>
                  </a:cubicBezTo>
                  <a:cubicBezTo>
                    <a:pt x="4404" y="1006"/>
                    <a:pt x="4570" y="706"/>
                    <a:pt x="4871" y="506"/>
                  </a:cubicBezTo>
                  <a:cubicBezTo>
                    <a:pt x="4937" y="439"/>
                    <a:pt x="5037" y="405"/>
                    <a:pt x="5037" y="305"/>
                  </a:cubicBezTo>
                  <a:cubicBezTo>
                    <a:pt x="5098" y="153"/>
                    <a:pt x="4937" y="1"/>
                    <a:pt x="4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43"/>
            <p:cNvSpPr/>
            <p:nvPr/>
          </p:nvSpPr>
          <p:spPr>
            <a:xfrm>
              <a:off x="3021383" y="3949988"/>
              <a:ext cx="148293" cy="79534"/>
            </a:xfrm>
            <a:custGeom>
              <a:avLst/>
              <a:gdLst/>
              <a:ahLst/>
              <a:cxnLst/>
              <a:rect l="l" t="t" r="r" b="b"/>
              <a:pathLst>
                <a:path w="7240" h="3883" extrusionOk="0">
                  <a:moveTo>
                    <a:pt x="6336" y="0"/>
                  </a:moveTo>
                  <a:cubicBezTo>
                    <a:pt x="6248" y="0"/>
                    <a:pt x="6152" y="27"/>
                    <a:pt x="6072" y="80"/>
                  </a:cubicBezTo>
                  <a:cubicBezTo>
                    <a:pt x="5938" y="214"/>
                    <a:pt x="5838" y="380"/>
                    <a:pt x="5771" y="581"/>
                  </a:cubicBezTo>
                  <a:cubicBezTo>
                    <a:pt x="5705" y="781"/>
                    <a:pt x="5538" y="947"/>
                    <a:pt x="5338" y="1048"/>
                  </a:cubicBezTo>
                  <a:cubicBezTo>
                    <a:pt x="5204" y="1048"/>
                    <a:pt x="5104" y="1081"/>
                    <a:pt x="4971" y="1114"/>
                  </a:cubicBezTo>
                  <a:cubicBezTo>
                    <a:pt x="4771" y="1181"/>
                    <a:pt x="4704" y="1448"/>
                    <a:pt x="4504" y="1548"/>
                  </a:cubicBezTo>
                  <a:cubicBezTo>
                    <a:pt x="4445" y="1577"/>
                    <a:pt x="4380" y="1587"/>
                    <a:pt x="4312" y="1587"/>
                  </a:cubicBezTo>
                  <a:cubicBezTo>
                    <a:pt x="4199" y="1587"/>
                    <a:pt x="4078" y="1562"/>
                    <a:pt x="3960" y="1562"/>
                  </a:cubicBezTo>
                  <a:cubicBezTo>
                    <a:pt x="3907" y="1562"/>
                    <a:pt x="3854" y="1567"/>
                    <a:pt x="3803" y="1581"/>
                  </a:cubicBezTo>
                  <a:cubicBezTo>
                    <a:pt x="3570" y="1648"/>
                    <a:pt x="3470" y="1982"/>
                    <a:pt x="3236" y="2148"/>
                  </a:cubicBezTo>
                  <a:cubicBezTo>
                    <a:pt x="2903" y="2382"/>
                    <a:pt x="2402" y="2215"/>
                    <a:pt x="2069" y="2415"/>
                  </a:cubicBezTo>
                  <a:cubicBezTo>
                    <a:pt x="1735" y="2582"/>
                    <a:pt x="1568" y="3082"/>
                    <a:pt x="1168" y="3182"/>
                  </a:cubicBezTo>
                  <a:cubicBezTo>
                    <a:pt x="1051" y="3199"/>
                    <a:pt x="943" y="3207"/>
                    <a:pt x="839" y="3207"/>
                  </a:cubicBezTo>
                  <a:cubicBezTo>
                    <a:pt x="734" y="3207"/>
                    <a:pt x="634" y="3199"/>
                    <a:pt x="534" y="3182"/>
                  </a:cubicBezTo>
                  <a:cubicBezTo>
                    <a:pt x="301" y="3182"/>
                    <a:pt x="67" y="3282"/>
                    <a:pt x="34" y="3483"/>
                  </a:cubicBezTo>
                  <a:cubicBezTo>
                    <a:pt x="1" y="3683"/>
                    <a:pt x="167" y="3850"/>
                    <a:pt x="401" y="3883"/>
                  </a:cubicBezTo>
                  <a:cubicBezTo>
                    <a:pt x="601" y="3883"/>
                    <a:pt x="768" y="3816"/>
                    <a:pt x="935" y="3683"/>
                  </a:cubicBezTo>
                  <a:cubicBezTo>
                    <a:pt x="1101" y="3583"/>
                    <a:pt x="1302" y="3483"/>
                    <a:pt x="1502" y="3449"/>
                  </a:cubicBezTo>
                  <a:cubicBezTo>
                    <a:pt x="1544" y="3442"/>
                    <a:pt x="1588" y="3440"/>
                    <a:pt x="1633" y="3440"/>
                  </a:cubicBezTo>
                  <a:cubicBezTo>
                    <a:pt x="1756" y="3440"/>
                    <a:pt x="1887" y="3459"/>
                    <a:pt x="2021" y="3459"/>
                  </a:cubicBezTo>
                  <a:cubicBezTo>
                    <a:pt x="2070" y="3459"/>
                    <a:pt x="2119" y="3456"/>
                    <a:pt x="2169" y="3449"/>
                  </a:cubicBezTo>
                  <a:cubicBezTo>
                    <a:pt x="2369" y="3383"/>
                    <a:pt x="2669" y="3149"/>
                    <a:pt x="2969" y="3149"/>
                  </a:cubicBezTo>
                  <a:cubicBezTo>
                    <a:pt x="3170" y="3149"/>
                    <a:pt x="3332" y="3262"/>
                    <a:pt x="3485" y="3262"/>
                  </a:cubicBezTo>
                  <a:cubicBezTo>
                    <a:pt x="3536" y="3262"/>
                    <a:pt x="3586" y="3249"/>
                    <a:pt x="3637" y="3216"/>
                  </a:cubicBezTo>
                  <a:cubicBezTo>
                    <a:pt x="3870" y="3116"/>
                    <a:pt x="3837" y="2949"/>
                    <a:pt x="3970" y="2849"/>
                  </a:cubicBezTo>
                  <a:cubicBezTo>
                    <a:pt x="4170" y="2682"/>
                    <a:pt x="4504" y="2815"/>
                    <a:pt x="4737" y="2682"/>
                  </a:cubicBezTo>
                  <a:cubicBezTo>
                    <a:pt x="4837" y="2582"/>
                    <a:pt x="4937" y="2482"/>
                    <a:pt x="5004" y="2348"/>
                  </a:cubicBezTo>
                  <a:cubicBezTo>
                    <a:pt x="5138" y="2215"/>
                    <a:pt x="5271" y="2115"/>
                    <a:pt x="5438" y="2015"/>
                  </a:cubicBezTo>
                  <a:cubicBezTo>
                    <a:pt x="6005" y="1681"/>
                    <a:pt x="6605" y="1414"/>
                    <a:pt x="7239" y="1214"/>
                  </a:cubicBezTo>
                  <a:lnTo>
                    <a:pt x="6605" y="180"/>
                  </a:lnTo>
                  <a:cubicBezTo>
                    <a:pt x="6585" y="60"/>
                    <a:pt x="6469" y="0"/>
                    <a:pt x="6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2" name="Google Shape;2772;p43"/>
            <p:cNvSpPr/>
            <p:nvPr/>
          </p:nvSpPr>
          <p:spPr>
            <a:xfrm>
              <a:off x="2857400" y="4067639"/>
              <a:ext cx="131211" cy="80087"/>
            </a:xfrm>
            <a:custGeom>
              <a:avLst/>
              <a:gdLst/>
              <a:ahLst/>
              <a:cxnLst/>
              <a:rect l="l" t="t" r="r" b="b"/>
              <a:pathLst>
                <a:path w="6406" h="3910" extrusionOk="0">
                  <a:moveTo>
                    <a:pt x="5980" y="1"/>
                  </a:moveTo>
                  <a:cubicBezTo>
                    <a:pt x="5955" y="1"/>
                    <a:pt x="5931" y="3"/>
                    <a:pt x="5905" y="7"/>
                  </a:cubicBezTo>
                  <a:cubicBezTo>
                    <a:pt x="5705" y="74"/>
                    <a:pt x="5538" y="140"/>
                    <a:pt x="5371" y="274"/>
                  </a:cubicBezTo>
                  <a:lnTo>
                    <a:pt x="4604" y="841"/>
                  </a:lnTo>
                  <a:cubicBezTo>
                    <a:pt x="4471" y="974"/>
                    <a:pt x="4304" y="1041"/>
                    <a:pt x="4104" y="1074"/>
                  </a:cubicBezTo>
                  <a:cubicBezTo>
                    <a:pt x="4082" y="1077"/>
                    <a:pt x="4060" y="1079"/>
                    <a:pt x="4038" y="1079"/>
                  </a:cubicBezTo>
                  <a:cubicBezTo>
                    <a:pt x="3882" y="1079"/>
                    <a:pt x="3725" y="1009"/>
                    <a:pt x="3569" y="1009"/>
                  </a:cubicBezTo>
                  <a:cubicBezTo>
                    <a:pt x="3514" y="1009"/>
                    <a:pt x="3458" y="1017"/>
                    <a:pt x="3403" y="1041"/>
                  </a:cubicBezTo>
                  <a:cubicBezTo>
                    <a:pt x="3203" y="1108"/>
                    <a:pt x="3136" y="1441"/>
                    <a:pt x="2936" y="1541"/>
                  </a:cubicBezTo>
                  <a:cubicBezTo>
                    <a:pt x="2895" y="1550"/>
                    <a:pt x="2853" y="1554"/>
                    <a:pt x="2812" y="1554"/>
                  </a:cubicBezTo>
                  <a:cubicBezTo>
                    <a:pt x="2690" y="1554"/>
                    <a:pt x="2578" y="1516"/>
                    <a:pt x="2503" y="1441"/>
                  </a:cubicBezTo>
                  <a:cubicBezTo>
                    <a:pt x="2369" y="1341"/>
                    <a:pt x="2236" y="1274"/>
                    <a:pt x="2069" y="1208"/>
                  </a:cubicBezTo>
                  <a:cubicBezTo>
                    <a:pt x="2041" y="1202"/>
                    <a:pt x="2013" y="1199"/>
                    <a:pt x="1986" y="1199"/>
                  </a:cubicBezTo>
                  <a:cubicBezTo>
                    <a:pt x="1870" y="1199"/>
                    <a:pt x="1766" y="1250"/>
                    <a:pt x="1720" y="1351"/>
                  </a:cubicBezTo>
                  <a:lnTo>
                    <a:pt x="1720" y="1351"/>
                  </a:lnTo>
                  <a:cubicBezTo>
                    <a:pt x="961" y="2070"/>
                    <a:pt x="387" y="2943"/>
                    <a:pt x="1" y="3910"/>
                  </a:cubicBezTo>
                  <a:cubicBezTo>
                    <a:pt x="868" y="3609"/>
                    <a:pt x="1769" y="3276"/>
                    <a:pt x="2403" y="2642"/>
                  </a:cubicBezTo>
                  <a:cubicBezTo>
                    <a:pt x="2536" y="2475"/>
                    <a:pt x="2669" y="2342"/>
                    <a:pt x="2870" y="2208"/>
                  </a:cubicBezTo>
                  <a:cubicBezTo>
                    <a:pt x="3003" y="2142"/>
                    <a:pt x="3203" y="2142"/>
                    <a:pt x="3370" y="2042"/>
                  </a:cubicBezTo>
                  <a:cubicBezTo>
                    <a:pt x="3637" y="1975"/>
                    <a:pt x="3837" y="1741"/>
                    <a:pt x="4070" y="1641"/>
                  </a:cubicBezTo>
                  <a:cubicBezTo>
                    <a:pt x="4148" y="1608"/>
                    <a:pt x="4230" y="1601"/>
                    <a:pt x="4314" y="1601"/>
                  </a:cubicBezTo>
                  <a:cubicBezTo>
                    <a:pt x="4381" y="1601"/>
                    <a:pt x="4450" y="1605"/>
                    <a:pt x="4520" y="1605"/>
                  </a:cubicBezTo>
                  <a:cubicBezTo>
                    <a:pt x="4624" y="1605"/>
                    <a:pt x="4731" y="1595"/>
                    <a:pt x="4838" y="1541"/>
                  </a:cubicBezTo>
                  <a:cubicBezTo>
                    <a:pt x="5071" y="1441"/>
                    <a:pt x="5271" y="1174"/>
                    <a:pt x="5505" y="1008"/>
                  </a:cubicBezTo>
                  <a:cubicBezTo>
                    <a:pt x="5672" y="908"/>
                    <a:pt x="5905" y="874"/>
                    <a:pt x="6072" y="774"/>
                  </a:cubicBezTo>
                  <a:cubicBezTo>
                    <a:pt x="6272" y="674"/>
                    <a:pt x="6405" y="474"/>
                    <a:pt x="6372" y="274"/>
                  </a:cubicBezTo>
                  <a:cubicBezTo>
                    <a:pt x="6285" y="99"/>
                    <a:pt x="6147" y="1"/>
                    <a:pt x="59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3" name="Google Shape;2773;p43"/>
            <p:cNvSpPr/>
            <p:nvPr/>
          </p:nvSpPr>
          <p:spPr>
            <a:xfrm>
              <a:off x="2916840" y="3791289"/>
              <a:ext cx="101839" cy="67674"/>
            </a:xfrm>
            <a:custGeom>
              <a:avLst/>
              <a:gdLst/>
              <a:ahLst/>
              <a:cxnLst/>
              <a:rect l="l" t="t" r="r" b="b"/>
              <a:pathLst>
                <a:path w="4972" h="3304" extrusionOk="0">
                  <a:moveTo>
                    <a:pt x="4538" y="1"/>
                  </a:moveTo>
                  <a:cubicBezTo>
                    <a:pt x="4460" y="1"/>
                    <a:pt x="4382" y="17"/>
                    <a:pt x="4304" y="56"/>
                  </a:cubicBezTo>
                  <a:cubicBezTo>
                    <a:pt x="3804" y="223"/>
                    <a:pt x="3403" y="756"/>
                    <a:pt x="2836" y="756"/>
                  </a:cubicBezTo>
                  <a:cubicBezTo>
                    <a:pt x="2722" y="756"/>
                    <a:pt x="2597" y="735"/>
                    <a:pt x="2479" y="735"/>
                  </a:cubicBezTo>
                  <a:cubicBezTo>
                    <a:pt x="2391" y="735"/>
                    <a:pt x="2307" y="747"/>
                    <a:pt x="2236" y="790"/>
                  </a:cubicBezTo>
                  <a:cubicBezTo>
                    <a:pt x="2036" y="923"/>
                    <a:pt x="2002" y="1190"/>
                    <a:pt x="1802" y="1324"/>
                  </a:cubicBezTo>
                  <a:cubicBezTo>
                    <a:pt x="1535" y="1557"/>
                    <a:pt x="1035" y="1390"/>
                    <a:pt x="768" y="1624"/>
                  </a:cubicBezTo>
                  <a:cubicBezTo>
                    <a:pt x="668" y="1724"/>
                    <a:pt x="568" y="1857"/>
                    <a:pt x="435" y="1857"/>
                  </a:cubicBezTo>
                  <a:cubicBezTo>
                    <a:pt x="368" y="1857"/>
                    <a:pt x="268" y="1824"/>
                    <a:pt x="201" y="1791"/>
                  </a:cubicBezTo>
                  <a:cubicBezTo>
                    <a:pt x="134" y="1791"/>
                    <a:pt x="1" y="1824"/>
                    <a:pt x="34" y="1924"/>
                  </a:cubicBezTo>
                  <a:lnTo>
                    <a:pt x="668" y="3258"/>
                  </a:lnTo>
                  <a:cubicBezTo>
                    <a:pt x="753" y="3289"/>
                    <a:pt x="839" y="3304"/>
                    <a:pt x="924" y="3304"/>
                  </a:cubicBezTo>
                  <a:cubicBezTo>
                    <a:pt x="1206" y="3304"/>
                    <a:pt x="1466" y="3140"/>
                    <a:pt x="1569" y="2858"/>
                  </a:cubicBezTo>
                  <a:cubicBezTo>
                    <a:pt x="1569" y="2691"/>
                    <a:pt x="1602" y="2558"/>
                    <a:pt x="1702" y="2424"/>
                  </a:cubicBezTo>
                  <a:cubicBezTo>
                    <a:pt x="1774" y="2352"/>
                    <a:pt x="1898" y="2297"/>
                    <a:pt x="2025" y="2297"/>
                  </a:cubicBezTo>
                  <a:cubicBezTo>
                    <a:pt x="2073" y="2297"/>
                    <a:pt x="2123" y="2306"/>
                    <a:pt x="2169" y="2324"/>
                  </a:cubicBezTo>
                  <a:cubicBezTo>
                    <a:pt x="2224" y="2338"/>
                    <a:pt x="2285" y="2346"/>
                    <a:pt x="2350" y="2346"/>
                  </a:cubicBezTo>
                  <a:cubicBezTo>
                    <a:pt x="2441" y="2346"/>
                    <a:pt x="2538" y="2330"/>
                    <a:pt x="2636" y="2291"/>
                  </a:cubicBezTo>
                  <a:cubicBezTo>
                    <a:pt x="2903" y="2124"/>
                    <a:pt x="2903" y="1724"/>
                    <a:pt x="3170" y="1590"/>
                  </a:cubicBezTo>
                  <a:cubicBezTo>
                    <a:pt x="3253" y="1574"/>
                    <a:pt x="3328" y="1574"/>
                    <a:pt x="3403" y="1574"/>
                  </a:cubicBezTo>
                  <a:cubicBezTo>
                    <a:pt x="3478" y="1574"/>
                    <a:pt x="3553" y="1574"/>
                    <a:pt x="3637" y="1557"/>
                  </a:cubicBezTo>
                  <a:cubicBezTo>
                    <a:pt x="3904" y="1490"/>
                    <a:pt x="3970" y="1090"/>
                    <a:pt x="4204" y="890"/>
                  </a:cubicBezTo>
                  <a:cubicBezTo>
                    <a:pt x="4337" y="790"/>
                    <a:pt x="4504" y="723"/>
                    <a:pt x="4638" y="656"/>
                  </a:cubicBezTo>
                  <a:cubicBezTo>
                    <a:pt x="4804" y="590"/>
                    <a:pt x="4971" y="456"/>
                    <a:pt x="4938" y="289"/>
                  </a:cubicBezTo>
                  <a:cubicBezTo>
                    <a:pt x="4938" y="156"/>
                    <a:pt x="4838" y="56"/>
                    <a:pt x="4704" y="23"/>
                  </a:cubicBezTo>
                  <a:cubicBezTo>
                    <a:pt x="4649" y="9"/>
                    <a:pt x="4594" y="1"/>
                    <a:pt x="4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4" name="Google Shape;2774;p43"/>
            <p:cNvSpPr/>
            <p:nvPr/>
          </p:nvSpPr>
          <p:spPr>
            <a:xfrm>
              <a:off x="3259901" y="4042302"/>
              <a:ext cx="41641" cy="12064"/>
            </a:xfrm>
            <a:custGeom>
              <a:avLst/>
              <a:gdLst/>
              <a:ahLst/>
              <a:cxnLst/>
              <a:rect l="l" t="t" r="r" b="b"/>
              <a:pathLst>
                <a:path w="2033" h="589" extrusionOk="0">
                  <a:moveTo>
                    <a:pt x="898" y="1"/>
                  </a:moveTo>
                  <a:cubicBezTo>
                    <a:pt x="357" y="1"/>
                    <a:pt x="0" y="283"/>
                    <a:pt x="31" y="343"/>
                  </a:cubicBezTo>
                  <a:cubicBezTo>
                    <a:pt x="45" y="357"/>
                    <a:pt x="74" y="363"/>
                    <a:pt x="116" y="363"/>
                  </a:cubicBezTo>
                  <a:cubicBezTo>
                    <a:pt x="230" y="363"/>
                    <a:pt x="442" y="324"/>
                    <a:pt x="713" y="324"/>
                  </a:cubicBezTo>
                  <a:cubicBezTo>
                    <a:pt x="812" y="324"/>
                    <a:pt x="919" y="329"/>
                    <a:pt x="1031" y="343"/>
                  </a:cubicBezTo>
                  <a:cubicBezTo>
                    <a:pt x="1499" y="402"/>
                    <a:pt x="1839" y="589"/>
                    <a:pt x="1961" y="589"/>
                  </a:cubicBezTo>
                  <a:cubicBezTo>
                    <a:pt x="1978" y="589"/>
                    <a:pt x="1990" y="585"/>
                    <a:pt x="1999" y="577"/>
                  </a:cubicBezTo>
                  <a:cubicBezTo>
                    <a:pt x="2032" y="510"/>
                    <a:pt x="1698" y="110"/>
                    <a:pt x="1065" y="10"/>
                  </a:cubicBezTo>
                  <a:cubicBezTo>
                    <a:pt x="1008" y="4"/>
                    <a:pt x="952"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5" name="Google Shape;2775;p43"/>
            <p:cNvSpPr/>
            <p:nvPr/>
          </p:nvSpPr>
          <p:spPr>
            <a:xfrm>
              <a:off x="3230980" y="4077307"/>
              <a:ext cx="35701" cy="19233"/>
            </a:xfrm>
            <a:custGeom>
              <a:avLst/>
              <a:gdLst/>
              <a:ahLst/>
              <a:cxnLst/>
              <a:rect l="l" t="t" r="r" b="b"/>
              <a:pathLst>
                <a:path w="1743" h="939" extrusionOk="0">
                  <a:moveTo>
                    <a:pt x="456" y="0"/>
                  </a:moveTo>
                  <a:cubicBezTo>
                    <a:pt x="178" y="0"/>
                    <a:pt x="0" y="94"/>
                    <a:pt x="42" y="135"/>
                  </a:cubicBezTo>
                  <a:cubicBezTo>
                    <a:pt x="42" y="235"/>
                    <a:pt x="442" y="202"/>
                    <a:pt x="909" y="436"/>
                  </a:cubicBezTo>
                  <a:cubicBezTo>
                    <a:pt x="1322" y="626"/>
                    <a:pt x="1554" y="938"/>
                    <a:pt x="1661" y="938"/>
                  </a:cubicBezTo>
                  <a:cubicBezTo>
                    <a:pt x="1666" y="938"/>
                    <a:pt x="1671" y="937"/>
                    <a:pt x="1676" y="936"/>
                  </a:cubicBezTo>
                  <a:cubicBezTo>
                    <a:pt x="1743" y="903"/>
                    <a:pt x="1576" y="402"/>
                    <a:pt x="1042" y="135"/>
                  </a:cubicBezTo>
                  <a:cubicBezTo>
                    <a:pt x="828" y="35"/>
                    <a:pt x="624"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6" name="Google Shape;2776;p43"/>
            <p:cNvSpPr/>
            <p:nvPr/>
          </p:nvSpPr>
          <p:spPr>
            <a:xfrm>
              <a:off x="3203800" y="4109423"/>
              <a:ext cx="28716" cy="23330"/>
            </a:xfrm>
            <a:custGeom>
              <a:avLst/>
              <a:gdLst/>
              <a:ahLst/>
              <a:cxnLst/>
              <a:rect l="l" t="t" r="r" b="b"/>
              <a:pathLst>
                <a:path w="1402" h="1139" extrusionOk="0">
                  <a:moveTo>
                    <a:pt x="120" y="0"/>
                  </a:moveTo>
                  <a:cubicBezTo>
                    <a:pt x="46" y="0"/>
                    <a:pt x="1" y="14"/>
                    <a:pt x="1" y="35"/>
                  </a:cubicBezTo>
                  <a:cubicBezTo>
                    <a:pt x="1" y="135"/>
                    <a:pt x="368" y="269"/>
                    <a:pt x="701" y="569"/>
                  </a:cubicBezTo>
                  <a:cubicBezTo>
                    <a:pt x="1019" y="823"/>
                    <a:pt x="1216" y="1138"/>
                    <a:pt x="1292" y="1138"/>
                  </a:cubicBezTo>
                  <a:cubicBezTo>
                    <a:pt x="1295" y="1138"/>
                    <a:pt x="1299" y="1137"/>
                    <a:pt x="1302" y="1136"/>
                  </a:cubicBezTo>
                  <a:cubicBezTo>
                    <a:pt x="1402" y="1136"/>
                    <a:pt x="1302" y="669"/>
                    <a:pt x="902" y="302"/>
                  </a:cubicBezTo>
                  <a:cubicBezTo>
                    <a:pt x="602" y="71"/>
                    <a:pt x="286"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7" name="Google Shape;2777;p43"/>
            <p:cNvSpPr/>
            <p:nvPr/>
          </p:nvSpPr>
          <p:spPr>
            <a:xfrm>
              <a:off x="3244130" y="3990256"/>
              <a:ext cx="37975" cy="16919"/>
            </a:xfrm>
            <a:custGeom>
              <a:avLst/>
              <a:gdLst/>
              <a:ahLst/>
              <a:cxnLst/>
              <a:rect l="l" t="t" r="r" b="b"/>
              <a:pathLst>
                <a:path w="1854" h="826" extrusionOk="0">
                  <a:moveTo>
                    <a:pt x="1455" y="0"/>
                  </a:moveTo>
                  <a:cubicBezTo>
                    <a:pt x="1279" y="0"/>
                    <a:pt x="1060" y="31"/>
                    <a:pt x="834" y="116"/>
                  </a:cubicBezTo>
                  <a:cubicBezTo>
                    <a:pt x="267" y="349"/>
                    <a:pt x="0" y="783"/>
                    <a:pt x="67" y="816"/>
                  </a:cubicBezTo>
                  <a:cubicBezTo>
                    <a:pt x="73" y="823"/>
                    <a:pt x="82" y="826"/>
                    <a:pt x="94" y="826"/>
                  </a:cubicBezTo>
                  <a:cubicBezTo>
                    <a:pt x="200" y="826"/>
                    <a:pt x="512" y="566"/>
                    <a:pt x="934" y="416"/>
                  </a:cubicBezTo>
                  <a:cubicBezTo>
                    <a:pt x="1401" y="216"/>
                    <a:pt x="1835" y="216"/>
                    <a:pt x="1835" y="116"/>
                  </a:cubicBezTo>
                  <a:cubicBezTo>
                    <a:pt x="1854" y="58"/>
                    <a:pt x="1695" y="0"/>
                    <a:pt x="1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8" name="Google Shape;2778;p43"/>
            <p:cNvSpPr/>
            <p:nvPr/>
          </p:nvSpPr>
          <p:spPr>
            <a:xfrm>
              <a:off x="3213365" y="3958365"/>
              <a:ext cx="54012" cy="42460"/>
            </a:xfrm>
            <a:custGeom>
              <a:avLst/>
              <a:gdLst/>
              <a:ahLst/>
              <a:cxnLst/>
              <a:rect l="l" t="t" r="r" b="b"/>
              <a:pathLst>
                <a:path w="2637" h="2073" extrusionOk="0">
                  <a:moveTo>
                    <a:pt x="444" y="783"/>
                  </a:moveTo>
                  <a:cubicBezTo>
                    <a:pt x="485" y="783"/>
                    <a:pt x="527" y="792"/>
                    <a:pt x="568" y="805"/>
                  </a:cubicBezTo>
                  <a:cubicBezTo>
                    <a:pt x="802" y="805"/>
                    <a:pt x="1002" y="872"/>
                    <a:pt x="1202" y="1005"/>
                  </a:cubicBezTo>
                  <a:cubicBezTo>
                    <a:pt x="1465" y="1122"/>
                    <a:pt x="1677" y="1316"/>
                    <a:pt x="1860" y="1542"/>
                  </a:cubicBezTo>
                  <a:lnTo>
                    <a:pt x="1860" y="1542"/>
                  </a:lnTo>
                  <a:cubicBezTo>
                    <a:pt x="1884" y="1606"/>
                    <a:pt x="1912" y="1667"/>
                    <a:pt x="1944" y="1727"/>
                  </a:cubicBezTo>
                  <a:lnTo>
                    <a:pt x="1944" y="1727"/>
                  </a:lnTo>
                  <a:lnTo>
                    <a:pt x="1869" y="1706"/>
                  </a:lnTo>
                  <a:cubicBezTo>
                    <a:pt x="1569" y="1639"/>
                    <a:pt x="1269" y="1539"/>
                    <a:pt x="1002" y="1439"/>
                  </a:cubicBezTo>
                  <a:cubicBezTo>
                    <a:pt x="835" y="1372"/>
                    <a:pt x="701" y="1306"/>
                    <a:pt x="568" y="1239"/>
                  </a:cubicBezTo>
                  <a:cubicBezTo>
                    <a:pt x="468" y="1206"/>
                    <a:pt x="368" y="1139"/>
                    <a:pt x="268" y="1039"/>
                  </a:cubicBezTo>
                  <a:cubicBezTo>
                    <a:pt x="201" y="1005"/>
                    <a:pt x="201" y="872"/>
                    <a:pt x="268" y="839"/>
                  </a:cubicBezTo>
                  <a:cubicBezTo>
                    <a:pt x="326" y="800"/>
                    <a:pt x="385" y="783"/>
                    <a:pt x="444" y="783"/>
                  </a:cubicBezTo>
                  <a:close/>
                  <a:moveTo>
                    <a:pt x="2282" y="188"/>
                  </a:moveTo>
                  <a:cubicBezTo>
                    <a:pt x="2319" y="188"/>
                    <a:pt x="2353" y="205"/>
                    <a:pt x="2369" y="238"/>
                  </a:cubicBezTo>
                  <a:cubicBezTo>
                    <a:pt x="2403" y="338"/>
                    <a:pt x="2403" y="438"/>
                    <a:pt x="2369" y="572"/>
                  </a:cubicBezTo>
                  <a:cubicBezTo>
                    <a:pt x="2336" y="839"/>
                    <a:pt x="2303" y="1139"/>
                    <a:pt x="2269" y="1439"/>
                  </a:cubicBezTo>
                  <a:lnTo>
                    <a:pt x="2236" y="1673"/>
                  </a:lnTo>
                  <a:lnTo>
                    <a:pt x="2236" y="1773"/>
                  </a:lnTo>
                  <a:cubicBezTo>
                    <a:pt x="2236" y="1773"/>
                    <a:pt x="2236" y="1806"/>
                    <a:pt x="2236" y="1806"/>
                  </a:cubicBezTo>
                  <a:lnTo>
                    <a:pt x="2102" y="1773"/>
                  </a:lnTo>
                  <a:lnTo>
                    <a:pt x="2079" y="1766"/>
                  </a:lnTo>
                  <a:lnTo>
                    <a:pt x="2079" y="1766"/>
                  </a:lnTo>
                  <a:cubicBezTo>
                    <a:pt x="2069" y="1732"/>
                    <a:pt x="2056" y="1700"/>
                    <a:pt x="2040" y="1669"/>
                  </a:cubicBezTo>
                  <a:lnTo>
                    <a:pt x="2040" y="1669"/>
                  </a:lnTo>
                  <a:cubicBezTo>
                    <a:pt x="1931" y="1388"/>
                    <a:pt x="1905" y="1082"/>
                    <a:pt x="1936" y="805"/>
                  </a:cubicBezTo>
                  <a:cubicBezTo>
                    <a:pt x="1936" y="572"/>
                    <a:pt x="2036" y="372"/>
                    <a:pt x="2169" y="238"/>
                  </a:cubicBezTo>
                  <a:cubicBezTo>
                    <a:pt x="2203" y="205"/>
                    <a:pt x="2244" y="188"/>
                    <a:pt x="2282" y="188"/>
                  </a:cubicBezTo>
                  <a:close/>
                  <a:moveTo>
                    <a:pt x="2263" y="0"/>
                  </a:moveTo>
                  <a:cubicBezTo>
                    <a:pt x="2181" y="0"/>
                    <a:pt x="2098" y="25"/>
                    <a:pt x="2036" y="71"/>
                  </a:cubicBezTo>
                  <a:cubicBezTo>
                    <a:pt x="1936" y="172"/>
                    <a:pt x="1869" y="305"/>
                    <a:pt x="1836" y="438"/>
                  </a:cubicBezTo>
                  <a:cubicBezTo>
                    <a:pt x="1753" y="708"/>
                    <a:pt x="1734" y="1004"/>
                    <a:pt x="1788" y="1285"/>
                  </a:cubicBezTo>
                  <a:lnTo>
                    <a:pt x="1788" y="1285"/>
                  </a:lnTo>
                  <a:cubicBezTo>
                    <a:pt x="1641" y="1114"/>
                    <a:pt x="1461" y="979"/>
                    <a:pt x="1269" y="872"/>
                  </a:cubicBezTo>
                  <a:cubicBezTo>
                    <a:pt x="1068" y="739"/>
                    <a:pt x="835" y="639"/>
                    <a:pt x="601" y="605"/>
                  </a:cubicBezTo>
                  <a:cubicBezTo>
                    <a:pt x="566" y="596"/>
                    <a:pt x="527" y="592"/>
                    <a:pt x="489" y="592"/>
                  </a:cubicBezTo>
                  <a:cubicBezTo>
                    <a:pt x="383" y="592"/>
                    <a:pt x="274" y="623"/>
                    <a:pt x="201" y="672"/>
                  </a:cubicBezTo>
                  <a:cubicBezTo>
                    <a:pt x="101" y="705"/>
                    <a:pt x="34" y="805"/>
                    <a:pt x="34" y="905"/>
                  </a:cubicBezTo>
                  <a:cubicBezTo>
                    <a:pt x="1" y="1005"/>
                    <a:pt x="34" y="1072"/>
                    <a:pt x="101" y="1172"/>
                  </a:cubicBezTo>
                  <a:cubicBezTo>
                    <a:pt x="201" y="1272"/>
                    <a:pt x="335" y="1372"/>
                    <a:pt x="501" y="1439"/>
                  </a:cubicBezTo>
                  <a:cubicBezTo>
                    <a:pt x="635" y="1506"/>
                    <a:pt x="768" y="1573"/>
                    <a:pt x="902" y="1639"/>
                  </a:cubicBezTo>
                  <a:cubicBezTo>
                    <a:pt x="1202" y="1739"/>
                    <a:pt x="1502" y="1839"/>
                    <a:pt x="1802" y="1939"/>
                  </a:cubicBezTo>
                  <a:lnTo>
                    <a:pt x="2036" y="1973"/>
                  </a:lnTo>
                  <a:lnTo>
                    <a:pt x="2109" y="1991"/>
                  </a:lnTo>
                  <a:lnTo>
                    <a:pt x="2109" y="1991"/>
                  </a:lnTo>
                  <a:cubicBezTo>
                    <a:pt x="2137" y="2022"/>
                    <a:pt x="2168" y="2050"/>
                    <a:pt x="2203" y="2073"/>
                  </a:cubicBezTo>
                  <a:cubicBezTo>
                    <a:pt x="2196" y="2052"/>
                    <a:pt x="2187" y="2029"/>
                    <a:pt x="2178" y="2006"/>
                  </a:cubicBezTo>
                  <a:lnTo>
                    <a:pt x="2178" y="2006"/>
                  </a:lnTo>
                  <a:cubicBezTo>
                    <a:pt x="2242" y="2006"/>
                    <a:pt x="2305" y="2005"/>
                    <a:pt x="2369" y="1973"/>
                  </a:cubicBezTo>
                  <a:cubicBezTo>
                    <a:pt x="2436" y="1939"/>
                    <a:pt x="2469" y="1873"/>
                    <a:pt x="2469" y="1806"/>
                  </a:cubicBezTo>
                  <a:lnTo>
                    <a:pt x="2469" y="1673"/>
                  </a:lnTo>
                  <a:lnTo>
                    <a:pt x="2503" y="1472"/>
                  </a:lnTo>
                  <a:cubicBezTo>
                    <a:pt x="2536" y="1172"/>
                    <a:pt x="2569" y="872"/>
                    <a:pt x="2569" y="572"/>
                  </a:cubicBezTo>
                  <a:cubicBezTo>
                    <a:pt x="2636" y="438"/>
                    <a:pt x="2603" y="272"/>
                    <a:pt x="2503" y="105"/>
                  </a:cubicBezTo>
                  <a:cubicBezTo>
                    <a:pt x="2449" y="33"/>
                    <a:pt x="2357" y="0"/>
                    <a:pt x="2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9" name="Google Shape;2779;p43"/>
            <p:cNvSpPr/>
            <p:nvPr/>
          </p:nvSpPr>
          <p:spPr>
            <a:xfrm>
              <a:off x="3133442" y="4124355"/>
              <a:ext cx="130514" cy="80762"/>
            </a:xfrm>
            <a:custGeom>
              <a:avLst/>
              <a:gdLst/>
              <a:ahLst/>
              <a:cxnLst/>
              <a:rect l="l" t="t" r="r" b="b"/>
              <a:pathLst>
                <a:path w="6372" h="3943" extrusionOk="0">
                  <a:moveTo>
                    <a:pt x="5947" y="0"/>
                  </a:moveTo>
                  <a:cubicBezTo>
                    <a:pt x="5922" y="0"/>
                    <a:pt x="5896" y="2"/>
                    <a:pt x="5871" y="7"/>
                  </a:cubicBezTo>
                  <a:cubicBezTo>
                    <a:pt x="5671" y="73"/>
                    <a:pt x="5504" y="140"/>
                    <a:pt x="5371" y="273"/>
                  </a:cubicBezTo>
                  <a:lnTo>
                    <a:pt x="4570" y="874"/>
                  </a:lnTo>
                  <a:cubicBezTo>
                    <a:pt x="4437" y="974"/>
                    <a:pt x="4270" y="1074"/>
                    <a:pt x="4103" y="1074"/>
                  </a:cubicBezTo>
                  <a:cubicBezTo>
                    <a:pt x="4081" y="1077"/>
                    <a:pt x="4059" y="1078"/>
                    <a:pt x="4037" y="1078"/>
                  </a:cubicBezTo>
                  <a:cubicBezTo>
                    <a:pt x="3877" y="1078"/>
                    <a:pt x="3706" y="1008"/>
                    <a:pt x="3554" y="1008"/>
                  </a:cubicBezTo>
                  <a:cubicBezTo>
                    <a:pt x="3501" y="1008"/>
                    <a:pt x="3450" y="1017"/>
                    <a:pt x="3403" y="1041"/>
                  </a:cubicBezTo>
                  <a:cubicBezTo>
                    <a:pt x="3169" y="1141"/>
                    <a:pt x="3136" y="1474"/>
                    <a:pt x="2902" y="1541"/>
                  </a:cubicBezTo>
                  <a:cubicBezTo>
                    <a:pt x="2861" y="1549"/>
                    <a:pt x="2821" y="1554"/>
                    <a:pt x="2783" y="1554"/>
                  </a:cubicBezTo>
                  <a:cubicBezTo>
                    <a:pt x="2669" y="1554"/>
                    <a:pt x="2569" y="1516"/>
                    <a:pt x="2469" y="1441"/>
                  </a:cubicBezTo>
                  <a:cubicBezTo>
                    <a:pt x="2335" y="1341"/>
                    <a:pt x="2202" y="1274"/>
                    <a:pt x="2035" y="1207"/>
                  </a:cubicBezTo>
                  <a:cubicBezTo>
                    <a:pt x="2013" y="1202"/>
                    <a:pt x="1990" y="1199"/>
                    <a:pt x="1966" y="1199"/>
                  </a:cubicBezTo>
                  <a:cubicBezTo>
                    <a:pt x="1852" y="1199"/>
                    <a:pt x="1730" y="1265"/>
                    <a:pt x="1673" y="1397"/>
                  </a:cubicBezTo>
                  <a:lnTo>
                    <a:pt x="1673" y="1397"/>
                  </a:lnTo>
                  <a:cubicBezTo>
                    <a:pt x="920" y="2114"/>
                    <a:pt x="352" y="2982"/>
                    <a:pt x="0" y="3943"/>
                  </a:cubicBezTo>
                  <a:cubicBezTo>
                    <a:pt x="867" y="3709"/>
                    <a:pt x="1701" y="3276"/>
                    <a:pt x="2369" y="2675"/>
                  </a:cubicBezTo>
                  <a:cubicBezTo>
                    <a:pt x="2502" y="2508"/>
                    <a:pt x="2669" y="2375"/>
                    <a:pt x="2836" y="2241"/>
                  </a:cubicBezTo>
                  <a:cubicBezTo>
                    <a:pt x="3002" y="2175"/>
                    <a:pt x="3202" y="2175"/>
                    <a:pt x="3369" y="2075"/>
                  </a:cubicBezTo>
                  <a:cubicBezTo>
                    <a:pt x="3603" y="1975"/>
                    <a:pt x="3803" y="1741"/>
                    <a:pt x="4070" y="1641"/>
                  </a:cubicBezTo>
                  <a:cubicBezTo>
                    <a:pt x="4139" y="1621"/>
                    <a:pt x="4211" y="1616"/>
                    <a:pt x="4285" y="1616"/>
                  </a:cubicBezTo>
                  <a:cubicBezTo>
                    <a:pt x="4363" y="1616"/>
                    <a:pt x="4442" y="1622"/>
                    <a:pt x="4521" y="1622"/>
                  </a:cubicBezTo>
                  <a:cubicBezTo>
                    <a:pt x="4617" y="1622"/>
                    <a:pt x="4713" y="1613"/>
                    <a:pt x="4804" y="1574"/>
                  </a:cubicBezTo>
                  <a:cubicBezTo>
                    <a:pt x="5070" y="1441"/>
                    <a:pt x="5237" y="1174"/>
                    <a:pt x="5471" y="1041"/>
                  </a:cubicBezTo>
                  <a:cubicBezTo>
                    <a:pt x="5638" y="907"/>
                    <a:pt x="5871" y="874"/>
                    <a:pt x="6071" y="774"/>
                  </a:cubicBezTo>
                  <a:cubicBezTo>
                    <a:pt x="6271" y="674"/>
                    <a:pt x="6371" y="474"/>
                    <a:pt x="6338" y="273"/>
                  </a:cubicBezTo>
                  <a:cubicBezTo>
                    <a:pt x="6280" y="99"/>
                    <a:pt x="6120" y="0"/>
                    <a:pt x="5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0" name="Google Shape;2780;p43"/>
            <p:cNvSpPr/>
            <p:nvPr/>
          </p:nvSpPr>
          <p:spPr>
            <a:xfrm>
              <a:off x="3193005" y="3847759"/>
              <a:ext cx="101020" cy="67838"/>
            </a:xfrm>
            <a:custGeom>
              <a:avLst/>
              <a:gdLst/>
              <a:ahLst/>
              <a:cxnLst/>
              <a:rect l="l" t="t" r="r" b="b"/>
              <a:pathLst>
                <a:path w="4932" h="3312" extrusionOk="0">
                  <a:moveTo>
                    <a:pt x="4664" y="1"/>
                  </a:moveTo>
                  <a:cubicBezTo>
                    <a:pt x="4531" y="1"/>
                    <a:pt x="4397" y="1"/>
                    <a:pt x="4297" y="68"/>
                  </a:cubicBezTo>
                  <a:cubicBezTo>
                    <a:pt x="3764" y="234"/>
                    <a:pt x="3363" y="735"/>
                    <a:pt x="2830" y="768"/>
                  </a:cubicBezTo>
                  <a:cubicBezTo>
                    <a:pt x="2696" y="768"/>
                    <a:pt x="2563" y="746"/>
                    <a:pt x="2442" y="746"/>
                  </a:cubicBezTo>
                  <a:cubicBezTo>
                    <a:pt x="2351" y="746"/>
                    <a:pt x="2267" y="759"/>
                    <a:pt x="2196" y="801"/>
                  </a:cubicBezTo>
                  <a:cubicBezTo>
                    <a:pt x="1996" y="902"/>
                    <a:pt x="1962" y="1168"/>
                    <a:pt x="1796" y="1302"/>
                  </a:cubicBezTo>
                  <a:cubicBezTo>
                    <a:pt x="1529" y="1569"/>
                    <a:pt x="1028" y="1402"/>
                    <a:pt x="761" y="1635"/>
                  </a:cubicBezTo>
                  <a:cubicBezTo>
                    <a:pt x="661" y="1702"/>
                    <a:pt x="595" y="1869"/>
                    <a:pt x="428" y="1869"/>
                  </a:cubicBezTo>
                  <a:cubicBezTo>
                    <a:pt x="294" y="1869"/>
                    <a:pt x="294" y="1802"/>
                    <a:pt x="194" y="1802"/>
                  </a:cubicBezTo>
                  <a:cubicBezTo>
                    <a:pt x="182" y="1796"/>
                    <a:pt x="168" y="1793"/>
                    <a:pt x="152" y="1793"/>
                  </a:cubicBezTo>
                  <a:cubicBezTo>
                    <a:pt x="84" y="1793"/>
                    <a:pt x="0" y="1848"/>
                    <a:pt x="28" y="1902"/>
                  </a:cubicBezTo>
                  <a:lnTo>
                    <a:pt x="661" y="3270"/>
                  </a:lnTo>
                  <a:cubicBezTo>
                    <a:pt x="739" y="3298"/>
                    <a:pt x="818" y="3311"/>
                    <a:pt x="895" y="3311"/>
                  </a:cubicBezTo>
                  <a:cubicBezTo>
                    <a:pt x="1184" y="3311"/>
                    <a:pt x="1450" y="3126"/>
                    <a:pt x="1529" y="2836"/>
                  </a:cubicBezTo>
                  <a:cubicBezTo>
                    <a:pt x="1529" y="2703"/>
                    <a:pt x="1595" y="2536"/>
                    <a:pt x="1662" y="2436"/>
                  </a:cubicBezTo>
                  <a:cubicBezTo>
                    <a:pt x="1764" y="2334"/>
                    <a:pt x="1885" y="2291"/>
                    <a:pt x="2011" y="2291"/>
                  </a:cubicBezTo>
                  <a:cubicBezTo>
                    <a:pt x="2050" y="2291"/>
                    <a:pt x="2090" y="2295"/>
                    <a:pt x="2129" y="2303"/>
                  </a:cubicBezTo>
                  <a:cubicBezTo>
                    <a:pt x="2200" y="2331"/>
                    <a:pt x="2270" y="2341"/>
                    <a:pt x="2341" y="2341"/>
                  </a:cubicBezTo>
                  <a:cubicBezTo>
                    <a:pt x="2437" y="2341"/>
                    <a:pt x="2533" y="2322"/>
                    <a:pt x="2629" y="2303"/>
                  </a:cubicBezTo>
                  <a:cubicBezTo>
                    <a:pt x="2863" y="2136"/>
                    <a:pt x="2863" y="1702"/>
                    <a:pt x="3163" y="1602"/>
                  </a:cubicBezTo>
                  <a:cubicBezTo>
                    <a:pt x="3212" y="1577"/>
                    <a:pt x="3266" y="1571"/>
                    <a:pt x="3321" y="1571"/>
                  </a:cubicBezTo>
                  <a:cubicBezTo>
                    <a:pt x="3382" y="1571"/>
                    <a:pt x="3443" y="1579"/>
                    <a:pt x="3502" y="1579"/>
                  </a:cubicBezTo>
                  <a:cubicBezTo>
                    <a:pt x="3535" y="1579"/>
                    <a:pt x="3567" y="1576"/>
                    <a:pt x="3597" y="1569"/>
                  </a:cubicBezTo>
                  <a:cubicBezTo>
                    <a:pt x="3897" y="1469"/>
                    <a:pt x="3930" y="1068"/>
                    <a:pt x="4164" y="902"/>
                  </a:cubicBezTo>
                  <a:cubicBezTo>
                    <a:pt x="4297" y="801"/>
                    <a:pt x="4464" y="701"/>
                    <a:pt x="4631" y="668"/>
                  </a:cubicBezTo>
                  <a:cubicBezTo>
                    <a:pt x="4764" y="601"/>
                    <a:pt x="4931" y="468"/>
                    <a:pt x="4931" y="301"/>
                  </a:cubicBezTo>
                  <a:cubicBezTo>
                    <a:pt x="4898" y="168"/>
                    <a:pt x="4798" y="34"/>
                    <a:pt x="4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1" name="Google Shape;2781;p43"/>
            <p:cNvSpPr/>
            <p:nvPr/>
          </p:nvSpPr>
          <p:spPr>
            <a:xfrm>
              <a:off x="3043258" y="2673272"/>
              <a:ext cx="125046" cy="159907"/>
            </a:xfrm>
            <a:custGeom>
              <a:avLst/>
              <a:gdLst/>
              <a:ahLst/>
              <a:cxnLst/>
              <a:rect l="l" t="t" r="r" b="b"/>
              <a:pathLst>
                <a:path w="6105" h="7807" extrusionOk="0">
                  <a:moveTo>
                    <a:pt x="3102" y="1"/>
                  </a:moveTo>
                  <a:lnTo>
                    <a:pt x="3036" y="101"/>
                  </a:lnTo>
                  <a:lnTo>
                    <a:pt x="33" y="3770"/>
                  </a:lnTo>
                  <a:lnTo>
                    <a:pt x="0" y="3837"/>
                  </a:lnTo>
                  <a:lnTo>
                    <a:pt x="33" y="3904"/>
                  </a:lnTo>
                  <a:lnTo>
                    <a:pt x="133" y="4004"/>
                  </a:lnTo>
                  <a:lnTo>
                    <a:pt x="3036" y="7706"/>
                  </a:lnTo>
                  <a:lnTo>
                    <a:pt x="3102" y="7806"/>
                  </a:lnTo>
                  <a:lnTo>
                    <a:pt x="3202" y="7706"/>
                  </a:lnTo>
                  <a:lnTo>
                    <a:pt x="5337" y="4904"/>
                  </a:lnTo>
                  <a:lnTo>
                    <a:pt x="5904" y="4137"/>
                  </a:lnTo>
                  <a:cubicBezTo>
                    <a:pt x="5971" y="4037"/>
                    <a:pt x="6038" y="3937"/>
                    <a:pt x="6104" y="3837"/>
                  </a:cubicBezTo>
                  <a:lnTo>
                    <a:pt x="6104" y="3837"/>
                  </a:lnTo>
                  <a:cubicBezTo>
                    <a:pt x="6004" y="3937"/>
                    <a:pt x="5904" y="4004"/>
                    <a:pt x="5838" y="4104"/>
                  </a:cubicBezTo>
                  <a:cubicBezTo>
                    <a:pt x="5671" y="4304"/>
                    <a:pt x="5471" y="4571"/>
                    <a:pt x="5204" y="4904"/>
                  </a:cubicBezTo>
                  <a:cubicBezTo>
                    <a:pt x="4687" y="5550"/>
                    <a:pt x="3983" y="6446"/>
                    <a:pt x="3121" y="7502"/>
                  </a:cubicBezTo>
                  <a:lnTo>
                    <a:pt x="3121" y="7502"/>
                  </a:lnTo>
                  <a:lnTo>
                    <a:pt x="300" y="3870"/>
                  </a:lnTo>
                  <a:lnTo>
                    <a:pt x="282" y="3843"/>
                  </a:lnTo>
                  <a:lnTo>
                    <a:pt x="3121" y="302"/>
                  </a:lnTo>
                  <a:lnTo>
                    <a:pt x="3121" y="302"/>
                  </a:lnTo>
                  <a:cubicBezTo>
                    <a:pt x="3983" y="1326"/>
                    <a:pt x="4688" y="2190"/>
                    <a:pt x="5237" y="2836"/>
                  </a:cubicBezTo>
                  <a:lnTo>
                    <a:pt x="5838" y="3570"/>
                  </a:lnTo>
                  <a:cubicBezTo>
                    <a:pt x="5938" y="3670"/>
                    <a:pt x="6004" y="3737"/>
                    <a:pt x="6104" y="3837"/>
                  </a:cubicBezTo>
                  <a:cubicBezTo>
                    <a:pt x="6038" y="3737"/>
                    <a:pt x="5971" y="3637"/>
                    <a:pt x="5904" y="3570"/>
                  </a:cubicBezTo>
                  <a:lnTo>
                    <a:pt x="5337" y="2803"/>
                  </a:lnTo>
                  <a:lnTo>
                    <a:pt x="3169" y="101"/>
                  </a:lnTo>
                  <a:lnTo>
                    <a:pt x="31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2" name="Google Shape;2782;p43"/>
            <p:cNvSpPr/>
            <p:nvPr/>
          </p:nvSpPr>
          <p:spPr>
            <a:xfrm>
              <a:off x="3227723" y="2542103"/>
              <a:ext cx="73819" cy="49199"/>
            </a:xfrm>
            <a:custGeom>
              <a:avLst/>
              <a:gdLst/>
              <a:ahLst/>
              <a:cxnLst/>
              <a:rect l="l" t="t" r="r" b="b"/>
              <a:pathLst>
                <a:path w="3604" h="2402" extrusionOk="0">
                  <a:moveTo>
                    <a:pt x="0" y="0"/>
                  </a:moveTo>
                  <a:lnTo>
                    <a:pt x="0" y="0"/>
                  </a:lnTo>
                  <a:cubicBezTo>
                    <a:pt x="534" y="834"/>
                    <a:pt x="1101" y="1635"/>
                    <a:pt x="1735" y="2402"/>
                  </a:cubicBezTo>
                  <a:lnTo>
                    <a:pt x="1902" y="2402"/>
                  </a:lnTo>
                  <a:lnTo>
                    <a:pt x="1935" y="2369"/>
                  </a:lnTo>
                  <a:lnTo>
                    <a:pt x="1969" y="2302"/>
                  </a:lnTo>
                  <a:lnTo>
                    <a:pt x="2069" y="2202"/>
                  </a:lnTo>
                  <a:lnTo>
                    <a:pt x="2235" y="1968"/>
                  </a:lnTo>
                  <a:cubicBezTo>
                    <a:pt x="2369" y="1802"/>
                    <a:pt x="2469" y="1668"/>
                    <a:pt x="2569" y="1501"/>
                  </a:cubicBezTo>
                  <a:lnTo>
                    <a:pt x="3136" y="767"/>
                  </a:lnTo>
                  <a:cubicBezTo>
                    <a:pt x="3303" y="534"/>
                    <a:pt x="3470" y="300"/>
                    <a:pt x="3603" y="34"/>
                  </a:cubicBezTo>
                  <a:lnTo>
                    <a:pt x="3603" y="34"/>
                  </a:lnTo>
                  <a:cubicBezTo>
                    <a:pt x="3370" y="234"/>
                    <a:pt x="3169" y="434"/>
                    <a:pt x="3003" y="667"/>
                  </a:cubicBezTo>
                  <a:lnTo>
                    <a:pt x="2402" y="1401"/>
                  </a:lnTo>
                  <a:lnTo>
                    <a:pt x="2069" y="1802"/>
                  </a:lnTo>
                  <a:lnTo>
                    <a:pt x="1902" y="2035"/>
                  </a:lnTo>
                  <a:lnTo>
                    <a:pt x="1829" y="2133"/>
                  </a:lnTo>
                  <a:lnTo>
                    <a:pt x="1829" y="2133"/>
                  </a:lnTo>
                  <a:cubicBezTo>
                    <a:pt x="1280" y="1372"/>
                    <a:pt x="671" y="671"/>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3" name="Google Shape;2783;p43"/>
            <p:cNvSpPr/>
            <p:nvPr/>
          </p:nvSpPr>
          <p:spPr>
            <a:xfrm>
              <a:off x="2931874" y="2548247"/>
              <a:ext cx="73143" cy="57412"/>
            </a:xfrm>
            <a:custGeom>
              <a:avLst/>
              <a:gdLst/>
              <a:ahLst/>
              <a:cxnLst/>
              <a:rect l="l" t="t" r="r" b="b"/>
              <a:pathLst>
                <a:path w="3571" h="2803" extrusionOk="0">
                  <a:moveTo>
                    <a:pt x="1502" y="0"/>
                  </a:moveTo>
                  <a:lnTo>
                    <a:pt x="1402" y="134"/>
                  </a:lnTo>
                  <a:cubicBezTo>
                    <a:pt x="1002" y="834"/>
                    <a:pt x="635" y="1468"/>
                    <a:pt x="368" y="1935"/>
                  </a:cubicBezTo>
                  <a:cubicBezTo>
                    <a:pt x="234" y="2169"/>
                    <a:pt x="101" y="2436"/>
                    <a:pt x="1" y="2702"/>
                  </a:cubicBezTo>
                  <a:cubicBezTo>
                    <a:pt x="201" y="2502"/>
                    <a:pt x="368" y="2269"/>
                    <a:pt x="501" y="2035"/>
                  </a:cubicBezTo>
                  <a:cubicBezTo>
                    <a:pt x="782" y="1599"/>
                    <a:pt x="1120" y="1047"/>
                    <a:pt x="1517" y="378"/>
                  </a:cubicBezTo>
                  <a:lnTo>
                    <a:pt x="1517" y="378"/>
                  </a:lnTo>
                  <a:lnTo>
                    <a:pt x="1535" y="401"/>
                  </a:lnTo>
                  <a:cubicBezTo>
                    <a:pt x="2069" y="1068"/>
                    <a:pt x="2569" y="1702"/>
                    <a:pt x="2936" y="2135"/>
                  </a:cubicBezTo>
                  <a:cubicBezTo>
                    <a:pt x="3136" y="2369"/>
                    <a:pt x="3337" y="2602"/>
                    <a:pt x="3570" y="2802"/>
                  </a:cubicBezTo>
                  <a:cubicBezTo>
                    <a:pt x="3437" y="2536"/>
                    <a:pt x="3270" y="2269"/>
                    <a:pt x="3070" y="2035"/>
                  </a:cubicBezTo>
                  <a:cubicBezTo>
                    <a:pt x="2736" y="1568"/>
                    <a:pt x="2236" y="968"/>
                    <a:pt x="1702" y="267"/>
                  </a:cubicBezTo>
                  <a:lnTo>
                    <a:pt x="1569" y="134"/>
                  </a:lnTo>
                  <a:lnTo>
                    <a:pt x="15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4" name="Google Shape;2784;p43"/>
            <p:cNvSpPr/>
            <p:nvPr/>
          </p:nvSpPr>
          <p:spPr>
            <a:xfrm>
              <a:off x="2928474" y="2928136"/>
              <a:ext cx="125046" cy="160583"/>
            </a:xfrm>
            <a:custGeom>
              <a:avLst/>
              <a:gdLst/>
              <a:ahLst/>
              <a:cxnLst/>
              <a:rect l="l" t="t" r="r" b="b"/>
              <a:pathLst>
                <a:path w="6105" h="7840" extrusionOk="0">
                  <a:moveTo>
                    <a:pt x="5871" y="3569"/>
                  </a:moveTo>
                  <a:lnTo>
                    <a:pt x="5871" y="3569"/>
                  </a:lnTo>
                  <a:cubicBezTo>
                    <a:pt x="5938" y="3669"/>
                    <a:pt x="6004" y="3769"/>
                    <a:pt x="6104" y="3836"/>
                  </a:cubicBezTo>
                  <a:cubicBezTo>
                    <a:pt x="6038" y="3736"/>
                    <a:pt x="5971" y="3669"/>
                    <a:pt x="5871" y="3569"/>
                  </a:cubicBezTo>
                  <a:close/>
                  <a:moveTo>
                    <a:pt x="3102" y="0"/>
                  </a:moveTo>
                  <a:lnTo>
                    <a:pt x="3036" y="100"/>
                  </a:lnTo>
                  <a:lnTo>
                    <a:pt x="33" y="3769"/>
                  </a:lnTo>
                  <a:lnTo>
                    <a:pt x="0" y="3836"/>
                  </a:lnTo>
                  <a:lnTo>
                    <a:pt x="33" y="3903"/>
                  </a:lnTo>
                  <a:lnTo>
                    <a:pt x="100" y="4003"/>
                  </a:lnTo>
                  <a:lnTo>
                    <a:pt x="3036" y="7739"/>
                  </a:lnTo>
                  <a:lnTo>
                    <a:pt x="3102" y="7839"/>
                  </a:lnTo>
                  <a:lnTo>
                    <a:pt x="3202" y="7739"/>
                  </a:lnTo>
                  <a:lnTo>
                    <a:pt x="5304" y="4904"/>
                  </a:lnTo>
                  <a:lnTo>
                    <a:pt x="5904" y="4136"/>
                  </a:lnTo>
                  <a:cubicBezTo>
                    <a:pt x="5971" y="4036"/>
                    <a:pt x="6038" y="3936"/>
                    <a:pt x="6071" y="3836"/>
                  </a:cubicBezTo>
                  <a:lnTo>
                    <a:pt x="6071" y="3836"/>
                  </a:lnTo>
                  <a:cubicBezTo>
                    <a:pt x="6004" y="3936"/>
                    <a:pt x="5904" y="4036"/>
                    <a:pt x="5838" y="4136"/>
                  </a:cubicBezTo>
                  <a:cubicBezTo>
                    <a:pt x="5671" y="4337"/>
                    <a:pt x="5471" y="4570"/>
                    <a:pt x="5204" y="4904"/>
                  </a:cubicBezTo>
                  <a:lnTo>
                    <a:pt x="3120" y="7532"/>
                  </a:lnTo>
                  <a:lnTo>
                    <a:pt x="3120" y="7532"/>
                  </a:lnTo>
                  <a:cubicBezTo>
                    <a:pt x="2274" y="6425"/>
                    <a:pt x="1334" y="5194"/>
                    <a:pt x="300" y="3870"/>
                  </a:cubicBezTo>
                  <a:lnTo>
                    <a:pt x="282" y="3843"/>
                  </a:lnTo>
                  <a:lnTo>
                    <a:pt x="282" y="3843"/>
                  </a:lnTo>
                  <a:lnTo>
                    <a:pt x="3136" y="316"/>
                  </a:lnTo>
                  <a:lnTo>
                    <a:pt x="3136" y="316"/>
                  </a:lnTo>
                  <a:cubicBezTo>
                    <a:pt x="3976" y="1346"/>
                    <a:pt x="4717" y="2186"/>
                    <a:pt x="5237" y="2835"/>
                  </a:cubicBezTo>
                  <a:lnTo>
                    <a:pt x="5871" y="3569"/>
                  </a:lnTo>
                  <a:lnTo>
                    <a:pt x="5871" y="3569"/>
                  </a:lnTo>
                  <a:lnTo>
                    <a:pt x="5304" y="2802"/>
                  </a:lnTo>
                  <a:lnTo>
                    <a:pt x="3169" y="100"/>
                  </a:lnTo>
                  <a:lnTo>
                    <a:pt x="31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5" name="Google Shape;2785;p43"/>
            <p:cNvSpPr/>
            <p:nvPr/>
          </p:nvSpPr>
          <p:spPr>
            <a:xfrm>
              <a:off x="2828704" y="2715630"/>
              <a:ext cx="97046" cy="157183"/>
            </a:xfrm>
            <a:custGeom>
              <a:avLst/>
              <a:gdLst/>
              <a:ahLst/>
              <a:cxnLst/>
              <a:rect l="l" t="t" r="r" b="b"/>
              <a:pathLst>
                <a:path w="4738" h="7674" extrusionOk="0">
                  <a:moveTo>
                    <a:pt x="2336" y="1"/>
                  </a:moveTo>
                  <a:lnTo>
                    <a:pt x="2336" y="1"/>
                  </a:lnTo>
                  <a:cubicBezTo>
                    <a:pt x="2503" y="435"/>
                    <a:pt x="2703" y="868"/>
                    <a:pt x="2936" y="1269"/>
                  </a:cubicBezTo>
                  <a:cubicBezTo>
                    <a:pt x="3295" y="1986"/>
                    <a:pt x="3845" y="3023"/>
                    <a:pt x="4462" y="4160"/>
                  </a:cubicBezTo>
                  <a:lnTo>
                    <a:pt x="4462" y="4160"/>
                  </a:lnTo>
                  <a:lnTo>
                    <a:pt x="4137" y="4404"/>
                  </a:lnTo>
                  <a:cubicBezTo>
                    <a:pt x="2970" y="5305"/>
                    <a:pt x="1936" y="6105"/>
                    <a:pt x="1168" y="6672"/>
                  </a:cubicBezTo>
                  <a:cubicBezTo>
                    <a:pt x="801" y="6973"/>
                    <a:pt x="501" y="7206"/>
                    <a:pt x="301" y="7373"/>
                  </a:cubicBezTo>
                  <a:cubicBezTo>
                    <a:pt x="168" y="7473"/>
                    <a:pt x="68" y="7573"/>
                    <a:pt x="1" y="7673"/>
                  </a:cubicBezTo>
                  <a:cubicBezTo>
                    <a:pt x="101" y="7606"/>
                    <a:pt x="234" y="7540"/>
                    <a:pt x="334" y="7440"/>
                  </a:cubicBezTo>
                  <a:cubicBezTo>
                    <a:pt x="568" y="7306"/>
                    <a:pt x="868" y="7073"/>
                    <a:pt x="1268" y="6806"/>
                  </a:cubicBezTo>
                  <a:cubicBezTo>
                    <a:pt x="2036" y="6239"/>
                    <a:pt x="3103" y="5438"/>
                    <a:pt x="4237" y="4571"/>
                  </a:cubicBezTo>
                  <a:cubicBezTo>
                    <a:pt x="4404" y="4471"/>
                    <a:pt x="4537" y="4337"/>
                    <a:pt x="4671" y="4237"/>
                  </a:cubicBezTo>
                  <a:lnTo>
                    <a:pt x="4738" y="4204"/>
                  </a:lnTo>
                  <a:lnTo>
                    <a:pt x="4704" y="4104"/>
                  </a:lnTo>
                  <a:cubicBezTo>
                    <a:pt x="4070" y="2970"/>
                    <a:pt x="3470" y="1936"/>
                    <a:pt x="3070" y="1202"/>
                  </a:cubicBezTo>
                  <a:cubicBezTo>
                    <a:pt x="2836" y="768"/>
                    <a:pt x="2603" y="401"/>
                    <a:pt x="2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6" name="Google Shape;2786;p43"/>
            <p:cNvSpPr/>
            <p:nvPr/>
          </p:nvSpPr>
          <p:spPr>
            <a:xfrm>
              <a:off x="2957170" y="2606315"/>
              <a:ext cx="49895" cy="223444"/>
            </a:xfrm>
            <a:custGeom>
              <a:avLst/>
              <a:gdLst/>
              <a:ahLst/>
              <a:cxnLst/>
              <a:rect l="l" t="t" r="r" b="b"/>
              <a:pathLst>
                <a:path w="2436" h="10909" extrusionOk="0">
                  <a:moveTo>
                    <a:pt x="2435" y="1"/>
                  </a:moveTo>
                  <a:cubicBezTo>
                    <a:pt x="2368" y="134"/>
                    <a:pt x="2302" y="268"/>
                    <a:pt x="2268" y="434"/>
                  </a:cubicBezTo>
                  <a:cubicBezTo>
                    <a:pt x="2135" y="701"/>
                    <a:pt x="2001" y="1068"/>
                    <a:pt x="1868" y="1569"/>
                  </a:cubicBezTo>
                  <a:cubicBezTo>
                    <a:pt x="1534" y="2503"/>
                    <a:pt x="1134" y="3870"/>
                    <a:pt x="801" y="5371"/>
                  </a:cubicBezTo>
                  <a:cubicBezTo>
                    <a:pt x="467" y="6872"/>
                    <a:pt x="267" y="8273"/>
                    <a:pt x="133" y="9274"/>
                  </a:cubicBezTo>
                  <a:cubicBezTo>
                    <a:pt x="67" y="9774"/>
                    <a:pt x="33" y="10175"/>
                    <a:pt x="33" y="10475"/>
                  </a:cubicBezTo>
                  <a:cubicBezTo>
                    <a:pt x="0" y="10608"/>
                    <a:pt x="0" y="10742"/>
                    <a:pt x="33" y="10909"/>
                  </a:cubicBezTo>
                  <a:cubicBezTo>
                    <a:pt x="67" y="10742"/>
                    <a:pt x="100" y="10608"/>
                    <a:pt x="133" y="10442"/>
                  </a:cubicBezTo>
                  <a:cubicBezTo>
                    <a:pt x="167" y="10108"/>
                    <a:pt x="234" y="9741"/>
                    <a:pt x="300" y="9274"/>
                  </a:cubicBezTo>
                  <a:cubicBezTo>
                    <a:pt x="467" y="8273"/>
                    <a:pt x="701" y="6906"/>
                    <a:pt x="1034" y="5405"/>
                  </a:cubicBezTo>
                  <a:cubicBezTo>
                    <a:pt x="1368" y="3904"/>
                    <a:pt x="1735" y="2536"/>
                    <a:pt x="2035" y="1569"/>
                  </a:cubicBezTo>
                  <a:lnTo>
                    <a:pt x="2335" y="434"/>
                  </a:lnTo>
                  <a:cubicBezTo>
                    <a:pt x="2402" y="301"/>
                    <a:pt x="2435" y="168"/>
                    <a:pt x="2435"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7" name="Google Shape;2787;p43"/>
            <p:cNvSpPr/>
            <p:nvPr/>
          </p:nvSpPr>
          <p:spPr>
            <a:xfrm>
              <a:off x="3002252" y="2607012"/>
              <a:ext cx="23248" cy="138707"/>
            </a:xfrm>
            <a:custGeom>
              <a:avLst/>
              <a:gdLst/>
              <a:ahLst/>
              <a:cxnLst/>
              <a:rect l="l" t="t" r="r" b="b"/>
              <a:pathLst>
                <a:path w="1135" h="6772" extrusionOk="0">
                  <a:moveTo>
                    <a:pt x="1135" y="0"/>
                  </a:moveTo>
                  <a:lnTo>
                    <a:pt x="1135" y="0"/>
                  </a:lnTo>
                  <a:cubicBezTo>
                    <a:pt x="835" y="1101"/>
                    <a:pt x="634" y="2235"/>
                    <a:pt x="468" y="3369"/>
                  </a:cubicBezTo>
                  <a:cubicBezTo>
                    <a:pt x="234" y="4503"/>
                    <a:pt x="101" y="5638"/>
                    <a:pt x="1" y="6772"/>
                  </a:cubicBezTo>
                  <a:cubicBezTo>
                    <a:pt x="301" y="5671"/>
                    <a:pt x="534" y="4537"/>
                    <a:pt x="668" y="3403"/>
                  </a:cubicBezTo>
                  <a:cubicBezTo>
                    <a:pt x="901" y="2268"/>
                    <a:pt x="1068" y="1134"/>
                    <a:pt x="1135"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8" name="Google Shape;2788;p43"/>
            <p:cNvSpPr/>
            <p:nvPr/>
          </p:nvSpPr>
          <p:spPr>
            <a:xfrm>
              <a:off x="2806849" y="2984832"/>
              <a:ext cx="329338" cy="110708"/>
            </a:xfrm>
            <a:custGeom>
              <a:avLst/>
              <a:gdLst/>
              <a:ahLst/>
              <a:cxnLst/>
              <a:rect l="l" t="t" r="r" b="b"/>
              <a:pathLst>
                <a:path w="16079" h="5405" extrusionOk="0">
                  <a:moveTo>
                    <a:pt x="167" y="1"/>
                  </a:moveTo>
                  <a:cubicBezTo>
                    <a:pt x="101" y="1"/>
                    <a:pt x="67" y="1"/>
                    <a:pt x="0" y="34"/>
                  </a:cubicBezTo>
                  <a:cubicBezTo>
                    <a:pt x="234" y="67"/>
                    <a:pt x="434" y="67"/>
                    <a:pt x="668" y="67"/>
                  </a:cubicBezTo>
                  <a:cubicBezTo>
                    <a:pt x="1268" y="101"/>
                    <a:pt x="1868" y="168"/>
                    <a:pt x="2469" y="301"/>
                  </a:cubicBezTo>
                  <a:cubicBezTo>
                    <a:pt x="4437" y="735"/>
                    <a:pt x="6338" y="1435"/>
                    <a:pt x="8106" y="2336"/>
                  </a:cubicBezTo>
                  <a:cubicBezTo>
                    <a:pt x="9908" y="3270"/>
                    <a:pt x="11742" y="4104"/>
                    <a:pt x="13644" y="4804"/>
                  </a:cubicBezTo>
                  <a:cubicBezTo>
                    <a:pt x="14211" y="5004"/>
                    <a:pt x="14811" y="5171"/>
                    <a:pt x="15411" y="5305"/>
                  </a:cubicBezTo>
                  <a:cubicBezTo>
                    <a:pt x="15612" y="5338"/>
                    <a:pt x="15778" y="5405"/>
                    <a:pt x="15912" y="5405"/>
                  </a:cubicBezTo>
                  <a:lnTo>
                    <a:pt x="16079" y="5405"/>
                  </a:lnTo>
                  <a:cubicBezTo>
                    <a:pt x="15878" y="5305"/>
                    <a:pt x="15645" y="5238"/>
                    <a:pt x="15445" y="5204"/>
                  </a:cubicBezTo>
                  <a:cubicBezTo>
                    <a:pt x="15011" y="5104"/>
                    <a:pt x="14411" y="4938"/>
                    <a:pt x="13677" y="4671"/>
                  </a:cubicBezTo>
                  <a:cubicBezTo>
                    <a:pt x="11809" y="3904"/>
                    <a:pt x="10008" y="3070"/>
                    <a:pt x="8206" y="2169"/>
                  </a:cubicBezTo>
                  <a:cubicBezTo>
                    <a:pt x="6405" y="1235"/>
                    <a:pt x="4504" y="534"/>
                    <a:pt x="2502" y="134"/>
                  </a:cubicBezTo>
                  <a:cubicBezTo>
                    <a:pt x="1902" y="34"/>
                    <a:pt x="1268" y="1"/>
                    <a:pt x="6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9" name="Google Shape;2789;p43"/>
            <p:cNvSpPr/>
            <p:nvPr/>
          </p:nvSpPr>
          <p:spPr>
            <a:xfrm>
              <a:off x="3029576" y="2546199"/>
              <a:ext cx="23268" cy="54668"/>
            </a:xfrm>
            <a:custGeom>
              <a:avLst/>
              <a:gdLst/>
              <a:ahLst/>
              <a:cxnLst/>
              <a:rect l="l" t="t" r="r" b="b"/>
              <a:pathLst>
                <a:path w="1136" h="2669" extrusionOk="0">
                  <a:moveTo>
                    <a:pt x="101" y="0"/>
                  </a:moveTo>
                  <a:cubicBezTo>
                    <a:pt x="1" y="467"/>
                    <a:pt x="68" y="1001"/>
                    <a:pt x="268" y="1435"/>
                  </a:cubicBezTo>
                  <a:cubicBezTo>
                    <a:pt x="401" y="1935"/>
                    <a:pt x="668" y="2335"/>
                    <a:pt x="1068" y="2669"/>
                  </a:cubicBezTo>
                  <a:cubicBezTo>
                    <a:pt x="1135" y="2636"/>
                    <a:pt x="735" y="2102"/>
                    <a:pt x="468" y="1368"/>
                  </a:cubicBezTo>
                  <a:cubicBezTo>
                    <a:pt x="201" y="634"/>
                    <a:pt x="168" y="0"/>
                    <a:pt x="1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0" name="Google Shape;2790;p43"/>
            <p:cNvSpPr/>
            <p:nvPr/>
          </p:nvSpPr>
          <p:spPr>
            <a:xfrm>
              <a:off x="2794559" y="1508351"/>
              <a:ext cx="163983" cy="228912"/>
            </a:xfrm>
            <a:custGeom>
              <a:avLst/>
              <a:gdLst/>
              <a:ahLst/>
              <a:cxnLst/>
              <a:rect l="l" t="t" r="r" b="b"/>
              <a:pathLst>
                <a:path w="8006" h="11176" extrusionOk="0">
                  <a:moveTo>
                    <a:pt x="6338" y="1"/>
                  </a:moveTo>
                  <a:lnTo>
                    <a:pt x="167" y="3804"/>
                  </a:lnTo>
                  <a:cubicBezTo>
                    <a:pt x="0" y="8707"/>
                    <a:pt x="4837" y="11175"/>
                    <a:pt x="4837" y="11175"/>
                  </a:cubicBezTo>
                  <a:lnTo>
                    <a:pt x="8006" y="8474"/>
                  </a:lnTo>
                  <a:lnTo>
                    <a:pt x="6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1" name="Google Shape;2791;p43"/>
            <p:cNvSpPr/>
            <p:nvPr/>
          </p:nvSpPr>
          <p:spPr>
            <a:xfrm>
              <a:off x="2814366" y="1574632"/>
              <a:ext cx="90881" cy="146225"/>
            </a:xfrm>
            <a:custGeom>
              <a:avLst/>
              <a:gdLst/>
              <a:ahLst/>
              <a:cxnLst/>
              <a:rect l="l" t="t" r="r" b="b"/>
              <a:pathLst>
                <a:path w="4437" h="7139" extrusionOk="0">
                  <a:moveTo>
                    <a:pt x="34" y="0"/>
                  </a:moveTo>
                  <a:cubicBezTo>
                    <a:pt x="0" y="101"/>
                    <a:pt x="0" y="234"/>
                    <a:pt x="0" y="334"/>
                  </a:cubicBezTo>
                  <a:cubicBezTo>
                    <a:pt x="0" y="668"/>
                    <a:pt x="34" y="968"/>
                    <a:pt x="67" y="1301"/>
                  </a:cubicBezTo>
                  <a:cubicBezTo>
                    <a:pt x="134" y="1768"/>
                    <a:pt x="267" y="2202"/>
                    <a:pt x="434" y="2669"/>
                  </a:cubicBezTo>
                  <a:cubicBezTo>
                    <a:pt x="634" y="3203"/>
                    <a:pt x="901" y="3736"/>
                    <a:pt x="1201" y="4203"/>
                  </a:cubicBezTo>
                  <a:cubicBezTo>
                    <a:pt x="1768" y="5104"/>
                    <a:pt x="2502" y="5871"/>
                    <a:pt x="3336" y="6505"/>
                  </a:cubicBezTo>
                  <a:cubicBezTo>
                    <a:pt x="3570" y="6672"/>
                    <a:pt x="3836" y="6839"/>
                    <a:pt x="4103" y="7005"/>
                  </a:cubicBezTo>
                  <a:cubicBezTo>
                    <a:pt x="4203" y="7072"/>
                    <a:pt x="4303" y="7106"/>
                    <a:pt x="4437" y="7139"/>
                  </a:cubicBezTo>
                  <a:cubicBezTo>
                    <a:pt x="4437" y="7106"/>
                    <a:pt x="4037" y="6872"/>
                    <a:pt x="3403" y="6338"/>
                  </a:cubicBezTo>
                  <a:cubicBezTo>
                    <a:pt x="2602" y="5705"/>
                    <a:pt x="1935" y="4937"/>
                    <a:pt x="1368" y="4070"/>
                  </a:cubicBezTo>
                  <a:cubicBezTo>
                    <a:pt x="1068" y="3603"/>
                    <a:pt x="801" y="3103"/>
                    <a:pt x="601" y="2569"/>
                  </a:cubicBezTo>
                  <a:cubicBezTo>
                    <a:pt x="434" y="2135"/>
                    <a:pt x="301" y="1702"/>
                    <a:pt x="234" y="1268"/>
                  </a:cubicBezTo>
                  <a:cubicBezTo>
                    <a:pt x="67" y="501"/>
                    <a:pt x="67" y="0"/>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2792;p43"/>
            <p:cNvSpPr/>
            <p:nvPr/>
          </p:nvSpPr>
          <p:spPr>
            <a:xfrm>
              <a:off x="2862869" y="1547984"/>
              <a:ext cx="78591" cy="110032"/>
            </a:xfrm>
            <a:custGeom>
              <a:avLst/>
              <a:gdLst/>
              <a:ahLst/>
              <a:cxnLst/>
              <a:rect l="l" t="t" r="r" b="b"/>
              <a:pathLst>
                <a:path w="3837" h="5372" extrusionOk="0">
                  <a:moveTo>
                    <a:pt x="1" y="1"/>
                  </a:moveTo>
                  <a:cubicBezTo>
                    <a:pt x="67" y="334"/>
                    <a:pt x="201" y="634"/>
                    <a:pt x="368" y="901"/>
                  </a:cubicBezTo>
                  <a:cubicBezTo>
                    <a:pt x="735" y="1602"/>
                    <a:pt x="1135" y="2269"/>
                    <a:pt x="1569" y="2936"/>
                  </a:cubicBezTo>
                  <a:cubicBezTo>
                    <a:pt x="2036" y="3570"/>
                    <a:pt x="2503" y="4204"/>
                    <a:pt x="3070" y="4771"/>
                  </a:cubicBezTo>
                  <a:cubicBezTo>
                    <a:pt x="3203" y="4937"/>
                    <a:pt x="3403" y="5104"/>
                    <a:pt x="3570" y="5238"/>
                  </a:cubicBezTo>
                  <a:cubicBezTo>
                    <a:pt x="3737" y="5338"/>
                    <a:pt x="3803" y="5371"/>
                    <a:pt x="3803" y="5371"/>
                  </a:cubicBezTo>
                  <a:cubicBezTo>
                    <a:pt x="3837" y="5338"/>
                    <a:pt x="3737" y="5271"/>
                    <a:pt x="3637" y="5171"/>
                  </a:cubicBezTo>
                  <a:cubicBezTo>
                    <a:pt x="3503" y="5037"/>
                    <a:pt x="3336" y="4871"/>
                    <a:pt x="3136" y="4671"/>
                  </a:cubicBezTo>
                  <a:cubicBezTo>
                    <a:pt x="2769" y="4204"/>
                    <a:pt x="2269" y="3536"/>
                    <a:pt x="1735" y="2803"/>
                  </a:cubicBezTo>
                  <a:cubicBezTo>
                    <a:pt x="1235" y="2035"/>
                    <a:pt x="801" y="1335"/>
                    <a:pt x="501" y="834"/>
                  </a:cubicBezTo>
                  <a:cubicBezTo>
                    <a:pt x="201" y="334"/>
                    <a:pt x="34"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2793;p43"/>
            <p:cNvSpPr/>
            <p:nvPr/>
          </p:nvSpPr>
          <p:spPr>
            <a:xfrm>
              <a:off x="2926405" y="1575308"/>
              <a:ext cx="55364" cy="280160"/>
            </a:xfrm>
            <a:custGeom>
              <a:avLst/>
              <a:gdLst/>
              <a:ahLst/>
              <a:cxnLst/>
              <a:rect l="l" t="t" r="r" b="b"/>
              <a:pathLst>
                <a:path w="2703" h="13678" extrusionOk="0">
                  <a:moveTo>
                    <a:pt x="1" y="1"/>
                  </a:moveTo>
                  <a:cubicBezTo>
                    <a:pt x="1" y="168"/>
                    <a:pt x="34" y="334"/>
                    <a:pt x="68" y="535"/>
                  </a:cubicBezTo>
                  <a:cubicBezTo>
                    <a:pt x="101" y="868"/>
                    <a:pt x="201" y="1402"/>
                    <a:pt x="301" y="2002"/>
                  </a:cubicBezTo>
                  <a:cubicBezTo>
                    <a:pt x="535" y="3236"/>
                    <a:pt x="868" y="4971"/>
                    <a:pt x="1269" y="6839"/>
                  </a:cubicBezTo>
                  <a:cubicBezTo>
                    <a:pt x="1635" y="8707"/>
                    <a:pt x="2002" y="10408"/>
                    <a:pt x="2269" y="11676"/>
                  </a:cubicBezTo>
                  <a:lnTo>
                    <a:pt x="2569" y="13144"/>
                  </a:lnTo>
                  <a:cubicBezTo>
                    <a:pt x="2603" y="13310"/>
                    <a:pt x="2636" y="13510"/>
                    <a:pt x="2703" y="13677"/>
                  </a:cubicBezTo>
                  <a:cubicBezTo>
                    <a:pt x="2703" y="13477"/>
                    <a:pt x="2703" y="13310"/>
                    <a:pt x="2670" y="13110"/>
                  </a:cubicBezTo>
                  <a:cubicBezTo>
                    <a:pt x="2603" y="12777"/>
                    <a:pt x="2536" y="12276"/>
                    <a:pt x="2436" y="11642"/>
                  </a:cubicBezTo>
                  <a:cubicBezTo>
                    <a:pt x="2203" y="10408"/>
                    <a:pt x="1869" y="8674"/>
                    <a:pt x="1469" y="6806"/>
                  </a:cubicBezTo>
                  <a:cubicBezTo>
                    <a:pt x="1068" y="4938"/>
                    <a:pt x="735" y="3270"/>
                    <a:pt x="468" y="1969"/>
                  </a:cubicBezTo>
                  <a:lnTo>
                    <a:pt x="134" y="501"/>
                  </a:lnTo>
                  <a:cubicBezTo>
                    <a:pt x="134" y="334"/>
                    <a:pt x="68" y="168"/>
                    <a:pt x="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8" name="Google Shape;2516;p42">
            <a:extLst>
              <a:ext uri="{FF2B5EF4-FFF2-40B4-BE49-F238E27FC236}">
                <a16:creationId xmlns:a16="http://schemas.microsoft.com/office/drawing/2014/main" id="{89887F97-4823-43C8-9A43-F3531A234CA5}"/>
              </a:ext>
            </a:extLst>
          </p:cNvPr>
          <p:cNvGrpSpPr/>
          <p:nvPr/>
        </p:nvGrpSpPr>
        <p:grpSpPr>
          <a:xfrm>
            <a:off x="453840" y="1074128"/>
            <a:ext cx="3720371" cy="1654007"/>
            <a:chOff x="-2994200" y="742900"/>
            <a:chExt cx="2080774" cy="1727335"/>
          </a:xfrm>
        </p:grpSpPr>
        <p:sp>
          <p:nvSpPr>
            <p:cNvPr id="259" name="Google Shape;2517;p42">
              <a:extLst>
                <a:ext uri="{FF2B5EF4-FFF2-40B4-BE49-F238E27FC236}">
                  <a16:creationId xmlns:a16="http://schemas.microsoft.com/office/drawing/2014/main" id="{871F6292-181E-42AE-97A0-FF6199F5861C}"/>
                </a:ext>
              </a:extLst>
            </p:cNvPr>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SemiBold"/>
                  <a:ea typeface="Fira Sans Extra Condensed SemiBold"/>
                  <a:cs typeface="Fira Sans Extra Condensed SemiBold"/>
                  <a:sym typeface="Fira Sans Extra Condensed SemiBold"/>
                </a:rPr>
                <a:t>Funzionamento</a:t>
              </a:r>
              <a:endParaRPr sz="12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260" name="Google Shape;2518;p42">
              <a:extLst>
                <a:ext uri="{FF2B5EF4-FFF2-40B4-BE49-F238E27FC236}">
                  <a16:creationId xmlns:a16="http://schemas.microsoft.com/office/drawing/2014/main" id="{A0967010-AD4B-4CFB-BC63-23A45706B1FD}"/>
                </a:ext>
              </a:extLst>
            </p:cNvPr>
            <p:cNvSpPr txBox="1"/>
            <p:nvPr/>
          </p:nvSpPr>
          <p:spPr>
            <a:xfrm>
              <a:off x="-2990626" y="1060722"/>
              <a:ext cx="2077200" cy="1409513"/>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it-IT" sz="1100" dirty="0">
                  <a:solidFill>
                    <a:schemeClr val="dk1"/>
                  </a:solidFill>
                  <a:latin typeface="Roboto" panose="02000000000000000000" pitchFamily="2" charset="0"/>
                  <a:ea typeface="Roboto" panose="02000000000000000000" pitchFamily="2" charset="0"/>
                  <a:cs typeface="Roboto"/>
                  <a:sym typeface="Roboto"/>
                </a:rPr>
                <a:t>Viene chiesto all’utente se preferisce un determinato colore tra quelli mostrati dal bot: se ha in mente un colore allora il bot subito consiglia un outfit con quel colore dominante, abbinato al suo complementare seguendo sempre il cerchio di </a:t>
              </a:r>
              <a:r>
                <a:rPr lang="it-IT" sz="1100" dirty="0" err="1">
                  <a:solidFill>
                    <a:schemeClr val="dk1"/>
                  </a:solidFill>
                  <a:latin typeface="Roboto" panose="02000000000000000000" pitchFamily="2" charset="0"/>
                  <a:ea typeface="Roboto" panose="02000000000000000000" pitchFamily="2" charset="0"/>
                  <a:cs typeface="Roboto"/>
                  <a:sym typeface="Roboto"/>
                </a:rPr>
                <a:t>Itten</a:t>
              </a:r>
              <a:r>
                <a:rPr lang="it-IT" sz="1100" dirty="0">
                  <a:solidFill>
                    <a:schemeClr val="dk1"/>
                  </a:solidFill>
                  <a:latin typeface="Roboto" panose="02000000000000000000" pitchFamily="2" charset="0"/>
                  <a:ea typeface="Roboto" panose="02000000000000000000" pitchFamily="2" charset="0"/>
                  <a:cs typeface="Roboto"/>
                  <a:sym typeface="Roboto"/>
                </a:rPr>
                <a:t>.</a:t>
              </a:r>
            </a:p>
            <a:p>
              <a:r>
                <a:rPr lang="it-IT" sz="1100" dirty="0">
                  <a:latin typeface="Roboto" panose="02000000000000000000" pitchFamily="2" charset="0"/>
                  <a:ea typeface="Roboto" panose="02000000000000000000" pitchFamily="2" charset="0"/>
                </a:rPr>
                <a:t>Nel caso in cui l’utente in quel momento non ha un colore preferito, allora il bot chiede all’utente una breve descrizione di se stesso, e tramite il servizio di </a:t>
              </a:r>
              <a:r>
                <a:rPr lang="it-IT" sz="1100" dirty="0" err="1">
                  <a:latin typeface="Roboto" panose="02000000000000000000" pitchFamily="2" charset="0"/>
                  <a:ea typeface="Roboto" panose="02000000000000000000" pitchFamily="2" charset="0"/>
                </a:rPr>
                <a:t>natural</a:t>
              </a:r>
              <a:r>
                <a:rPr lang="it-IT" sz="1100" dirty="0">
                  <a:latin typeface="Roboto" panose="02000000000000000000" pitchFamily="2" charset="0"/>
                  <a:ea typeface="Roboto" panose="02000000000000000000" pitchFamily="2" charset="0"/>
                </a:rPr>
                <a:t> </a:t>
              </a:r>
              <a:r>
                <a:rPr lang="it-IT" sz="1100" dirty="0" err="1">
                  <a:latin typeface="Roboto" panose="02000000000000000000" pitchFamily="2" charset="0"/>
                  <a:ea typeface="Roboto" panose="02000000000000000000" pitchFamily="2" charset="0"/>
                </a:rPr>
                <a:t>language</a:t>
              </a:r>
              <a:r>
                <a:rPr lang="it-IT" sz="1100" dirty="0">
                  <a:latin typeface="Roboto" panose="02000000000000000000" pitchFamily="2" charset="0"/>
                  <a:ea typeface="Roboto" panose="02000000000000000000" pitchFamily="2" charset="0"/>
                </a:rPr>
                <a:t> </a:t>
              </a:r>
              <a:r>
                <a:rPr lang="it-IT" sz="1100" dirty="0" err="1">
                  <a:latin typeface="Roboto" panose="02000000000000000000" pitchFamily="2" charset="0"/>
                  <a:ea typeface="Roboto" panose="02000000000000000000" pitchFamily="2" charset="0"/>
                </a:rPr>
                <a:t>understanding</a:t>
              </a:r>
              <a:r>
                <a:rPr lang="it-IT" sz="1100" dirty="0">
                  <a:latin typeface="Roboto" panose="02000000000000000000" pitchFamily="2" charset="0"/>
                  <a:ea typeface="Roboto" panose="02000000000000000000" pitchFamily="2" charset="0"/>
                </a:rPr>
                <a:t> di Azure «LUIS», capisce i gusti e i sentimenti dell’utente, in modo tale da consigliare un outfit seguendo le linee guida della psicologia dei colori.</a:t>
              </a: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p:txBody>
        </p:sp>
      </p:grpSp>
      <p:grpSp>
        <p:nvGrpSpPr>
          <p:cNvPr id="264" name="Google Shape;2522;p42">
            <a:extLst>
              <a:ext uri="{FF2B5EF4-FFF2-40B4-BE49-F238E27FC236}">
                <a16:creationId xmlns:a16="http://schemas.microsoft.com/office/drawing/2014/main" id="{B786E8A2-7FA8-4BA2-A2EE-0DF31B358729}"/>
              </a:ext>
            </a:extLst>
          </p:cNvPr>
          <p:cNvGrpSpPr/>
          <p:nvPr/>
        </p:nvGrpSpPr>
        <p:grpSpPr>
          <a:xfrm>
            <a:off x="460230" y="3481168"/>
            <a:ext cx="3651555" cy="810000"/>
            <a:chOff x="-2994200" y="742900"/>
            <a:chExt cx="2077200" cy="810000"/>
          </a:xfrm>
        </p:grpSpPr>
        <p:sp>
          <p:nvSpPr>
            <p:cNvPr id="265" name="Google Shape;2523;p42">
              <a:extLst>
                <a:ext uri="{FF2B5EF4-FFF2-40B4-BE49-F238E27FC236}">
                  <a16:creationId xmlns:a16="http://schemas.microsoft.com/office/drawing/2014/main" id="{04A68518-F9F0-4CD9-96CC-CD4AE2113D5C}"/>
                </a:ext>
              </a:extLst>
            </p:cNvPr>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lt1"/>
                  </a:solidFill>
                  <a:latin typeface="Fira Sans Extra Condensed SemiBold"/>
                  <a:ea typeface="Fira Sans Extra Condensed SemiBold"/>
                  <a:cs typeface="Fira Sans Extra Condensed SemiBold"/>
                  <a:sym typeface="Fira Sans Extra Condensed SemiBold"/>
                </a:rPr>
                <a:t>Output</a:t>
              </a:r>
              <a:endParaRPr sz="12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66" name="Google Shape;2524;p42">
              <a:extLst>
                <a:ext uri="{FF2B5EF4-FFF2-40B4-BE49-F238E27FC236}">
                  <a16:creationId xmlns:a16="http://schemas.microsoft.com/office/drawing/2014/main" id="{7C1EE51F-C9CF-474F-A0DE-B3315EDA1F0E}"/>
                </a:ext>
              </a:extLst>
            </p:cNvPr>
            <p:cNvSpPr txBox="1"/>
            <p:nvPr/>
          </p:nvSpPr>
          <p:spPr>
            <a:xfrm>
              <a:off x="-2994200" y="1012900"/>
              <a:ext cx="2077200" cy="5400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it-IT" sz="1100" dirty="0">
                  <a:solidFill>
                    <a:schemeClr val="dk1"/>
                  </a:solidFill>
                  <a:latin typeface="Roboto"/>
                  <a:ea typeface="Roboto"/>
                  <a:cs typeface="Roboto"/>
                  <a:sym typeface="Roboto"/>
                </a:rPr>
                <a:t>Come prima, il bot consiglia l’acquisto di vari capi d’abbigliamento su sul sito </a:t>
              </a:r>
              <a:r>
                <a:rPr lang="it-IT" sz="1100" dirty="0" err="1">
                  <a:solidFill>
                    <a:schemeClr val="dk1"/>
                  </a:solidFill>
                  <a:latin typeface="Roboto"/>
                  <a:ea typeface="Roboto"/>
                  <a:cs typeface="Roboto"/>
                  <a:sym typeface="Roboto"/>
                </a:rPr>
                <a:t>Shein</a:t>
              </a:r>
              <a:r>
                <a:rPr lang="it-IT" sz="1100" dirty="0">
                  <a:solidFill>
                    <a:schemeClr val="dk1"/>
                  </a:solidFill>
                  <a:latin typeface="Roboto"/>
                  <a:ea typeface="Roboto"/>
                  <a:cs typeface="Roboto"/>
                  <a:sym typeface="Roboto"/>
                </a:rPr>
                <a:t> permettendo di aggiungere un capo gradito dall’utente all’interno della </a:t>
              </a:r>
              <a:r>
                <a:rPr lang="it-IT" sz="1100" dirty="0" err="1">
                  <a:solidFill>
                    <a:schemeClr val="dk1"/>
                  </a:solidFill>
                  <a:latin typeface="Roboto"/>
                  <a:ea typeface="Roboto"/>
                  <a:cs typeface="Roboto"/>
                  <a:sym typeface="Roboto"/>
                </a:rPr>
                <a:t>wishlist</a:t>
              </a:r>
              <a:r>
                <a:rPr lang="it-IT" sz="1100" dirty="0">
                  <a:solidFill>
                    <a:schemeClr val="dk1"/>
                  </a:solidFill>
                  <a:latin typeface="Roboto"/>
                  <a:ea typeface="Roboto"/>
                  <a:cs typeface="Roboto"/>
                  <a:sym typeface="Roboto"/>
                </a:rPr>
                <a:t> in modo tale da salvarlo per un possibile acquisto.</a:t>
              </a:r>
            </a:p>
          </p:txBody>
        </p:sp>
      </p:grpSp>
    </p:spTree>
    <p:extLst>
      <p:ext uri="{BB962C8B-B14F-4D97-AF65-F5344CB8AC3E}">
        <p14:creationId xmlns:p14="http://schemas.microsoft.com/office/powerpoint/2010/main" val="165694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38"/>
                                        </p:tgtEl>
                                        <p:attrNameLst>
                                          <p:attrName>style.visibility</p:attrName>
                                        </p:attrNameLst>
                                      </p:cBhvr>
                                      <p:to>
                                        <p:strVal val="visible"/>
                                      </p:to>
                                    </p:set>
                                    <p:animEffect transition="in" filter="wipe(up)">
                                      <p:cBhvr>
                                        <p:cTn id="7" dur="500"/>
                                        <p:tgtEl>
                                          <p:spTgt spid="25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69"/>
                                        </p:tgtEl>
                                        <p:attrNameLst>
                                          <p:attrName>style.visibility</p:attrName>
                                        </p:attrNameLst>
                                      </p:cBhvr>
                                      <p:to>
                                        <p:strVal val="visible"/>
                                      </p:to>
                                    </p:set>
                                    <p:animEffect transition="in" filter="wipe(up)">
                                      <p:cBhvr>
                                        <p:cTn id="12" dur="500"/>
                                        <p:tgtEl>
                                          <p:spTgt spid="2569"/>
                                        </p:tgtEl>
                                      </p:cBhvr>
                                    </p:animEffect>
                                  </p:childTnLst>
                                </p:cTn>
                              </p:par>
                              <p:par>
                                <p:cTn id="13" presetID="22" presetClass="entr" presetSubtype="1" fill="hold" nodeType="withEffect">
                                  <p:stCondLst>
                                    <p:cond delay="250"/>
                                  </p:stCondLst>
                                  <p:childTnLst>
                                    <p:set>
                                      <p:cBhvr>
                                        <p:cTn id="14" dur="1" fill="hold">
                                          <p:stCondLst>
                                            <p:cond delay="0"/>
                                          </p:stCondLst>
                                        </p:cTn>
                                        <p:tgtEl>
                                          <p:spTgt spid="258"/>
                                        </p:tgtEl>
                                        <p:attrNameLst>
                                          <p:attrName>style.visibility</p:attrName>
                                        </p:attrNameLst>
                                      </p:cBhvr>
                                      <p:to>
                                        <p:strVal val="visible"/>
                                      </p:to>
                                    </p:set>
                                    <p:animEffect transition="in" filter="wipe(up)">
                                      <p:cBhvr>
                                        <p:cTn id="15" dur="500"/>
                                        <p:tgtEl>
                                          <p:spTgt spid="25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64"/>
                                        </p:tgtEl>
                                        <p:attrNameLst>
                                          <p:attrName>style.visibility</p:attrName>
                                        </p:attrNameLst>
                                      </p:cBhvr>
                                      <p:to>
                                        <p:strVal val="visible"/>
                                      </p:to>
                                    </p:set>
                                    <p:animEffect transition="in" filter="wipe(up)">
                                      <p:cBhvr>
                                        <p:cTn id="20"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42"/>
          <p:cNvSpPr txBox="1">
            <a:spLocks noGrp="1"/>
          </p:cNvSpPr>
          <p:nvPr>
            <p:ph type="title"/>
          </p:nvPr>
        </p:nvSpPr>
        <p:spPr>
          <a:xfrm>
            <a:off x="362742" y="313316"/>
            <a:ext cx="82296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Visualizza wishlist</a:t>
            </a:r>
            <a:endParaRPr sz="5400" dirty="0"/>
          </a:p>
        </p:txBody>
      </p:sp>
      <p:grpSp>
        <p:nvGrpSpPr>
          <p:cNvPr id="2462" name="Google Shape;2462;p42"/>
          <p:cNvGrpSpPr/>
          <p:nvPr/>
        </p:nvGrpSpPr>
        <p:grpSpPr>
          <a:xfrm>
            <a:off x="4251920" y="1378458"/>
            <a:ext cx="471100" cy="471900"/>
            <a:chOff x="819250" y="1257800"/>
            <a:chExt cx="471100" cy="471900"/>
          </a:xfrm>
        </p:grpSpPr>
        <p:sp>
          <p:nvSpPr>
            <p:cNvPr id="2463" name="Google Shape;2463;p42"/>
            <p:cNvSpPr/>
            <p:nvPr/>
          </p:nvSpPr>
          <p:spPr>
            <a:xfrm>
              <a:off x="850125" y="1325300"/>
              <a:ext cx="20600" cy="18825"/>
            </a:xfrm>
            <a:custGeom>
              <a:avLst/>
              <a:gdLst/>
              <a:ahLst/>
              <a:cxnLst/>
              <a:rect l="l" t="t" r="r" b="b"/>
              <a:pathLst>
                <a:path w="824" h="753" extrusionOk="0">
                  <a:moveTo>
                    <a:pt x="400" y="0"/>
                  </a:moveTo>
                  <a:cubicBezTo>
                    <a:pt x="309" y="0"/>
                    <a:pt x="222" y="40"/>
                    <a:pt x="159" y="119"/>
                  </a:cubicBezTo>
                  <a:cubicBezTo>
                    <a:pt x="0" y="277"/>
                    <a:pt x="0" y="467"/>
                    <a:pt x="159" y="626"/>
                  </a:cubicBezTo>
                  <a:cubicBezTo>
                    <a:pt x="190" y="721"/>
                    <a:pt x="285" y="752"/>
                    <a:pt x="380" y="752"/>
                  </a:cubicBezTo>
                  <a:cubicBezTo>
                    <a:pt x="507" y="752"/>
                    <a:pt x="570" y="721"/>
                    <a:pt x="665" y="626"/>
                  </a:cubicBezTo>
                  <a:cubicBezTo>
                    <a:pt x="824" y="467"/>
                    <a:pt x="824" y="277"/>
                    <a:pt x="665" y="119"/>
                  </a:cubicBezTo>
                  <a:cubicBezTo>
                    <a:pt x="586" y="40"/>
                    <a:pt x="491" y="0"/>
                    <a:pt x="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42"/>
            <p:cNvSpPr/>
            <p:nvPr/>
          </p:nvSpPr>
          <p:spPr>
            <a:xfrm>
              <a:off x="819250" y="1257800"/>
              <a:ext cx="471100" cy="471900"/>
            </a:xfrm>
            <a:custGeom>
              <a:avLst/>
              <a:gdLst/>
              <a:ahLst/>
              <a:cxnLst/>
              <a:rect l="l" t="t" r="r" b="b"/>
              <a:pathLst>
                <a:path w="18844" h="18876" extrusionOk="0">
                  <a:moveTo>
                    <a:pt x="13016" y="1"/>
                  </a:moveTo>
                  <a:cubicBezTo>
                    <a:pt x="11148" y="1"/>
                    <a:pt x="9469" y="856"/>
                    <a:pt x="8361" y="2344"/>
                  </a:cubicBezTo>
                  <a:cubicBezTo>
                    <a:pt x="7442" y="1584"/>
                    <a:pt x="6302" y="1172"/>
                    <a:pt x="5099" y="1172"/>
                  </a:cubicBezTo>
                  <a:cubicBezTo>
                    <a:pt x="4244" y="1172"/>
                    <a:pt x="3389" y="1426"/>
                    <a:pt x="2660" y="1806"/>
                  </a:cubicBezTo>
                  <a:cubicBezTo>
                    <a:pt x="2439" y="1932"/>
                    <a:pt x="2407" y="2122"/>
                    <a:pt x="2502" y="2344"/>
                  </a:cubicBezTo>
                  <a:cubicBezTo>
                    <a:pt x="2568" y="2476"/>
                    <a:pt x="2696" y="2532"/>
                    <a:pt x="2832" y="2532"/>
                  </a:cubicBezTo>
                  <a:cubicBezTo>
                    <a:pt x="2891" y="2532"/>
                    <a:pt x="2951" y="2522"/>
                    <a:pt x="3009" y="2502"/>
                  </a:cubicBezTo>
                  <a:cubicBezTo>
                    <a:pt x="3642" y="2186"/>
                    <a:pt x="4402" y="1964"/>
                    <a:pt x="5099" y="1964"/>
                  </a:cubicBezTo>
                  <a:cubicBezTo>
                    <a:pt x="6239" y="1964"/>
                    <a:pt x="7316" y="2407"/>
                    <a:pt x="8139" y="3199"/>
                  </a:cubicBezTo>
                  <a:cubicBezTo>
                    <a:pt x="8234" y="3231"/>
                    <a:pt x="8361" y="3294"/>
                    <a:pt x="8456" y="3294"/>
                  </a:cubicBezTo>
                  <a:cubicBezTo>
                    <a:pt x="8582" y="3294"/>
                    <a:pt x="8709" y="3199"/>
                    <a:pt x="8741" y="3136"/>
                  </a:cubicBezTo>
                  <a:cubicBezTo>
                    <a:pt x="9691" y="1647"/>
                    <a:pt x="11274" y="792"/>
                    <a:pt x="13016" y="792"/>
                  </a:cubicBezTo>
                  <a:cubicBezTo>
                    <a:pt x="15835" y="792"/>
                    <a:pt x="18083" y="3041"/>
                    <a:pt x="18083" y="5859"/>
                  </a:cubicBezTo>
                  <a:cubicBezTo>
                    <a:pt x="18083" y="7094"/>
                    <a:pt x="17703" y="8234"/>
                    <a:pt x="16911" y="9153"/>
                  </a:cubicBezTo>
                  <a:cubicBezTo>
                    <a:pt x="16816" y="9216"/>
                    <a:pt x="16816" y="9343"/>
                    <a:pt x="16816" y="9406"/>
                  </a:cubicBezTo>
                  <a:cubicBezTo>
                    <a:pt x="16816" y="9501"/>
                    <a:pt x="16911" y="9628"/>
                    <a:pt x="16975" y="9660"/>
                  </a:cubicBezTo>
                  <a:cubicBezTo>
                    <a:pt x="17640" y="10135"/>
                    <a:pt x="18083" y="10895"/>
                    <a:pt x="18083" y="11718"/>
                  </a:cubicBezTo>
                  <a:cubicBezTo>
                    <a:pt x="18083" y="12795"/>
                    <a:pt x="17323" y="13776"/>
                    <a:pt x="16310" y="14061"/>
                  </a:cubicBezTo>
                  <a:cubicBezTo>
                    <a:pt x="16151" y="14093"/>
                    <a:pt x="16056" y="14220"/>
                    <a:pt x="16025" y="14315"/>
                  </a:cubicBezTo>
                  <a:cubicBezTo>
                    <a:pt x="15581" y="16532"/>
                    <a:pt x="13681" y="18115"/>
                    <a:pt x="11433" y="18115"/>
                  </a:cubicBezTo>
                  <a:cubicBezTo>
                    <a:pt x="9849" y="18115"/>
                    <a:pt x="8392" y="17323"/>
                    <a:pt x="7506" y="16025"/>
                  </a:cubicBezTo>
                  <a:cubicBezTo>
                    <a:pt x="7474" y="15962"/>
                    <a:pt x="7347" y="15867"/>
                    <a:pt x="7284" y="15867"/>
                  </a:cubicBezTo>
                  <a:cubicBezTo>
                    <a:pt x="7189" y="15867"/>
                    <a:pt x="7062" y="15898"/>
                    <a:pt x="6999" y="15962"/>
                  </a:cubicBezTo>
                  <a:cubicBezTo>
                    <a:pt x="6334" y="16468"/>
                    <a:pt x="5542" y="16690"/>
                    <a:pt x="4687" y="16690"/>
                  </a:cubicBezTo>
                  <a:cubicBezTo>
                    <a:pt x="2534" y="16690"/>
                    <a:pt x="760" y="14917"/>
                    <a:pt x="760" y="12731"/>
                  </a:cubicBezTo>
                  <a:cubicBezTo>
                    <a:pt x="760" y="11686"/>
                    <a:pt x="1140" y="10673"/>
                    <a:pt x="1900" y="9945"/>
                  </a:cubicBezTo>
                  <a:cubicBezTo>
                    <a:pt x="2027" y="9786"/>
                    <a:pt x="2027" y="9565"/>
                    <a:pt x="1900" y="9406"/>
                  </a:cubicBezTo>
                  <a:cubicBezTo>
                    <a:pt x="1140" y="8583"/>
                    <a:pt x="697" y="7506"/>
                    <a:pt x="697" y="6398"/>
                  </a:cubicBezTo>
                  <a:cubicBezTo>
                    <a:pt x="697" y="5733"/>
                    <a:pt x="855" y="5099"/>
                    <a:pt x="1140" y="4529"/>
                  </a:cubicBezTo>
                  <a:cubicBezTo>
                    <a:pt x="1267" y="4339"/>
                    <a:pt x="1172" y="4117"/>
                    <a:pt x="982" y="4022"/>
                  </a:cubicBezTo>
                  <a:cubicBezTo>
                    <a:pt x="933" y="3993"/>
                    <a:pt x="878" y="3979"/>
                    <a:pt x="822" y="3979"/>
                  </a:cubicBezTo>
                  <a:cubicBezTo>
                    <a:pt x="698" y="3979"/>
                    <a:pt x="572" y="4050"/>
                    <a:pt x="507" y="4181"/>
                  </a:cubicBezTo>
                  <a:cubicBezTo>
                    <a:pt x="158" y="4878"/>
                    <a:pt x="0" y="5606"/>
                    <a:pt x="0" y="6398"/>
                  </a:cubicBezTo>
                  <a:cubicBezTo>
                    <a:pt x="0" y="7601"/>
                    <a:pt x="380" y="8741"/>
                    <a:pt x="1140" y="9660"/>
                  </a:cubicBezTo>
                  <a:cubicBezTo>
                    <a:pt x="380" y="10546"/>
                    <a:pt x="0" y="11591"/>
                    <a:pt x="0" y="12731"/>
                  </a:cubicBezTo>
                  <a:cubicBezTo>
                    <a:pt x="0" y="15328"/>
                    <a:pt x="2090" y="17418"/>
                    <a:pt x="4655" y="17418"/>
                  </a:cubicBezTo>
                  <a:cubicBezTo>
                    <a:pt x="5542" y="17418"/>
                    <a:pt x="6366" y="17165"/>
                    <a:pt x="7062" y="16753"/>
                  </a:cubicBezTo>
                  <a:cubicBezTo>
                    <a:pt x="8107" y="18083"/>
                    <a:pt x="9691" y="18875"/>
                    <a:pt x="11401" y="18875"/>
                  </a:cubicBezTo>
                  <a:cubicBezTo>
                    <a:pt x="13934" y="18875"/>
                    <a:pt x="16120" y="17133"/>
                    <a:pt x="16753" y="14632"/>
                  </a:cubicBezTo>
                  <a:cubicBezTo>
                    <a:pt x="17956" y="14220"/>
                    <a:pt x="18843" y="13016"/>
                    <a:pt x="18843" y="11686"/>
                  </a:cubicBezTo>
                  <a:cubicBezTo>
                    <a:pt x="18843" y="10736"/>
                    <a:pt x="18400" y="9850"/>
                    <a:pt x="17703" y="9248"/>
                  </a:cubicBezTo>
                  <a:cubicBezTo>
                    <a:pt x="18431" y="8266"/>
                    <a:pt x="18843" y="7031"/>
                    <a:pt x="18843" y="5828"/>
                  </a:cubicBezTo>
                  <a:cubicBezTo>
                    <a:pt x="18843" y="2597"/>
                    <a:pt x="16215" y="1"/>
                    <a:pt x="130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42"/>
            <p:cNvSpPr/>
            <p:nvPr/>
          </p:nvSpPr>
          <p:spPr>
            <a:xfrm>
              <a:off x="1135150" y="1309250"/>
              <a:ext cx="17425" cy="18250"/>
            </a:xfrm>
            <a:custGeom>
              <a:avLst/>
              <a:gdLst/>
              <a:ahLst/>
              <a:cxnLst/>
              <a:rect l="l" t="t" r="r" b="b"/>
              <a:pathLst>
                <a:path w="697" h="730" extrusionOk="0">
                  <a:moveTo>
                    <a:pt x="348" y="1"/>
                  </a:moveTo>
                  <a:cubicBezTo>
                    <a:pt x="158" y="1"/>
                    <a:pt x="0" y="159"/>
                    <a:pt x="0" y="349"/>
                  </a:cubicBezTo>
                  <a:cubicBezTo>
                    <a:pt x="0" y="571"/>
                    <a:pt x="158" y="729"/>
                    <a:pt x="348" y="729"/>
                  </a:cubicBezTo>
                  <a:cubicBezTo>
                    <a:pt x="538" y="729"/>
                    <a:pt x="697" y="571"/>
                    <a:pt x="697" y="349"/>
                  </a:cubicBezTo>
                  <a:cubicBezTo>
                    <a:pt x="697" y="159"/>
                    <a:pt x="538" y="1"/>
                    <a:pt x="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42"/>
            <p:cNvSpPr/>
            <p:nvPr/>
          </p:nvSpPr>
          <p:spPr>
            <a:xfrm>
              <a:off x="1169975" y="1317950"/>
              <a:ext cx="68900" cy="95050"/>
            </a:xfrm>
            <a:custGeom>
              <a:avLst/>
              <a:gdLst/>
              <a:ahLst/>
              <a:cxnLst/>
              <a:rect l="l" t="t" r="r" b="b"/>
              <a:pathLst>
                <a:path w="2756" h="3802" extrusionOk="0">
                  <a:moveTo>
                    <a:pt x="425" y="0"/>
                  </a:moveTo>
                  <a:cubicBezTo>
                    <a:pt x="307" y="0"/>
                    <a:pt x="190" y="77"/>
                    <a:pt x="127" y="223"/>
                  </a:cubicBezTo>
                  <a:cubicBezTo>
                    <a:pt x="0" y="381"/>
                    <a:pt x="96" y="603"/>
                    <a:pt x="286" y="698"/>
                  </a:cubicBezTo>
                  <a:cubicBezTo>
                    <a:pt x="1362" y="1205"/>
                    <a:pt x="2027" y="2282"/>
                    <a:pt x="2027" y="3453"/>
                  </a:cubicBezTo>
                  <a:cubicBezTo>
                    <a:pt x="2027" y="3643"/>
                    <a:pt x="2186" y="3802"/>
                    <a:pt x="2407" y="3802"/>
                  </a:cubicBezTo>
                  <a:cubicBezTo>
                    <a:pt x="2597" y="3802"/>
                    <a:pt x="2756" y="3643"/>
                    <a:pt x="2756" y="3485"/>
                  </a:cubicBezTo>
                  <a:cubicBezTo>
                    <a:pt x="2756" y="2757"/>
                    <a:pt x="2566" y="2028"/>
                    <a:pt x="2154" y="1426"/>
                  </a:cubicBezTo>
                  <a:cubicBezTo>
                    <a:pt x="1806" y="856"/>
                    <a:pt x="1236" y="381"/>
                    <a:pt x="602" y="65"/>
                  </a:cubicBezTo>
                  <a:cubicBezTo>
                    <a:pt x="548" y="21"/>
                    <a:pt x="486" y="0"/>
                    <a:pt x="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42"/>
            <p:cNvSpPr/>
            <p:nvPr/>
          </p:nvSpPr>
          <p:spPr>
            <a:xfrm>
              <a:off x="868325" y="1566575"/>
              <a:ext cx="76825" cy="76025"/>
            </a:xfrm>
            <a:custGeom>
              <a:avLst/>
              <a:gdLst/>
              <a:ahLst/>
              <a:cxnLst/>
              <a:rect l="l" t="t" r="r" b="b"/>
              <a:pathLst>
                <a:path w="3073" h="3041" extrusionOk="0">
                  <a:moveTo>
                    <a:pt x="381" y="0"/>
                  </a:moveTo>
                  <a:cubicBezTo>
                    <a:pt x="159" y="0"/>
                    <a:pt x="1" y="159"/>
                    <a:pt x="1" y="349"/>
                  </a:cubicBezTo>
                  <a:cubicBezTo>
                    <a:pt x="1" y="1837"/>
                    <a:pt x="1204" y="3041"/>
                    <a:pt x="2692" y="3041"/>
                  </a:cubicBezTo>
                  <a:cubicBezTo>
                    <a:pt x="2914" y="3041"/>
                    <a:pt x="3072" y="2882"/>
                    <a:pt x="3072" y="2692"/>
                  </a:cubicBezTo>
                  <a:cubicBezTo>
                    <a:pt x="3072" y="2502"/>
                    <a:pt x="2914" y="2344"/>
                    <a:pt x="2692" y="2344"/>
                  </a:cubicBezTo>
                  <a:cubicBezTo>
                    <a:pt x="1584" y="2344"/>
                    <a:pt x="729" y="1425"/>
                    <a:pt x="729" y="349"/>
                  </a:cubicBezTo>
                  <a:cubicBezTo>
                    <a:pt x="729" y="159"/>
                    <a:pt x="571" y="0"/>
                    <a:pt x="3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42"/>
            <p:cNvSpPr/>
            <p:nvPr/>
          </p:nvSpPr>
          <p:spPr>
            <a:xfrm>
              <a:off x="1029850" y="1411400"/>
              <a:ext cx="129075" cy="128275"/>
            </a:xfrm>
            <a:custGeom>
              <a:avLst/>
              <a:gdLst/>
              <a:ahLst/>
              <a:cxnLst/>
              <a:rect l="l" t="t" r="r" b="b"/>
              <a:pathLst>
                <a:path w="5163" h="5131" extrusionOk="0">
                  <a:moveTo>
                    <a:pt x="2565" y="697"/>
                  </a:moveTo>
                  <a:cubicBezTo>
                    <a:pt x="3579" y="697"/>
                    <a:pt x="4402" y="1552"/>
                    <a:pt x="4402" y="2534"/>
                  </a:cubicBezTo>
                  <a:cubicBezTo>
                    <a:pt x="4402" y="3516"/>
                    <a:pt x="3610" y="4339"/>
                    <a:pt x="2565" y="4339"/>
                  </a:cubicBezTo>
                  <a:cubicBezTo>
                    <a:pt x="1584" y="4339"/>
                    <a:pt x="760" y="3516"/>
                    <a:pt x="760" y="2534"/>
                  </a:cubicBezTo>
                  <a:cubicBezTo>
                    <a:pt x="760" y="1552"/>
                    <a:pt x="1552" y="697"/>
                    <a:pt x="2565" y="697"/>
                  </a:cubicBezTo>
                  <a:close/>
                  <a:moveTo>
                    <a:pt x="2565" y="0"/>
                  </a:moveTo>
                  <a:cubicBezTo>
                    <a:pt x="1140" y="0"/>
                    <a:pt x="0" y="1140"/>
                    <a:pt x="0" y="2565"/>
                  </a:cubicBezTo>
                  <a:cubicBezTo>
                    <a:pt x="0" y="3991"/>
                    <a:pt x="1140" y="5131"/>
                    <a:pt x="2565" y="5131"/>
                  </a:cubicBezTo>
                  <a:cubicBezTo>
                    <a:pt x="3959" y="5131"/>
                    <a:pt x="5162" y="3991"/>
                    <a:pt x="5162" y="2565"/>
                  </a:cubicBezTo>
                  <a:cubicBezTo>
                    <a:pt x="5162" y="1140"/>
                    <a:pt x="3990" y="0"/>
                    <a:pt x="25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42"/>
            <p:cNvSpPr/>
            <p:nvPr/>
          </p:nvSpPr>
          <p:spPr>
            <a:xfrm>
              <a:off x="893650" y="1411400"/>
              <a:ext cx="119600" cy="128275"/>
            </a:xfrm>
            <a:custGeom>
              <a:avLst/>
              <a:gdLst/>
              <a:ahLst/>
              <a:cxnLst/>
              <a:rect l="l" t="t" r="r" b="b"/>
              <a:pathLst>
                <a:path w="4784" h="5131" extrusionOk="0">
                  <a:moveTo>
                    <a:pt x="2804" y="0"/>
                  </a:moveTo>
                  <a:cubicBezTo>
                    <a:pt x="2139" y="0"/>
                    <a:pt x="1474" y="254"/>
                    <a:pt x="983" y="760"/>
                  </a:cubicBezTo>
                  <a:cubicBezTo>
                    <a:pt x="1" y="1742"/>
                    <a:pt x="1" y="3389"/>
                    <a:pt x="983" y="4402"/>
                  </a:cubicBezTo>
                  <a:cubicBezTo>
                    <a:pt x="1489" y="4909"/>
                    <a:pt x="2123" y="5131"/>
                    <a:pt x="2788" y="5131"/>
                  </a:cubicBezTo>
                  <a:cubicBezTo>
                    <a:pt x="3421" y="5131"/>
                    <a:pt x="4086" y="4877"/>
                    <a:pt x="4625" y="4371"/>
                  </a:cubicBezTo>
                  <a:cubicBezTo>
                    <a:pt x="4783" y="4276"/>
                    <a:pt x="4783" y="4022"/>
                    <a:pt x="4625" y="3864"/>
                  </a:cubicBezTo>
                  <a:cubicBezTo>
                    <a:pt x="4561" y="3785"/>
                    <a:pt x="4474" y="3745"/>
                    <a:pt x="4383" y="3745"/>
                  </a:cubicBezTo>
                  <a:cubicBezTo>
                    <a:pt x="4292" y="3745"/>
                    <a:pt x="4197" y="3785"/>
                    <a:pt x="4118" y="3864"/>
                  </a:cubicBezTo>
                  <a:cubicBezTo>
                    <a:pt x="3738" y="4212"/>
                    <a:pt x="3263" y="4434"/>
                    <a:pt x="2788" y="4434"/>
                  </a:cubicBezTo>
                  <a:cubicBezTo>
                    <a:pt x="2281" y="4434"/>
                    <a:pt x="1838" y="4212"/>
                    <a:pt x="1489" y="3864"/>
                  </a:cubicBezTo>
                  <a:cubicBezTo>
                    <a:pt x="793" y="3167"/>
                    <a:pt x="793" y="1964"/>
                    <a:pt x="1489" y="1267"/>
                  </a:cubicBezTo>
                  <a:cubicBezTo>
                    <a:pt x="1838" y="919"/>
                    <a:pt x="2313" y="697"/>
                    <a:pt x="2788" y="697"/>
                  </a:cubicBezTo>
                  <a:cubicBezTo>
                    <a:pt x="3326" y="697"/>
                    <a:pt x="3738" y="919"/>
                    <a:pt x="4118" y="1267"/>
                  </a:cubicBezTo>
                  <a:cubicBezTo>
                    <a:pt x="4165" y="1346"/>
                    <a:pt x="4253" y="1386"/>
                    <a:pt x="4348" y="1386"/>
                  </a:cubicBezTo>
                  <a:cubicBezTo>
                    <a:pt x="4443" y="1386"/>
                    <a:pt x="4546" y="1346"/>
                    <a:pt x="4625" y="1267"/>
                  </a:cubicBezTo>
                  <a:cubicBezTo>
                    <a:pt x="4783" y="1140"/>
                    <a:pt x="4783" y="919"/>
                    <a:pt x="4625" y="760"/>
                  </a:cubicBezTo>
                  <a:cubicBezTo>
                    <a:pt x="4134" y="254"/>
                    <a:pt x="3469" y="0"/>
                    <a:pt x="28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42"/>
            <p:cNvSpPr/>
            <p:nvPr/>
          </p:nvSpPr>
          <p:spPr>
            <a:xfrm>
              <a:off x="1158100" y="1504025"/>
              <a:ext cx="49100" cy="73650"/>
            </a:xfrm>
            <a:custGeom>
              <a:avLst/>
              <a:gdLst/>
              <a:ahLst/>
              <a:cxnLst/>
              <a:rect l="l" t="t" r="r" b="b"/>
              <a:pathLst>
                <a:path w="1964" h="2946" extrusionOk="0">
                  <a:moveTo>
                    <a:pt x="982" y="1"/>
                  </a:moveTo>
                  <a:cubicBezTo>
                    <a:pt x="444" y="1"/>
                    <a:pt x="0" y="444"/>
                    <a:pt x="0" y="951"/>
                  </a:cubicBezTo>
                  <a:cubicBezTo>
                    <a:pt x="0" y="1172"/>
                    <a:pt x="190" y="1331"/>
                    <a:pt x="380" y="1331"/>
                  </a:cubicBezTo>
                  <a:cubicBezTo>
                    <a:pt x="571" y="1331"/>
                    <a:pt x="729" y="1172"/>
                    <a:pt x="729" y="951"/>
                  </a:cubicBezTo>
                  <a:cubicBezTo>
                    <a:pt x="729" y="856"/>
                    <a:pt x="856" y="729"/>
                    <a:pt x="982" y="729"/>
                  </a:cubicBezTo>
                  <a:cubicBezTo>
                    <a:pt x="1172" y="729"/>
                    <a:pt x="1204" y="792"/>
                    <a:pt x="1204" y="951"/>
                  </a:cubicBezTo>
                  <a:cubicBezTo>
                    <a:pt x="1204" y="1394"/>
                    <a:pt x="475" y="2059"/>
                    <a:pt x="190" y="2312"/>
                  </a:cubicBezTo>
                  <a:cubicBezTo>
                    <a:pt x="64" y="2376"/>
                    <a:pt x="32" y="2534"/>
                    <a:pt x="64" y="2692"/>
                  </a:cubicBezTo>
                  <a:cubicBezTo>
                    <a:pt x="95" y="2819"/>
                    <a:pt x="254" y="2946"/>
                    <a:pt x="412" y="2946"/>
                  </a:cubicBezTo>
                  <a:lnTo>
                    <a:pt x="1616" y="2946"/>
                  </a:lnTo>
                  <a:cubicBezTo>
                    <a:pt x="1806" y="2946"/>
                    <a:pt x="1964" y="2787"/>
                    <a:pt x="1964" y="2597"/>
                  </a:cubicBezTo>
                  <a:cubicBezTo>
                    <a:pt x="1964" y="2376"/>
                    <a:pt x="1806" y="2217"/>
                    <a:pt x="1616" y="2217"/>
                  </a:cubicBezTo>
                  <a:lnTo>
                    <a:pt x="1331" y="2217"/>
                  </a:lnTo>
                  <a:cubicBezTo>
                    <a:pt x="1647" y="1869"/>
                    <a:pt x="1932" y="1426"/>
                    <a:pt x="1932" y="951"/>
                  </a:cubicBezTo>
                  <a:cubicBezTo>
                    <a:pt x="1932" y="412"/>
                    <a:pt x="1521" y="1"/>
                    <a:pt x="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80" name="Google Shape;2480;p42"/>
          <p:cNvGrpSpPr/>
          <p:nvPr/>
        </p:nvGrpSpPr>
        <p:grpSpPr>
          <a:xfrm>
            <a:off x="4251920" y="3629258"/>
            <a:ext cx="471100" cy="471900"/>
            <a:chOff x="819250" y="1257800"/>
            <a:chExt cx="471100" cy="471900"/>
          </a:xfrm>
        </p:grpSpPr>
        <p:sp>
          <p:nvSpPr>
            <p:cNvPr id="2481" name="Google Shape;2481;p42"/>
            <p:cNvSpPr/>
            <p:nvPr/>
          </p:nvSpPr>
          <p:spPr>
            <a:xfrm>
              <a:off x="850125" y="1325300"/>
              <a:ext cx="20600" cy="18825"/>
            </a:xfrm>
            <a:custGeom>
              <a:avLst/>
              <a:gdLst/>
              <a:ahLst/>
              <a:cxnLst/>
              <a:rect l="l" t="t" r="r" b="b"/>
              <a:pathLst>
                <a:path w="824" h="753" extrusionOk="0">
                  <a:moveTo>
                    <a:pt x="400" y="0"/>
                  </a:moveTo>
                  <a:cubicBezTo>
                    <a:pt x="309" y="0"/>
                    <a:pt x="222" y="40"/>
                    <a:pt x="159" y="119"/>
                  </a:cubicBezTo>
                  <a:cubicBezTo>
                    <a:pt x="0" y="277"/>
                    <a:pt x="0" y="467"/>
                    <a:pt x="159" y="626"/>
                  </a:cubicBezTo>
                  <a:cubicBezTo>
                    <a:pt x="190" y="721"/>
                    <a:pt x="285" y="752"/>
                    <a:pt x="380" y="752"/>
                  </a:cubicBezTo>
                  <a:cubicBezTo>
                    <a:pt x="507" y="752"/>
                    <a:pt x="570" y="721"/>
                    <a:pt x="665" y="626"/>
                  </a:cubicBezTo>
                  <a:cubicBezTo>
                    <a:pt x="824" y="467"/>
                    <a:pt x="824" y="277"/>
                    <a:pt x="665" y="119"/>
                  </a:cubicBezTo>
                  <a:cubicBezTo>
                    <a:pt x="586" y="40"/>
                    <a:pt x="491" y="0"/>
                    <a:pt x="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42"/>
            <p:cNvSpPr/>
            <p:nvPr/>
          </p:nvSpPr>
          <p:spPr>
            <a:xfrm>
              <a:off x="819250" y="1257800"/>
              <a:ext cx="471100" cy="471900"/>
            </a:xfrm>
            <a:custGeom>
              <a:avLst/>
              <a:gdLst/>
              <a:ahLst/>
              <a:cxnLst/>
              <a:rect l="l" t="t" r="r" b="b"/>
              <a:pathLst>
                <a:path w="18844" h="18876" extrusionOk="0">
                  <a:moveTo>
                    <a:pt x="13016" y="1"/>
                  </a:moveTo>
                  <a:cubicBezTo>
                    <a:pt x="11148" y="1"/>
                    <a:pt x="9469" y="856"/>
                    <a:pt x="8361" y="2344"/>
                  </a:cubicBezTo>
                  <a:cubicBezTo>
                    <a:pt x="7442" y="1584"/>
                    <a:pt x="6302" y="1172"/>
                    <a:pt x="5099" y="1172"/>
                  </a:cubicBezTo>
                  <a:cubicBezTo>
                    <a:pt x="4244" y="1172"/>
                    <a:pt x="3389" y="1426"/>
                    <a:pt x="2660" y="1806"/>
                  </a:cubicBezTo>
                  <a:cubicBezTo>
                    <a:pt x="2439" y="1932"/>
                    <a:pt x="2407" y="2122"/>
                    <a:pt x="2502" y="2344"/>
                  </a:cubicBezTo>
                  <a:cubicBezTo>
                    <a:pt x="2568" y="2476"/>
                    <a:pt x="2696" y="2532"/>
                    <a:pt x="2832" y="2532"/>
                  </a:cubicBezTo>
                  <a:cubicBezTo>
                    <a:pt x="2891" y="2532"/>
                    <a:pt x="2951" y="2522"/>
                    <a:pt x="3009" y="2502"/>
                  </a:cubicBezTo>
                  <a:cubicBezTo>
                    <a:pt x="3642" y="2186"/>
                    <a:pt x="4402" y="1964"/>
                    <a:pt x="5099" y="1964"/>
                  </a:cubicBezTo>
                  <a:cubicBezTo>
                    <a:pt x="6239" y="1964"/>
                    <a:pt x="7316" y="2407"/>
                    <a:pt x="8139" y="3199"/>
                  </a:cubicBezTo>
                  <a:cubicBezTo>
                    <a:pt x="8234" y="3231"/>
                    <a:pt x="8361" y="3294"/>
                    <a:pt x="8456" y="3294"/>
                  </a:cubicBezTo>
                  <a:cubicBezTo>
                    <a:pt x="8582" y="3294"/>
                    <a:pt x="8709" y="3199"/>
                    <a:pt x="8741" y="3136"/>
                  </a:cubicBezTo>
                  <a:cubicBezTo>
                    <a:pt x="9691" y="1647"/>
                    <a:pt x="11274" y="792"/>
                    <a:pt x="13016" y="792"/>
                  </a:cubicBezTo>
                  <a:cubicBezTo>
                    <a:pt x="15835" y="792"/>
                    <a:pt x="18083" y="3041"/>
                    <a:pt x="18083" y="5859"/>
                  </a:cubicBezTo>
                  <a:cubicBezTo>
                    <a:pt x="18083" y="7094"/>
                    <a:pt x="17703" y="8234"/>
                    <a:pt x="16911" y="9153"/>
                  </a:cubicBezTo>
                  <a:cubicBezTo>
                    <a:pt x="16816" y="9216"/>
                    <a:pt x="16816" y="9343"/>
                    <a:pt x="16816" y="9406"/>
                  </a:cubicBezTo>
                  <a:cubicBezTo>
                    <a:pt x="16816" y="9501"/>
                    <a:pt x="16911" y="9628"/>
                    <a:pt x="16975" y="9660"/>
                  </a:cubicBezTo>
                  <a:cubicBezTo>
                    <a:pt x="17640" y="10135"/>
                    <a:pt x="18083" y="10895"/>
                    <a:pt x="18083" y="11718"/>
                  </a:cubicBezTo>
                  <a:cubicBezTo>
                    <a:pt x="18083" y="12795"/>
                    <a:pt x="17323" y="13776"/>
                    <a:pt x="16310" y="14061"/>
                  </a:cubicBezTo>
                  <a:cubicBezTo>
                    <a:pt x="16151" y="14093"/>
                    <a:pt x="16056" y="14220"/>
                    <a:pt x="16025" y="14315"/>
                  </a:cubicBezTo>
                  <a:cubicBezTo>
                    <a:pt x="15581" y="16532"/>
                    <a:pt x="13681" y="18115"/>
                    <a:pt x="11433" y="18115"/>
                  </a:cubicBezTo>
                  <a:cubicBezTo>
                    <a:pt x="9849" y="18115"/>
                    <a:pt x="8392" y="17323"/>
                    <a:pt x="7506" y="16025"/>
                  </a:cubicBezTo>
                  <a:cubicBezTo>
                    <a:pt x="7474" y="15962"/>
                    <a:pt x="7347" y="15867"/>
                    <a:pt x="7284" y="15867"/>
                  </a:cubicBezTo>
                  <a:cubicBezTo>
                    <a:pt x="7189" y="15867"/>
                    <a:pt x="7062" y="15898"/>
                    <a:pt x="6999" y="15962"/>
                  </a:cubicBezTo>
                  <a:cubicBezTo>
                    <a:pt x="6334" y="16468"/>
                    <a:pt x="5542" y="16690"/>
                    <a:pt x="4687" y="16690"/>
                  </a:cubicBezTo>
                  <a:cubicBezTo>
                    <a:pt x="2534" y="16690"/>
                    <a:pt x="760" y="14917"/>
                    <a:pt x="760" y="12731"/>
                  </a:cubicBezTo>
                  <a:cubicBezTo>
                    <a:pt x="760" y="11686"/>
                    <a:pt x="1140" y="10673"/>
                    <a:pt x="1900" y="9945"/>
                  </a:cubicBezTo>
                  <a:cubicBezTo>
                    <a:pt x="2027" y="9786"/>
                    <a:pt x="2027" y="9565"/>
                    <a:pt x="1900" y="9406"/>
                  </a:cubicBezTo>
                  <a:cubicBezTo>
                    <a:pt x="1140" y="8583"/>
                    <a:pt x="697" y="7506"/>
                    <a:pt x="697" y="6398"/>
                  </a:cubicBezTo>
                  <a:cubicBezTo>
                    <a:pt x="697" y="5733"/>
                    <a:pt x="855" y="5099"/>
                    <a:pt x="1140" y="4529"/>
                  </a:cubicBezTo>
                  <a:cubicBezTo>
                    <a:pt x="1267" y="4339"/>
                    <a:pt x="1172" y="4117"/>
                    <a:pt x="982" y="4022"/>
                  </a:cubicBezTo>
                  <a:cubicBezTo>
                    <a:pt x="933" y="3993"/>
                    <a:pt x="878" y="3979"/>
                    <a:pt x="822" y="3979"/>
                  </a:cubicBezTo>
                  <a:cubicBezTo>
                    <a:pt x="698" y="3979"/>
                    <a:pt x="572" y="4050"/>
                    <a:pt x="507" y="4181"/>
                  </a:cubicBezTo>
                  <a:cubicBezTo>
                    <a:pt x="158" y="4878"/>
                    <a:pt x="0" y="5606"/>
                    <a:pt x="0" y="6398"/>
                  </a:cubicBezTo>
                  <a:cubicBezTo>
                    <a:pt x="0" y="7601"/>
                    <a:pt x="380" y="8741"/>
                    <a:pt x="1140" y="9660"/>
                  </a:cubicBezTo>
                  <a:cubicBezTo>
                    <a:pt x="380" y="10546"/>
                    <a:pt x="0" y="11591"/>
                    <a:pt x="0" y="12731"/>
                  </a:cubicBezTo>
                  <a:cubicBezTo>
                    <a:pt x="0" y="15328"/>
                    <a:pt x="2090" y="17418"/>
                    <a:pt x="4655" y="17418"/>
                  </a:cubicBezTo>
                  <a:cubicBezTo>
                    <a:pt x="5542" y="17418"/>
                    <a:pt x="6366" y="17165"/>
                    <a:pt x="7062" y="16753"/>
                  </a:cubicBezTo>
                  <a:cubicBezTo>
                    <a:pt x="8107" y="18083"/>
                    <a:pt x="9691" y="18875"/>
                    <a:pt x="11401" y="18875"/>
                  </a:cubicBezTo>
                  <a:cubicBezTo>
                    <a:pt x="13934" y="18875"/>
                    <a:pt x="16120" y="17133"/>
                    <a:pt x="16753" y="14632"/>
                  </a:cubicBezTo>
                  <a:cubicBezTo>
                    <a:pt x="17956" y="14220"/>
                    <a:pt x="18843" y="13016"/>
                    <a:pt x="18843" y="11686"/>
                  </a:cubicBezTo>
                  <a:cubicBezTo>
                    <a:pt x="18843" y="10736"/>
                    <a:pt x="18400" y="9850"/>
                    <a:pt x="17703" y="9248"/>
                  </a:cubicBezTo>
                  <a:cubicBezTo>
                    <a:pt x="18431" y="8266"/>
                    <a:pt x="18843" y="7031"/>
                    <a:pt x="18843" y="5828"/>
                  </a:cubicBezTo>
                  <a:cubicBezTo>
                    <a:pt x="18843" y="2597"/>
                    <a:pt x="16215" y="1"/>
                    <a:pt x="130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42"/>
            <p:cNvSpPr/>
            <p:nvPr/>
          </p:nvSpPr>
          <p:spPr>
            <a:xfrm>
              <a:off x="1135150" y="1309250"/>
              <a:ext cx="17425" cy="18250"/>
            </a:xfrm>
            <a:custGeom>
              <a:avLst/>
              <a:gdLst/>
              <a:ahLst/>
              <a:cxnLst/>
              <a:rect l="l" t="t" r="r" b="b"/>
              <a:pathLst>
                <a:path w="697" h="730" extrusionOk="0">
                  <a:moveTo>
                    <a:pt x="348" y="1"/>
                  </a:moveTo>
                  <a:cubicBezTo>
                    <a:pt x="158" y="1"/>
                    <a:pt x="0" y="159"/>
                    <a:pt x="0" y="349"/>
                  </a:cubicBezTo>
                  <a:cubicBezTo>
                    <a:pt x="0" y="571"/>
                    <a:pt x="158" y="729"/>
                    <a:pt x="348" y="729"/>
                  </a:cubicBezTo>
                  <a:cubicBezTo>
                    <a:pt x="538" y="729"/>
                    <a:pt x="697" y="571"/>
                    <a:pt x="697" y="349"/>
                  </a:cubicBezTo>
                  <a:cubicBezTo>
                    <a:pt x="697" y="159"/>
                    <a:pt x="538" y="1"/>
                    <a:pt x="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42"/>
            <p:cNvSpPr/>
            <p:nvPr/>
          </p:nvSpPr>
          <p:spPr>
            <a:xfrm>
              <a:off x="1169975" y="1317950"/>
              <a:ext cx="68900" cy="95050"/>
            </a:xfrm>
            <a:custGeom>
              <a:avLst/>
              <a:gdLst/>
              <a:ahLst/>
              <a:cxnLst/>
              <a:rect l="l" t="t" r="r" b="b"/>
              <a:pathLst>
                <a:path w="2756" h="3802" extrusionOk="0">
                  <a:moveTo>
                    <a:pt x="425" y="0"/>
                  </a:moveTo>
                  <a:cubicBezTo>
                    <a:pt x="307" y="0"/>
                    <a:pt x="190" y="77"/>
                    <a:pt x="127" y="223"/>
                  </a:cubicBezTo>
                  <a:cubicBezTo>
                    <a:pt x="0" y="381"/>
                    <a:pt x="96" y="603"/>
                    <a:pt x="286" y="698"/>
                  </a:cubicBezTo>
                  <a:cubicBezTo>
                    <a:pt x="1362" y="1205"/>
                    <a:pt x="2027" y="2282"/>
                    <a:pt x="2027" y="3453"/>
                  </a:cubicBezTo>
                  <a:cubicBezTo>
                    <a:pt x="2027" y="3643"/>
                    <a:pt x="2186" y="3802"/>
                    <a:pt x="2407" y="3802"/>
                  </a:cubicBezTo>
                  <a:cubicBezTo>
                    <a:pt x="2597" y="3802"/>
                    <a:pt x="2756" y="3643"/>
                    <a:pt x="2756" y="3485"/>
                  </a:cubicBezTo>
                  <a:cubicBezTo>
                    <a:pt x="2756" y="2757"/>
                    <a:pt x="2566" y="2028"/>
                    <a:pt x="2154" y="1426"/>
                  </a:cubicBezTo>
                  <a:cubicBezTo>
                    <a:pt x="1806" y="856"/>
                    <a:pt x="1236" y="381"/>
                    <a:pt x="602" y="65"/>
                  </a:cubicBezTo>
                  <a:cubicBezTo>
                    <a:pt x="548" y="21"/>
                    <a:pt x="486" y="0"/>
                    <a:pt x="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42"/>
            <p:cNvSpPr/>
            <p:nvPr/>
          </p:nvSpPr>
          <p:spPr>
            <a:xfrm>
              <a:off x="868325" y="1566575"/>
              <a:ext cx="76825" cy="76025"/>
            </a:xfrm>
            <a:custGeom>
              <a:avLst/>
              <a:gdLst/>
              <a:ahLst/>
              <a:cxnLst/>
              <a:rect l="l" t="t" r="r" b="b"/>
              <a:pathLst>
                <a:path w="3073" h="3041" extrusionOk="0">
                  <a:moveTo>
                    <a:pt x="381" y="0"/>
                  </a:moveTo>
                  <a:cubicBezTo>
                    <a:pt x="159" y="0"/>
                    <a:pt x="1" y="159"/>
                    <a:pt x="1" y="349"/>
                  </a:cubicBezTo>
                  <a:cubicBezTo>
                    <a:pt x="1" y="1837"/>
                    <a:pt x="1204" y="3041"/>
                    <a:pt x="2692" y="3041"/>
                  </a:cubicBezTo>
                  <a:cubicBezTo>
                    <a:pt x="2914" y="3041"/>
                    <a:pt x="3072" y="2882"/>
                    <a:pt x="3072" y="2692"/>
                  </a:cubicBezTo>
                  <a:cubicBezTo>
                    <a:pt x="3072" y="2502"/>
                    <a:pt x="2914" y="2344"/>
                    <a:pt x="2692" y="2344"/>
                  </a:cubicBezTo>
                  <a:cubicBezTo>
                    <a:pt x="1584" y="2344"/>
                    <a:pt x="729" y="1425"/>
                    <a:pt x="729" y="349"/>
                  </a:cubicBezTo>
                  <a:cubicBezTo>
                    <a:pt x="729" y="159"/>
                    <a:pt x="571" y="0"/>
                    <a:pt x="3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42"/>
            <p:cNvSpPr/>
            <p:nvPr/>
          </p:nvSpPr>
          <p:spPr>
            <a:xfrm>
              <a:off x="1029850" y="1411400"/>
              <a:ext cx="129075" cy="128275"/>
            </a:xfrm>
            <a:custGeom>
              <a:avLst/>
              <a:gdLst/>
              <a:ahLst/>
              <a:cxnLst/>
              <a:rect l="l" t="t" r="r" b="b"/>
              <a:pathLst>
                <a:path w="5163" h="5131" extrusionOk="0">
                  <a:moveTo>
                    <a:pt x="2565" y="697"/>
                  </a:moveTo>
                  <a:cubicBezTo>
                    <a:pt x="3579" y="697"/>
                    <a:pt x="4402" y="1552"/>
                    <a:pt x="4402" y="2534"/>
                  </a:cubicBezTo>
                  <a:cubicBezTo>
                    <a:pt x="4402" y="3516"/>
                    <a:pt x="3610" y="4339"/>
                    <a:pt x="2565" y="4339"/>
                  </a:cubicBezTo>
                  <a:cubicBezTo>
                    <a:pt x="1584" y="4339"/>
                    <a:pt x="760" y="3516"/>
                    <a:pt x="760" y="2534"/>
                  </a:cubicBezTo>
                  <a:cubicBezTo>
                    <a:pt x="760" y="1552"/>
                    <a:pt x="1552" y="697"/>
                    <a:pt x="2565" y="697"/>
                  </a:cubicBezTo>
                  <a:close/>
                  <a:moveTo>
                    <a:pt x="2565" y="0"/>
                  </a:moveTo>
                  <a:cubicBezTo>
                    <a:pt x="1140" y="0"/>
                    <a:pt x="0" y="1140"/>
                    <a:pt x="0" y="2565"/>
                  </a:cubicBezTo>
                  <a:cubicBezTo>
                    <a:pt x="0" y="3991"/>
                    <a:pt x="1140" y="5131"/>
                    <a:pt x="2565" y="5131"/>
                  </a:cubicBezTo>
                  <a:cubicBezTo>
                    <a:pt x="3959" y="5131"/>
                    <a:pt x="5162" y="3991"/>
                    <a:pt x="5162" y="2565"/>
                  </a:cubicBezTo>
                  <a:cubicBezTo>
                    <a:pt x="5162" y="1140"/>
                    <a:pt x="3990" y="0"/>
                    <a:pt x="25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7" name="Google Shape;2487;p42"/>
            <p:cNvSpPr/>
            <p:nvPr/>
          </p:nvSpPr>
          <p:spPr>
            <a:xfrm>
              <a:off x="893650" y="1411400"/>
              <a:ext cx="119600" cy="128275"/>
            </a:xfrm>
            <a:custGeom>
              <a:avLst/>
              <a:gdLst/>
              <a:ahLst/>
              <a:cxnLst/>
              <a:rect l="l" t="t" r="r" b="b"/>
              <a:pathLst>
                <a:path w="4784" h="5131" extrusionOk="0">
                  <a:moveTo>
                    <a:pt x="2804" y="0"/>
                  </a:moveTo>
                  <a:cubicBezTo>
                    <a:pt x="2139" y="0"/>
                    <a:pt x="1474" y="254"/>
                    <a:pt x="983" y="760"/>
                  </a:cubicBezTo>
                  <a:cubicBezTo>
                    <a:pt x="1" y="1742"/>
                    <a:pt x="1" y="3389"/>
                    <a:pt x="983" y="4402"/>
                  </a:cubicBezTo>
                  <a:cubicBezTo>
                    <a:pt x="1489" y="4909"/>
                    <a:pt x="2123" y="5131"/>
                    <a:pt x="2788" y="5131"/>
                  </a:cubicBezTo>
                  <a:cubicBezTo>
                    <a:pt x="3421" y="5131"/>
                    <a:pt x="4086" y="4877"/>
                    <a:pt x="4625" y="4371"/>
                  </a:cubicBezTo>
                  <a:cubicBezTo>
                    <a:pt x="4783" y="4276"/>
                    <a:pt x="4783" y="4022"/>
                    <a:pt x="4625" y="3864"/>
                  </a:cubicBezTo>
                  <a:cubicBezTo>
                    <a:pt x="4561" y="3785"/>
                    <a:pt x="4474" y="3745"/>
                    <a:pt x="4383" y="3745"/>
                  </a:cubicBezTo>
                  <a:cubicBezTo>
                    <a:pt x="4292" y="3745"/>
                    <a:pt x="4197" y="3785"/>
                    <a:pt x="4118" y="3864"/>
                  </a:cubicBezTo>
                  <a:cubicBezTo>
                    <a:pt x="3738" y="4212"/>
                    <a:pt x="3263" y="4434"/>
                    <a:pt x="2788" y="4434"/>
                  </a:cubicBezTo>
                  <a:cubicBezTo>
                    <a:pt x="2281" y="4434"/>
                    <a:pt x="1838" y="4212"/>
                    <a:pt x="1489" y="3864"/>
                  </a:cubicBezTo>
                  <a:cubicBezTo>
                    <a:pt x="793" y="3167"/>
                    <a:pt x="793" y="1964"/>
                    <a:pt x="1489" y="1267"/>
                  </a:cubicBezTo>
                  <a:cubicBezTo>
                    <a:pt x="1838" y="919"/>
                    <a:pt x="2313" y="697"/>
                    <a:pt x="2788" y="697"/>
                  </a:cubicBezTo>
                  <a:cubicBezTo>
                    <a:pt x="3326" y="697"/>
                    <a:pt x="3738" y="919"/>
                    <a:pt x="4118" y="1267"/>
                  </a:cubicBezTo>
                  <a:cubicBezTo>
                    <a:pt x="4165" y="1346"/>
                    <a:pt x="4253" y="1386"/>
                    <a:pt x="4348" y="1386"/>
                  </a:cubicBezTo>
                  <a:cubicBezTo>
                    <a:pt x="4443" y="1386"/>
                    <a:pt x="4546" y="1346"/>
                    <a:pt x="4625" y="1267"/>
                  </a:cubicBezTo>
                  <a:cubicBezTo>
                    <a:pt x="4783" y="1140"/>
                    <a:pt x="4783" y="919"/>
                    <a:pt x="4625" y="760"/>
                  </a:cubicBezTo>
                  <a:cubicBezTo>
                    <a:pt x="4134" y="254"/>
                    <a:pt x="3469" y="0"/>
                    <a:pt x="28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42"/>
            <p:cNvSpPr/>
            <p:nvPr/>
          </p:nvSpPr>
          <p:spPr>
            <a:xfrm>
              <a:off x="1158100" y="1504025"/>
              <a:ext cx="49100" cy="73650"/>
            </a:xfrm>
            <a:custGeom>
              <a:avLst/>
              <a:gdLst/>
              <a:ahLst/>
              <a:cxnLst/>
              <a:rect l="l" t="t" r="r" b="b"/>
              <a:pathLst>
                <a:path w="1964" h="2946" extrusionOk="0">
                  <a:moveTo>
                    <a:pt x="982" y="1"/>
                  </a:moveTo>
                  <a:cubicBezTo>
                    <a:pt x="444" y="1"/>
                    <a:pt x="0" y="444"/>
                    <a:pt x="0" y="951"/>
                  </a:cubicBezTo>
                  <a:cubicBezTo>
                    <a:pt x="0" y="1172"/>
                    <a:pt x="190" y="1331"/>
                    <a:pt x="380" y="1331"/>
                  </a:cubicBezTo>
                  <a:cubicBezTo>
                    <a:pt x="571" y="1331"/>
                    <a:pt x="729" y="1172"/>
                    <a:pt x="729" y="951"/>
                  </a:cubicBezTo>
                  <a:cubicBezTo>
                    <a:pt x="729" y="856"/>
                    <a:pt x="856" y="729"/>
                    <a:pt x="982" y="729"/>
                  </a:cubicBezTo>
                  <a:cubicBezTo>
                    <a:pt x="1172" y="729"/>
                    <a:pt x="1204" y="792"/>
                    <a:pt x="1204" y="951"/>
                  </a:cubicBezTo>
                  <a:cubicBezTo>
                    <a:pt x="1204" y="1394"/>
                    <a:pt x="475" y="2059"/>
                    <a:pt x="190" y="2312"/>
                  </a:cubicBezTo>
                  <a:cubicBezTo>
                    <a:pt x="64" y="2376"/>
                    <a:pt x="32" y="2534"/>
                    <a:pt x="64" y="2692"/>
                  </a:cubicBezTo>
                  <a:cubicBezTo>
                    <a:pt x="95" y="2819"/>
                    <a:pt x="254" y="2946"/>
                    <a:pt x="412" y="2946"/>
                  </a:cubicBezTo>
                  <a:lnTo>
                    <a:pt x="1616" y="2946"/>
                  </a:lnTo>
                  <a:cubicBezTo>
                    <a:pt x="1806" y="2946"/>
                    <a:pt x="1964" y="2787"/>
                    <a:pt x="1964" y="2597"/>
                  </a:cubicBezTo>
                  <a:cubicBezTo>
                    <a:pt x="1964" y="2376"/>
                    <a:pt x="1806" y="2217"/>
                    <a:pt x="1616" y="2217"/>
                  </a:cubicBezTo>
                  <a:lnTo>
                    <a:pt x="1331" y="2217"/>
                  </a:lnTo>
                  <a:cubicBezTo>
                    <a:pt x="1647" y="1869"/>
                    <a:pt x="1932" y="1426"/>
                    <a:pt x="1932" y="951"/>
                  </a:cubicBezTo>
                  <a:cubicBezTo>
                    <a:pt x="1932" y="412"/>
                    <a:pt x="1521" y="1"/>
                    <a:pt x="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16" name="Google Shape;2516;p42"/>
          <p:cNvGrpSpPr/>
          <p:nvPr/>
        </p:nvGrpSpPr>
        <p:grpSpPr>
          <a:xfrm>
            <a:off x="461269" y="1167597"/>
            <a:ext cx="3720371" cy="985471"/>
            <a:chOff x="-2994200" y="742900"/>
            <a:chExt cx="2080774" cy="1029160"/>
          </a:xfrm>
        </p:grpSpPr>
        <p:sp>
          <p:nvSpPr>
            <p:cNvPr id="2517" name="Google Shape;2517;p42"/>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SemiBold"/>
                  <a:ea typeface="Fira Sans Extra Condensed SemiBold"/>
                  <a:cs typeface="Fira Sans Extra Condensed SemiBold"/>
                  <a:sym typeface="Fira Sans Extra Condensed SemiBold"/>
                </a:rPr>
                <a:t>Funzionamento</a:t>
              </a:r>
              <a:endParaRPr sz="12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2518" name="Google Shape;2518;p42"/>
            <p:cNvSpPr txBox="1"/>
            <p:nvPr/>
          </p:nvSpPr>
          <p:spPr>
            <a:xfrm>
              <a:off x="-2990626" y="1060722"/>
              <a:ext cx="2077200" cy="711338"/>
            </a:xfrm>
            <a:prstGeom prst="rect">
              <a:avLst/>
            </a:prstGeom>
            <a:noFill/>
            <a:ln>
              <a:noFill/>
            </a:ln>
          </p:spPr>
          <p:txBody>
            <a:bodyPr spcFirstLastPara="1" wrap="square" lIns="0" tIns="91425" rIns="0" bIns="91425" anchor="t" anchorCtr="0">
              <a:noAutofit/>
            </a:bodyPr>
            <a:lstStyle/>
            <a:p>
              <a:pPr algn="just"/>
              <a:r>
                <a:rPr lang="it-IT" sz="1100" dirty="0">
                  <a:latin typeface="Roboto" panose="02000000000000000000" pitchFamily="2" charset="0"/>
                  <a:ea typeface="Roboto" panose="02000000000000000000" pitchFamily="2" charset="0"/>
                </a:rPr>
                <a:t>L’utente che accede al nostro bot possiede una </a:t>
              </a:r>
              <a:r>
                <a:rPr lang="it-IT" sz="1100" dirty="0" err="1">
                  <a:latin typeface="Roboto" panose="02000000000000000000" pitchFamily="2" charset="0"/>
                  <a:ea typeface="Roboto" panose="02000000000000000000" pitchFamily="2" charset="0"/>
                </a:rPr>
                <a:t>wishlist</a:t>
              </a:r>
              <a:r>
                <a:rPr lang="it-IT" sz="1100" dirty="0">
                  <a:latin typeface="Roboto" panose="02000000000000000000" pitchFamily="2" charset="0"/>
                  <a:ea typeface="Roboto" panose="02000000000000000000" pitchFamily="2" charset="0"/>
                </a:rPr>
                <a:t> in cui può tenere sott’osservazione i capi preferiti da lui in modo tale da poterli acquistare in futuro.</a:t>
              </a: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p:txBody>
        </p:sp>
      </p:grpSp>
      <p:grpSp>
        <p:nvGrpSpPr>
          <p:cNvPr id="147" name="Google Shape;2519;p42">
            <a:extLst>
              <a:ext uri="{FF2B5EF4-FFF2-40B4-BE49-F238E27FC236}">
                <a16:creationId xmlns:a16="http://schemas.microsoft.com/office/drawing/2014/main" id="{6E2C6546-9847-4990-B159-85EE7D1E93DD}"/>
              </a:ext>
            </a:extLst>
          </p:cNvPr>
          <p:cNvGrpSpPr/>
          <p:nvPr/>
        </p:nvGrpSpPr>
        <p:grpSpPr>
          <a:xfrm>
            <a:off x="462624" y="2329534"/>
            <a:ext cx="3716933" cy="810000"/>
            <a:chOff x="-2994200" y="742900"/>
            <a:chExt cx="2077200" cy="810000"/>
          </a:xfrm>
        </p:grpSpPr>
        <p:sp>
          <p:nvSpPr>
            <p:cNvPr id="148" name="Google Shape;2520;p42">
              <a:extLst>
                <a:ext uri="{FF2B5EF4-FFF2-40B4-BE49-F238E27FC236}">
                  <a16:creationId xmlns:a16="http://schemas.microsoft.com/office/drawing/2014/main" id="{758F2A3C-06EB-4E05-B4C4-C249C681C72F}"/>
                </a:ext>
              </a:extLst>
            </p:cNvPr>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accent3"/>
                  </a:solidFill>
                  <a:latin typeface="Fira Sans Extra Condensed SemiBold"/>
                  <a:ea typeface="Fira Sans Extra Condensed SemiBold"/>
                  <a:cs typeface="Fira Sans Extra Condensed SemiBold"/>
                  <a:sym typeface="Fira Sans Extra Condensed SemiBold"/>
                </a:rPr>
                <a:t>Archiviazione</a:t>
              </a:r>
              <a:endParaRPr sz="1200" dirty="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149" name="Google Shape;2521;p42">
              <a:extLst>
                <a:ext uri="{FF2B5EF4-FFF2-40B4-BE49-F238E27FC236}">
                  <a16:creationId xmlns:a16="http://schemas.microsoft.com/office/drawing/2014/main" id="{3D431219-91B4-44D0-9485-E9DCF8B10354}"/>
                </a:ext>
              </a:extLst>
            </p:cNvPr>
            <p:cNvSpPr txBox="1"/>
            <p:nvPr/>
          </p:nvSpPr>
          <p:spPr>
            <a:xfrm>
              <a:off x="-2994200" y="1012900"/>
              <a:ext cx="2077200" cy="540000"/>
            </a:xfrm>
            <a:prstGeom prst="rect">
              <a:avLst/>
            </a:prstGeom>
            <a:noFill/>
            <a:ln>
              <a:noFill/>
            </a:ln>
          </p:spPr>
          <p:txBody>
            <a:bodyPr spcFirstLastPara="1" wrap="square" lIns="0" tIns="91425" rIns="0" bIns="91425" anchor="t" anchorCtr="0">
              <a:noAutofit/>
            </a:bodyPr>
            <a:lstStyle/>
            <a:p>
              <a:pPr algn="just"/>
              <a:r>
                <a:rPr lang="it-IT" sz="1100" dirty="0">
                  <a:latin typeface="Roboto" panose="02000000000000000000" pitchFamily="2" charset="0"/>
                  <a:ea typeface="Roboto" panose="02000000000000000000" pitchFamily="2" charset="0"/>
                </a:rPr>
                <a:t>Grazie al servizio di archiviazione di Azure «</a:t>
              </a:r>
              <a:r>
                <a:rPr lang="it-IT" sz="1100" dirty="0" err="1">
                  <a:latin typeface="Roboto" panose="02000000000000000000" pitchFamily="2" charset="0"/>
                  <a:ea typeface="Roboto" panose="02000000000000000000" pitchFamily="2" charset="0"/>
                </a:rPr>
                <a:t>CosmoDB</a:t>
              </a:r>
              <a:r>
                <a:rPr lang="it-IT" sz="1100" dirty="0">
                  <a:latin typeface="Roboto" panose="02000000000000000000" pitchFamily="2" charset="0"/>
                  <a:ea typeface="Roboto" panose="02000000000000000000" pitchFamily="2" charset="0"/>
                </a:rPr>
                <a:t>», è possibile avere una </a:t>
              </a:r>
              <a:r>
                <a:rPr lang="it-IT" sz="1100" dirty="0" err="1">
                  <a:latin typeface="Roboto" panose="02000000000000000000" pitchFamily="2" charset="0"/>
                  <a:ea typeface="Roboto" panose="02000000000000000000" pitchFamily="2" charset="0"/>
                </a:rPr>
                <a:t>wishlist</a:t>
              </a:r>
              <a:r>
                <a:rPr lang="it-IT" sz="1100" dirty="0">
                  <a:latin typeface="Roboto" panose="02000000000000000000" pitchFamily="2" charset="0"/>
                  <a:ea typeface="Roboto" panose="02000000000000000000" pitchFamily="2" charset="0"/>
                </a:rPr>
                <a:t> privata per ogni utente senza avere troppa difficoltà.</a:t>
              </a:r>
            </a:p>
          </p:txBody>
        </p:sp>
      </p:grpSp>
      <p:grpSp>
        <p:nvGrpSpPr>
          <p:cNvPr id="150" name="Google Shape;2522;p42">
            <a:extLst>
              <a:ext uri="{FF2B5EF4-FFF2-40B4-BE49-F238E27FC236}">
                <a16:creationId xmlns:a16="http://schemas.microsoft.com/office/drawing/2014/main" id="{CA1E2BFF-AD00-48BC-A2FE-F5304B784FF3}"/>
              </a:ext>
            </a:extLst>
          </p:cNvPr>
          <p:cNvGrpSpPr/>
          <p:nvPr/>
        </p:nvGrpSpPr>
        <p:grpSpPr>
          <a:xfrm>
            <a:off x="461269" y="3394790"/>
            <a:ext cx="3651555" cy="810000"/>
            <a:chOff x="-2994200" y="742900"/>
            <a:chExt cx="2077200" cy="810000"/>
          </a:xfrm>
        </p:grpSpPr>
        <p:sp>
          <p:nvSpPr>
            <p:cNvPr id="151" name="Google Shape;2523;p42">
              <a:extLst>
                <a:ext uri="{FF2B5EF4-FFF2-40B4-BE49-F238E27FC236}">
                  <a16:creationId xmlns:a16="http://schemas.microsoft.com/office/drawing/2014/main" id="{576F1F8E-5D87-48A1-85AF-6D5C1468BE72}"/>
                </a:ext>
              </a:extLst>
            </p:cNvPr>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lt1"/>
                  </a:solidFill>
                  <a:latin typeface="Fira Sans Extra Condensed SemiBold"/>
                  <a:ea typeface="Fira Sans Extra Condensed SemiBold"/>
                  <a:cs typeface="Fira Sans Extra Condensed SemiBold"/>
                  <a:sym typeface="Fira Sans Extra Condensed SemiBold"/>
                </a:rPr>
                <a:t>Output</a:t>
              </a:r>
              <a:endParaRPr sz="12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2" name="Google Shape;2524;p42">
              <a:extLst>
                <a:ext uri="{FF2B5EF4-FFF2-40B4-BE49-F238E27FC236}">
                  <a16:creationId xmlns:a16="http://schemas.microsoft.com/office/drawing/2014/main" id="{E29349B1-28DA-4FB0-B286-D942621ABD6B}"/>
                </a:ext>
              </a:extLst>
            </p:cNvPr>
            <p:cNvSpPr txBox="1"/>
            <p:nvPr/>
          </p:nvSpPr>
          <p:spPr>
            <a:xfrm>
              <a:off x="-2994200" y="1012900"/>
              <a:ext cx="2077200" cy="540000"/>
            </a:xfrm>
            <a:prstGeom prst="rect">
              <a:avLst/>
            </a:prstGeom>
            <a:noFill/>
            <a:ln>
              <a:noFill/>
            </a:ln>
          </p:spPr>
          <p:txBody>
            <a:bodyPr spcFirstLastPara="1" wrap="square" lIns="0" tIns="91425" rIns="0" bIns="91425" anchor="t" anchorCtr="0">
              <a:noAutofit/>
            </a:bodyPr>
            <a:lstStyle/>
            <a:p>
              <a:r>
                <a:rPr lang="it-IT" sz="1100" dirty="0">
                  <a:latin typeface="Roboto" panose="02000000000000000000" pitchFamily="2" charset="0"/>
                  <a:ea typeface="Roboto" panose="02000000000000000000" pitchFamily="2" charset="0"/>
                </a:rPr>
                <a:t>Ogni utente quindi può visualizzare la propria </a:t>
              </a:r>
              <a:r>
                <a:rPr lang="it-IT" sz="1100" dirty="0" err="1">
                  <a:latin typeface="Roboto" panose="02000000000000000000" pitchFamily="2" charset="0"/>
                  <a:ea typeface="Roboto" panose="02000000000000000000" pitchFamily="2" charset="0"/>
                </a:rPr>
                <a:t>wishlist</a:t>
              </a:r>
              <a:r>
                <a:rPr lang="it-IT" sz="1100" dirty="0">
                  <a:latin typeface="Roboto" panose="02000000000000000000" pitchFamily="2" charset="0"/>
                  <a:ea typeface="Roboto" panose="02000000000000000000" pitchFamily="2" charset="0"/>
                </a:rPr>
                <a:t>, acquistare o eliminare un capo contenuto in essa.</a:t>
              </a:r>
            </a:p>
          </p:txBody>
        </p:sp>
      </p:grpSp>
      <p:grpSp>
        <p:nvGrpSpPr>
          <p:cNvPr id="95" name="Google Shape;68;p16">
            <a:extLst>
              <a:ext uri="{FF2B5EF4-FFF2-40B4-BE49-F238E27FC236}">
                <a16:creationId xmlns:a16="http://schemas.microsoft.com/office/drawing/2014/main" id="{E38B8100-B497-41F9-87BC-E204C9AD13A9}"/>
              </a:ext>
            </a:extLst>
          </p:cNvPr>
          <p:cNvGrpSpPr/>
          <p:nvPr/>
        </p:nvGrpSpPr>
        <p:grpSpPr>
          <a:xfrm>
            <a:off x="4867870" y="954445"/>
            <a:ext cx="3579649" cy="3959231"/>
            <a:chOff x="1252419" y="1276021"/>
            <a:chExt cx="3210669" cy="3459017"/>
          </a:xfrm>
        </p:grpSpPr>
        <p:sp>
          <p:nvSpPr>
            <p:cNvPr id="96" name="Google Shape;69;p16">
              <a:extLst>
                <a:ext uri="{FF2B5EF4-FFF2-40B4-BE49-F238E27FC236}">
                  <a16:creationId xmlns:a16="http://schemas.microsoft.com/office/drawing/2014/main" id="{689F9873-4402-4964-A038-8A32E26E2DBA}"/>
                </a:ext>
              </a:extLst>
            </p:cNvPr>
            <p:cNvSpPr/>
            <p:nvPr/>
          </p:nvSpPr>
          <p:spPr>
            <a:xfrm>
              <a:off x="1382402" y="1522879"/>
              <a:ext cx="2858093" cy="2459156"/>
            </a:xfrm>
            <a:custGeom>
              <a:avLst/>
              <a:gdLst/>
              <a:ahLst/>
              <a:cxnLst/>
              <a:rect l="l" t="t" r="r" b="b"/>
              <a:pathLst>
                <a:path w="155479" h="133777" extrusionOk="0">
                  <a:moveTo>
                    <a:pt x="38161" y="0"/>
                  </a:moveTo>
                  <a:cubicBezTo>
                    <a:pt x="33244" y="0"/>
                    <a:pt x="28255" y="1692"/>
                    <a:pt x="23918" y="4184"/>
                  </a:cubicBezTo>
                  <a:cubicBezTo>
                    <a:pt x="8574" y="12924"/>
                    <a:pt x="1" y="31037"/>
                    <a:pt x="34" y="48516"/>
                  </a:cubicBezTo>
                  <a:cubicBezTo>
                    <a:pt x="68" y="66029"/>
                    <a:pt x="7706" y="82774"/>
                    <a:pt x="18481" y="96517"/>
                  </a:cubicBezTo>
                  <a:cubicBezTo>
                    <a:pt x="33591" y="115764"/>
                    <a:pt x="55707" y="130175"/>
                    <a:pt x="80191" y="133210"/>
                  </a:cubicBezTo>
                  <a:cubicBezTo>
                    <a:pt x="83210" y="133589"/>
                    <a:pt x="86260" y="133776"/>
                    <a:pt x="89316" y="133776"/>
                  </a:cubicBezTo>
                  <a:cubicBezTo>
                    <a:pt x="111012" y="133776"/>
                    <a:pt x="132994" y="124338"/>
                    <a:pt x="146005" y="107058"/>
                  </a:cubicBezTo>
                  <a:lnTo>
                    <a:pt x="146939" y="105524"/>
                  </a:lnTo>
                  <a:cubicBezTo>
                    <a:pt x="154878" y="92848"/>
                    <a:pt x="155478" y="76836"/>
                    <a:pt x="147973" y="64061"/>
                  </a:cubicBezTo>
                  <a:cubicBezTo>
                    <a:pt x="147006" y="62393"/>
                    <a:pt x="145938" y="60825"/>
                    <a:pt x="144737" y="59324"/>
                  </a:cubicBezTo>
                  <a:cubicBezTo>
                    <a:pt x="137036" y="49742"/>
                    <a:pt x="124713" y="44006"/>
                    <a:pt x="112310" y="44006"/>
                  </a:cubicBezTo>
                  <a:cubicBezTo>
                    <a:pt x="110854" y="44006"/>
                    <a:pt x="109396" y="44085"/>
                    <a:pt x="107945" y="44246"/>
                  </a:cubicBezTo>
                  <a:cubicBezTo>
                    <a:pt x="101737" y="44933"/>
                    <a:pt x="95472" y="46978"/>
                    <a:pt x="89356" y="46978"/>
                  </a:cubicBezTo>
                  <a:cubicBezTo>
                    <a:pt x="87452" y="46978"/>
                    <a:pt x="85563" y="46780"/>
                    <a:pt x="83694" y="46281"/>
                  </a:cubicBezTo>
                  <a:cubicBezTo>
                    <a:pt x="73453" y="43546"/>
                    <a:pt x="67849" y="32972"/>
                    <a:pt x="63413" y="23432"/>
                  </a:cubicBezTo>
                  <a:cubicBezTo>
                    <a:pt x="58976" y="13858"/>
                    <a:pt x="53372" y="3317"/>
                    <a:pt x="43098" y="615"/>
                  </a:cubicBezTo>
                  <a:cubicBezTo>
                    <a:pt x="41479" y="194"/>
                    <a:pt x="39825" y="0"/>
                    <a:pt x="381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7" name="Google Shape;70;p16">
              <a:extLst>
                <a:ext uri="{FF2B5EF4-FFF2-40B4-BE49-F238E27FC236}">
                  <a16:creationId xmlns:a16="http://schemas.microsoft.com/office/drawing/2014/main" id="{3439E1F1-52E3-4AD5-8E88-0803636CAFAC}"/>
                </a:ext>
              </a:extLst>
            </p:cNvPr>
            <p:cNvGrpSpPr/>
            <p:nvPr/>
          </p:nvGrpSpPr>
          <p:grpSpPr>
            <a:xfrm>
              <a:off x="3440874" y="3285081"/>
              <a:ext cx="1013629" cy="1430342"/>
              <a:chOff x="3440874" y="3285081"/>
              <a:chExt cx="1013629" cy="1430342"/>
            </a:xfrm>
          </p:grpSpPr>
          <p:sp>
            <p:nvSpPr>
              <p:cNvPr id="300" name="Google Shape;71;p16">
                <a:extLst>
                  <a:ext uri="{FF2B5EF4-FFF2-40B4-BE49-F238E27FC236}">
                    <a16:creationId xmlns:a16="http://schemas.microsoft.com/office/drawing/2014/main" id="{30E18D54-0C93-41A3-A4E9-47BE93D2B184}"/>
                  </a:ext>
                </a:extLst>
              </p:cNvPr>
              <p:cNvSpPr/>
              <p:nvPr/>
            </p:nvSpPr>
            <p:spPr>
              <a:xfrm>
                <a:off x="3954739" y="3556480"/>
                <a:ext cx="4908" cy="775080"/>
              </a:xfrm>
              <a:custGeom>
                <a:avLst/>
                <a:gdLst/>
                <a:ahLst/>
                <a:cxnLst/>
                <a:rect l="l" t="t" r="r" b="b"/>
                <a:pathLst>
                  <a:path w="267" h="42164" extrusionOk="0">
                    <a:moveTo>
                      <a:pt x="200" y="0"/>
                    </a:moveTo>
                    <a:cubicBezTo>
                      <a:pt x="133" y="0"/>
                      <a:pt x="67" y="9440"/>
                      <a:pt x="33" y="21082"/>
                    </a:cubicBezTo>
                    <a:cubicBezTo>
                      <a:pt x="0" y="32724"/>
                      <a:pt x="33" y="42164"/>
                      <a:pt x="67" y="42164"/>
                    </a:cubicBezTo>
                    <a:cubicBezTo>
                      <a:pt x="133" y="42164"/>
                      <a:pt x="200" y="32724"/>
                      <a:pt x="234" y="21082"/>
                    </a:cubicBezTo>
                    <a:cubicBezTo>
                      <a:pt x="267" y="9440"/>
                      <a:pt x="234"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72;p16">
                <a:extLst>
                  <a:ext uri="{FF2B5EF4-FFF2-40B4-BE49-F238E27FC236}">
                    <a16:creationId xmlns:a16="http://schemas.microsoft.com/office/drawing/2014/main" id="{31EB0838-4A78-4E16-B9B3-B4DFF4A36395}"/>
                  </a:ext>
                </a:extLst>
              </p:cNvPr>
              <p:cNvSpPr/>
              <p:nvPr/>
            </p:nvSpPr>
            <p:spPr>
              <a:xfrm>
                <a:off x="3838837" y="3897402"/>
                <a:ext cx="49688" cy="410867"/>
              </a:xfrm>
              <a:custGeom>
                <a:avLst/>
                <a:gdLst/>
                <a:ahLst/>
                <a:cxnLst/>
                <a:rect l="l" t="t" r="r" b="b"/>
                <a:pathLst>
                  <a:path w="2703" h="22351" extrusionOk="0">
                    <a:moveTo>
                      <a:pt x="1" y="1"/>
                    </a:moveTo>
                    <a:cubicBezTo>
                      <a:pt x="34" y="68"/>
                      <a:pt x="34" y="134"/>
                      <a:pt x="67" y="201"/>
                    </a:cubicBezTo>
                    <a:lnTo>
                      <a:pt x="334" y="801"/>
                    </a:lnTo>
                    <a:lnTo>
                      <a:pt x="534" y="1268"/>
                    </a:lnTo>
                    <a:cubicBezTo>
                      <a:pt x="568" y="1402"/>
                      <a:pt x="634" y="1602"/>
                      <a:pt x="701" y="1802"/>
                    </a:cubicBezTo>
                    <a:cubicBezTo>
                      <a:pt x="768" y="1969"/>
                      <a:pt x="868" y="2202"/>
                      <a:pt x="935" y="2403"/>
                    </a:cubicBezTo>
                    <a:cubicBezTo>
                      <a:pt x="1001" y="2603"/>
                      <a:pt x="1068" y="2870"/>
                      <a:pt x="1135" y="3103"/>
                    </a:cubicBezTo>
                    <a:cubicBezTo>
                      <a:pt x="1502" y="4271"/>
                      <a:pt x="1768" y="5438"/>
                      <a:pt x="1935" y="6606"/>
                    </a:cubicBezTo>
                    <a:cubicBezTo>
                      <a:pt x="2169" y="8073"/>
                      <a:pt x="2336" y="9541"/>
                      <a:pt x="2402" y="11009"/>
                    </a:cubicBezTo>
                    <a:cubicBezTo>
                      <a:pt x="2502" y="13677"/>
                      <a:pt x="2436" y="16379"/>
                      <a:pt x="2169" y="19048"/>
                    </a:cubicBezTo>
                    <a:cubicBezTo>
                      <a:pt x="2069" y="20049"/>
                      <a:pt x="1969" y="20883"/>
                      <a:pt x="1902" y="21450"/>
                    </a:cubicBezTo>
                    <a:cubicBezTo>
                      <a:pt x="1869" y="21716"/>
                      <a:pt x="1869" y="21950"/>
                      <a:pt x="1835" y="22117"/>
                    </a:cubicBezTo>
                    <a:cubicBezTo>
                      <a:pt x="1835" y="22183"/>
                      <a:pt x="1835" y="22284"/>
                      <a:pt x="1835" y="22350"/>
                    </a:cubicBezTo>
                    <a:cubicBezTo>
                      <a:pt x="1869" y="22284"/>
                      <a:pt x="1869" y="22217"/>
                      <a:pt x="1902" y="22117"/>
                    </a:cubicBezTo>
                    <a:lnTo>
                      <a:pt x="2002" y="21483"/>
                    </a:lnTo>
                    <a:cubicBezTo>
                      <a:pt x="2102" y="20916"/>
                      <a:pt x="2202" y="20082"/>
                      <a:pt x="2302" y="19048"/>
                    </a:cubicBezTo>
                    <a:cubicBezTo>
                      <a:pt x="2636" y="16379"/>
                      <a:pt x="2702" y="13677"/>
                      <a:pt x="2602" y="11009"/>
                    </a:cubicBezTo>
                    <a:cubicBezTo>
                      <a:pt x="2536" y="9508"/>
                      <a:pt x="2369" y="8040"/>
                      <a:pt x="2135" y="6572"/>
                    </a:cubicBezTo>
                    <a:cubicBezTo>
                      <a:pt x="1935" y="5405"/>
                      <a:pt x="1668" y="4204"/>
                      <a:pt x="1301" y="3070"/>
                    </a:cubicBezTo>
                    <a:cubicBezTo>
                      <a:pt x="1235" y="2836"/>
                      <a:pt x="1168" y="2569"/>
                      <a:pt x="1068" y="2369"/>
                    </a:cubicBezTo>
                    <a:cubicBezTo>
                      <a:pt x="1001" y="2136"/>
                      <a:pt x="935" y="1936"/>
                      <a:pt x="834" y="1735"/>
                    </a:cubicBezTo>
                    <a:lnTo>
                      <a:pt x="634" y="1202"/>
                    </a:lnTo>
                    <a:cubicBezTo>
                      <a:pt x="568" y="1068"/>
                      <a:pt x="501" y="902"/>
                      <a:pt x="434" y="768"/>
                    </a:cubicBezTo>
                    <a:cubicBezTo>
                      <a:pt x="301" y="535"/>
                      <a:pt x="201" y="334"/>
                      <a:pt x="134" y="168"/>
                    </a:cubicBezTo>
                    <a:cubicBezTo>
                      <a:pt x="101" y="101"/>
                      <a:pt x="67" y="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73;p16">
                <a:extLst>
                  <a:ext uri="{FF2B5EF4-FFF2-40B4-BE49-F238E27FC236}">
                    <a16:creationId xmlns:a16="http://schemas.microsoft.com/office/drawing/2014/main" id="{DCDBBD38-32AE-490C-B21C-20498883FEE2}"/>
                  </a:ext>
                </a:extLst>
              </p:cNvPr>
              <p:cNvSpPr/>
              <p:nvPr/>
            </p:nvSpPr>
            <p:spPr>
              <a:xfrm>
                <a:off x="3852330" y="3756996"/>
                <a:ext cx="68695" cy="577027"/>
              </a:xfrm>
              <a:custGeom>
                <a:avLst/>
                <a:gdLst/>
                <a:ahLst/>
                <a:cxnLst/>
                <a:rect l="l" t="t" r="r" b="b"/>
                <a:pathLst>
                  <a:path w="3737" h="31390" extrusionOk="0">
                    <a:moveTo>
                      <a:pt x="0" y="0"/>
                    </a:moveTo>
                    <a:cubicBezTo>
                      <a:pt x="0" y="100"/>
                      <a:pt x="34" y="200"/>
                      <a:pt x="67" y="300"/>
                    </a:cubicBezTo>
                    <a:lnTo>
                      <a:pt x="367" y="1168"/>
                    </a:lnTo>
                    <a:lnTo>
                      <a:pt x="601" y="1801"/>
                    </a:lnTo>
                    <a:cubicBezTo>
                      <a:pt x="668" y="2035"/>
                      <a:pt x="734" y="2302"/>
                      <a:pt x="834" y="2569"/>
                    </a:cubicBezTo>
                    <a:cubicBezTo>
                      <a:pt x="1001" y="3136"/>
                      <a:pt x="1201" y="3736"/>
                      <a:pt x="1368" y="4437"/>
                    </a:cubicBezTo>
                    <a:lnTo>
                      <a:pt x="1635" y="5537"/>
                    </a:lnTo>
                    <a:cubicBezTo>
                      <a:pt x="1735" y="5904"/>
                      <a:pt x="1835" y="6305"/>
                      <a:pt x="1935" y="6738"/>
                    </a:cubicBezTo>
                    <a:cubicBezTo>
                      <a:pt x="2135" y="7572"/>
                      <a:pt x="2269" y="8439"/>
                      <a:pt x="2435" y="9373"/>
                    </a:cubicBezTo>
                    <a:cubicBezTo>
                      <a:pt x="2769" y="11241"/>
                      <a:pt x="3036" y="13310"/>
                      <a:pt x="3236" y="15511"/>
                    </a:cubicBezTo>
                    <a:cubicBezTo>
                      <a:pt x="3436" y="17679"/>
                      <a:pt x="3503" y="19781"/>
                      <a:pt x="3536" y="21682"/>
                    </a:cubicBezTo>
                    <a:cubicBezTo>
                      <a:pt x="3570" y="23584"/>
                      <a:pt x="3536" y="25285"/>
                      <a:pt x="3436" y="26753"/>
                    </a:cubicBezTo>
                    <a:cubicBezTo>
                      <a:pt x="3403" y="27453"/>
                      <a:pt x="3336" y="28120"/>
                      <a:pt x="3303" y="28687"/>
                    </a:cubicBezTo>
                    <a:cubicBezTo>
                      <a:pt x="3269" y="29254"/>
                      <a:pt x="3236" y="29721"/>
                      <a:pt x="3203" y="30155"/>
                    </a:cubicBezTo>
                    <a:cubicBezTo>
                      <a:pt x="3169" y="30555"/>
                      <a:pt x="3169" y="30822"/>
                      <a:pt x="3136" y="31056"/>
                    </a:cubicBezTo>
                    <a:cubicBezTo>
                      <a:pt x="3136" y="31156"/>
                      <a:pt x="3136" y="31289"/>
                      <a:pt x="3136" y="31389"/>
                    </a:cubicBezTo>
                    <a:cubicBezTo>
                      <a:pt x="3169" y="31289"/>
                      <a:pt x="3169" y="31156"/>
                      <a:pt x="3203" y="31056"/>
                    </a:cubicBezTo>
                    <a:cubicBezTo>
                      <a:pt x="3203" y="30822"/>
                      <a:pt x="3236" y="30522"/>
                      <a:pt x="3303" y="30155"/>
                    </a:cubicBezTo>
                    <a:cubicBezTo>
                      <a:pt x="3336" y="29755"/>
                      <a:pt x="3403" y="29254"/>
                      <a:pt x="3436" y="28687"/>
                    </a:cubicBezTo>
                    <a:cubicBezTo>
                      <a:pt x="3470" y="28120"/>
                      <a:pt x="3536" y="27453"/>
                      <a:pt x="3570" y="26753"/>
                    </a:cubicBezTo>
                    <a:cubicBezTo>
                      <a:pt x="3670" y="25318"/>
                      <a:pt x="3703" y="23584"/>
                      <a:pt x="3703" y="21682"/>
                    </a:cubicBezTo>
                    <a:cubicBezTo>
                      <a:pt x="3736" y="19781"/>
                      <a:pt x="3636" y="17679"/>
                      <a:pt x="3436" y="15478"/>
                    </a:cubicBezTo>
                    <a:cubicBezTo>
                      <a:pt x="3269" y="13276"/>
                      <a:pt x="2969" y="11208"/>
                      <a:pt x="2636" y="9340"/>
                    </a:cubicBezTo>
                    <a:cubicBezTo>
                      <a:pt x="2435" y="8406"/>
                      <a:pt x="2302" y="7505"/>
                      <a:pt x="2102" y="6672"/>
                    </a:cubicBezTo>
                    <a:cubicBezTo>
                      <a:pt x="2002" y="6271"/>
                      <a:pt x="1902" y="5871"/>
                      <a:pt x="1802" y="5504"/>
                    </a:cubicBezTo>
                    <a:lnTo>
                      <a:pt x="1501" y="4403"/>
                    </a:lnTo>
                    <a:cubicBezTo>
                      <a:pt x="1335" y="3703"/>
                      <a:pt x="1135" y="3069"/>
                      <a:pt x="934" y="2535"/>
                    </a:cubicBezTo>
                    <a:cubicBezTo>
                      <a:pt x="868" y="2268"/>
                      <a:pt x="768" y="2002"/>
                      <a:pt x="701" y="1768"/>
                    </a:cubicBezTo>
                    <a:cubicBezTo>
                      <a:pt x="634" y="1535"/>
                      <a:pt x="534" y="1334"/>
                      <a:pt x="467" y="1134"/>
                    </a:cubicBezTo>
                    <a:lnTo>
                      <a:pt x="134" y="267"/>
                    </a:lnTo>
                    <a:cubicBezTo>
                      <a:pt x="100" y="167"/>
                      <a:pt x="34" y="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74;p16">
                <a:extLst>
                  <a:ext uri="{FF2B5EF4-FFF2-40B4-BE49-F238E27FC236}">
                    <a16:creationId xmlns:a16="http://schemas.microsoft.com/office/drawing/2014/main" id="{13392E9D-E699-4D09-8E82-316B9038F32D}"/>
                  </a:ext>
                </a:extLst>
              </p:cNvPr>
              <p:cNvSpPr/>
              <p:nvPr/>
            </p:nvSpPr>
            <p:spPr>
              <a:xfrm>
                <a:off x="3989077" y="3579771"/>
                <a:ext cx="100571" cy="782451"/>
              </a:xfrm>
              <a:custGeom>
                <a:avLst/>
                <a:gdLst/>
                <a:ahLst/>
                <a:cxnLst/>
                <a:rect l="l" t="t" r="r" b="b"/>
                <a:pathLst>
                  <a:path w="5471" h="42565" extrusionOk="0">
                    <a:moveTo>
                      <a:pt x="5471" y="1"/>
                    </a:moveTo>
                    <a:cubicBezTo>
                      <a:pt x="5437" y="34"/>
                      <a:pt x="5437" y="68"/>
                      <a:pt x="5437" y="101"/>
                    </a:cubicBezTo>
                    <a:cubicBezTo>
                      <a:pt x="5437" y="68"/>
                      <a:pt x="5471" y="34"/>
                      <a:pt x="5471" y="1"/>
                    </a:cubicBezTo>
                    <a:close/>
                    <a:moveTo>
                      <a:pt x="5437" y="101"/>
                    </a:moveTo>
                    <a:lnTo>
                      <a:pt x="5437" y="101"/>
                    </a:lnTo>
                    <a:cubicBezTo>
                      <a:pt x="5404" y="201"/>
                      <a:pt x="5371" y="301"/>
                      <a:pt x="5337" y="435"/>
                    </a:cubicBezTo>
                    <a:cubicBezTo>
                      <a:pt x="5237" y="701"/>
                      <a:pt x="5137" y="1135"/>
                      <a:pt x="5004" y="1635"/>
                    </a:cubicBezTo>
                    <a:cubicBezTo>
                      <a:pt x="4837" y="2136"/>
                      <a:pt x="4670" y="2803"/>
                      <a:pt x="4503" y="3537"/>
                    </a:cubicBezTo>
                    <a:cubicBezTo>
                      <a:pt x="4336" y="4304"/>
                      <a:pt x="4070" y="5171"/>
                      <a:pt x="3903" y="6105"/>
                    </a:cubicBezTo>
                    <a:cubicBezTo>
                      <a:pt x="3736" y="7073"/>
                      <a:pt x="3503" y="8107"/>
                      <a:pt x="3269" y="9241"/>
                    </a:cubicBezTo>
                    <a:cubicBezTo>
                      <a:pt x="3036" y="10342"/>
                      <a:pt x="2835" y="11542"/>
                      <a:pt x="2602" y="12810"/>
                    </a:cubicBezTo>
                    <a:cubicBezTo>
                      <a:pt x="2202" y="15379"/>
                      <a:pt x="1801" y="18181"/>
                      <a:pt x="1468" y="21116"/>
                    </a:cubicBezTo>
                    <a:cubicBezTo>
                      <a:pt x="801" y="27020"/>
                      <a:pt x="467" y="32391"/>
                      <a:pt x="267" y="36260"/>
                    </a:cubicBezTo>
                    <a:cubicBezTo>
                      <a:pt x="167" y="38228"/>
                      <a:pt x="100" y="39796"/>
                      <a:pt x="33" y="40863"/>
                    </a:cubicBezTo>
                    <a:cubicBezTo>
                      <a:pt x="33" y="41397"/>
                      <a:pt x="0" y="41797"/>
                      <a:pt x="0" y="42098"/>
                    </a:cubicBezTo>
                    <a:lnTo>
                      <a:pt x="0" y="42431"/>
                    </a:lnTo>
                    <a:cubicBezTo>
                      <a:pt x="0" y="42465"/>
                      <a:pt x="0" y="42531"/>
                      <a:pt x="33" y="42565"/>
                    </a:cubicBezTo>
                    <a:cubicBezTo>
                      <a:pt x="33" y="42531"/>
                      <a:pt x="33" y="42465"/>
                      <a:pt x="33" y="42431"/>
                    </a:cubicBezTo>
                    <a:cubicBezTo>
                      <a:pt x="33" y="42365"/>
                      <a:pt x="33" y="42264"/>
                      <a:pt x="67" y="42131"/>
                    </a:cubicBezTo>
                    <a:cubicBezTo>
                      <a:pt x="67" y="41831"/>
                      <a:pt x="100" y="41397"/>
                      <a:pt x="133" y="40863"/>
                    </a:cubicBezTo>
                    <a:cubicBezTo>
                      <a:pt x="200" y="39763"/>
                      <a:pt x="300" y="38195"/>
                      <a:pt x="434" y="36294"/>
                    </a:cubicBezTo>
                    <a:cubicBezTo>
                      <a:pt x="667" y="32391"/>
                      <a:pt x="1034" y="27054"/>
                      <a:pt x="1668" y="21149"/>
                    </a:cubicBezTo>
                    <a:cubicBezTo>
                      <a:pt x="2001" y="18181"/>
                      <a:pt x="2402" y="15379"/>
                      <a:pt x="2802" y="12843"/>
                    </a:cubicBezTo>
                    <a:cubicBezTo>
                      <a:pt x="3002" y="11609"/>
                      <a:pt x="3202" y="10375"/>
                      <a:pt x="3436" y="9274"/>
                    </a:cubicBezTo>
                    <a:cubicBezTo>
                      <a:pt x="3636" y="8140"/>
                      <a:pt x="3836" y="7106"/>
                      <a:pt x="4036" y="6139"/>
                    </a:cubicBezTo>
                    <a:cubicBezTo>
                      <a:pt x="4236" y="5205"/>
                      <a:pt x="4437" y="4337"/>
                      <a:pt x="4603" y="3570"/>
                    </a:cubicBezTo>
                    <a:cubicBezTo>
                      <a:pt x="4770" y="2836"/>
                      <a:pt x="4937" y="2169"/>
                      <a:pt x="5070" y="1635"/>
                    </a:cubicBezTo>
                    <a:cubicBezTo>
                      <a:pt x="5204" y="1135"/>
                      <a:pt x="5304" y="735"/>
                      <a:pt x="5371" y="435"/>
                    </a:cubicBezTo>
                    <a:cubicBezTo>
                      <a:pt x="5404" y="301"/>
                      <a:pt x="5437" y="201"/>
                      <a:pt x="5437" y="1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75;p16">
                <a:extLst>
                  <a:ext uri="{FF2B5EF4-FFF2-40B4-BE49-F238E27FC236}">
                    <a16:creationId xmlns:a16="http://schemas.microsoft.com/office/drawing/2014/main" id="{76D6B861-2B80-48DC-BBF0-C2BF3FE84E93}"/>
                  </a:ext>
                </a:extLst>
              </p:cNvPr>
              <p:cNvSpPr/>
              <p:nvPr/>
            </p:nvSpPr>
            <p:spPr>
              <a:xfrm>
                <a:off x="3577015" y="3874424"/>
                <a:ext cx="307833" cy="348606"/>
              </a:xfrm>
              <a:custGeom>
                <a:avLst/>
                <a:gdLst/>
                <a:ahLst/>
                <a:cxnLst/>
                <a:rect l="l" t="t" r="r" b="b"/>
                <a:pathLst>
                  <a:path w="16746" h="18964" extrusionOk="0">
                    <a:moveTo>
                      <a:pt x="11552" y="1"/>
                    </a:moveTo>
                    <a:cubicBezTo>
                      <a:pt x="11213" y="1"/>
                      <a:pt x="10851" y="47"/>
                      <a:pt x="10508" y="83"/>
                    </a:cubicBezTo>
                    <a:cubicBezTo>
                      <a:pt x="5170" y="650"/>
                      <a:pt x="967" y="4820"/>
                      <a:pt x="334" y="10157"/>
                    </a:cubicBezTo>
                    <a:cubicBezTo>
                      <a:pt x="0" y="13059"/>
                      <a:pt x="767" y="16095"/>
                      <a:pt x="167" y="18964"/>
                    </a:cubicBezTo>
                    <a:cubicBezTo>
                      <a:pt x="3536" y="18897"/>
                      <a:pt x="6838" y="17696"/>
                      <a:pt x="9440" y="15561"/>
                    </a:cubicBezTo>
                    <a:cubicBezTo>
                      <a:pt x="12042" y="13393"/>
                      <a:pt x="14110" y="10691"/>
                      <a:pt x="15511" y="7589"/>
                    </a:cubicBezTo>
                    <a:cubicBezTo>
                      <a:pt x="16178" y="6221"/>
                      <a:pt x="16745" y="4720"/>
                      <a:pt x="16445" y="3219"/>
                    </a:cubicBezTo>
                    <a:cubicBezTo>
                      <a:pt x="16148" y="1882"/>
                      <a:pt x="14740" y="625"/>
                      <a:pt x="13398" y="625"/>
                    </a:cubicBezTo>
                    <a:cubicBezTo>
                      <a:pt x="13234" y="625"/>
                      <a:pt x="13070" y="644"/>
                      <a:pt x="12909" y="684"/>
                    </a:cubicBezTo>
                    <a:lnTo>
                      <a:pt x="12876" y="684"/>
                    </a:lnTo>
                    <a:cubicBezTo>
                      <a:pt x="12644" y="136"/>
                      <a:pt x="12133" y="1"/>
                      <a:pt x="1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76;p16">
                <a:extLst>
                  <a:ext uri="{FF2B5EF4-FFF2-40B4-BE49-F238E27FC236}">
                    <a16:creationId xmlns:a16="http://schemas.microsoft.com/office/drawing/2014/main" id="{D0E4E83D-3CDF-4CA4-BCF9-3C3B1C3517CF}"/>
                  </a:ext>
                </a:extLst>
              </p:cNvPr>
              <p:cNvSpPr/>
              <p:nvPr/>
            </p:nvSpPr>
            <p:spPr>
              <a:xfrm>
                <a:off x="3672659" y="4272074"/>
                <a:ext cx="527357" cy="72372"/>
              </a:xfrm>
              <a:custGeom>
                <a:avLst/>
                <a:gdLst/>
                <a:ahLst/>
                <a:cxnLst/>
                <a:rect l="l" t="t" r="r" b="b"/>
                <a:pathLst>
                  <a:path w="28688" h="3937" extrusionOk="0">
                    <a:moveTo>
                      <a:pt x="1" y="0"/>
                    </a:moveTo>
                    <a:lnTo>
                      <a:pt x="1" y="3936"/>
                    </a:lnTo>
                    <a:lnTo>
                      <a:pt x="28688" y="3936"/>
                    </a:lnTo>
                    <a:lnTo>
                      <a:pt x="28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77;p16">
                <a:extLst>
                  <a:ext uri="{FF2B5EF4-FFF2-40B4-BE49-F238E27FC236}">
                    <a16:creationId xmlns:a16="http://schemas.microsoft.com/office/drawing/2014/main" id="{6553E7FA-028C-4B14-AAEE-1B03894E8301}"/>
                  </a:ext>
                </a:extLst>
              </p:cNvPr>
              <p:cNvSpPr/>
              <p:nvPr/>
            </p:nvSpPr>
            <p:spPr>
              <a:xfrm>
                <a:off x="3671446" y="4271449"/>
                <a:ext cx="529195" cy="74229"/>
              </a:xfrm>
              <a:custGeom>
                <a:avLst/>
                <a:gdLst/>
                <a:ahLst/>
                <a:cxnLst/>
                <a:rect l="l" t="t" r="r" b="b"/>
                <a:pathLst>
                  <a:path w="28788" h="4038" extrusionOk="0">
                    <a:moveTo>
                      <a:pt x="28721" y="68"/>
                    </a:moveTo>
                    <a:lnTo>
                      <a:pt x="28721" y="3937"/>
                    </a:lnTo>
                    <a:lnTo>
                      <a:pt x="100" y="3937"/>
                    </a:lnTo>
                    <a:lnTo>
                      <a:pt x="100" y="68"/>
                    </a:lnTo>
                    <a:close/>
                    <a:moveTo>
                      <a:pt x="0" y="1"/>
                    </a:moveTo>
                    <a:lnTo>
                      <a:pt x="0" y="4037"/>
                    </a:lnTo>
                    <a:lnTo>
                      <a:pt x="28787" y="4037"/>
                    </a:lnTo>
                    <a:lnTo>
                      <a:pt x="28787" y="1"/>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78;p16">
                <a:extLst>
                  <a:ext uri="{FF2B5EF4-FFF2-40B4-BE49-F238E27FC236}">
                    <a16:creationId xmlns:a16="http://schemas.microsoft.com/office/drawing/2014/main" id="{757AFEB7-D565-4FC8-B028-636CBB067D04}"/>
                  </a:ext>
                </a:extLst>
              </p:cNvPr>
              <p:cNvSpPr/>
              <p:nvPr/>
            </p:nvSpPr>
            <p:spPr>
              <a:xfrm>
                <a:off x="3721097" y="4320512"/>
                <a:ext cx="429875" cy="374672"/>
              </a:xfrm>
              <a:custGeom>
                <a:avLst/>
                <a:gdLst/>
                <a:ahLst/>
                <a:cxnLst/>
                <a:rect l="l" t="t" r="r" b="b"/>
                <a:pathLst>
                  <a:path w="23385" h="20382" extrusionOk="0">
                    <a:moveTo>
                      <a:pt x="23384" y="0"/>
                    </a:moveTo>
                    <a:lnTo>
                      <a:pt x="1" y="1301"/>
                    </a:lnTo>
                    <a:lnTo>
                      <a:pt x="3970" y="20382"/>
                    </a:lnTo>
                    <a:lnTo>
                      <a:pt x="19248" y="20382"/>
                    </a:lnTo>
                    <a:lnTo>
                      <a:pt x="2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79;p16">
                <a:extLst>
                  <a:ext uri="{FF2B5EF4-FFF2-40B4-BE49-F238E27FC236}">
                    <a16:creationId xmlns:a16="http://schemas.microsoft.com/office/drawing/2014/main" id="{0639C494-A73B-44A5-A7DB-48B61791BA8C}"/>
                  </a:ext>
                </a:extLst>
              </p:cNvPr>
              <p:cNvSpPr/>
              <p:nvPr/>
            </p:nvSpPr>
            <p:spPr>
              <a:xfrm>
                <a:off x="3721097" y="4659596"/>
                <a:ext cx="429875" cy="55828"/>
              </a:xfrm>
              <a:custGeom>
                <a:avLst/>
                <a:gdLst/>
                <a:ahLst/>
                <a:cxnLst/>
                <a:rect l="l" t="t" r="r" b="b"/>
                <a:pathLst>
                  <a:path w="23385" h="3037" extrusionOk="0">
                    <a:moveTo>
                      <a:pt x="1" y="1"/>
                    </a:moveTo>
                    <a:lnTo>
                      <a:pt x="2603" y="3036"/>
                    </a:lnTo>
                    <a:lnTo>
                      <a:pt x="21183" y="3036"/>
                    </a:lnTo>
                    <a:lnTo>
                      <a:pt x="233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80;p16">
                <a:extLst>
                  <a:ext uri="{FF2B5EF4-FFF2-40B4-BE49-F238E27FC236}">
                    <a16:creationId xmlns:a16="http://schemas.microsoft.com/office/drawing/2014/main" id="{E910ACCB-E37A-41E8-8B39-E4ECC41B44AF}"/>
                  </a:ext>
                </a:extLst>
              </p:cNvPr>
              <p:cNvSpPr/>
              <p:nvPr/>
            </p:nvSpPr>
            <p:spPr>
              <a:xfrm>
                <a:off x="3878084" y="3596333"/>
                <a:ext cx="252649" cy="452853"/>
              </a:xfrm>
              <a:custGeom>
                <a:avLst/>
                <a:gdLst/>
                <a:ahLst/>
                <a:cxnLst/>
                <a:rect l="l" t="t" r="r" b="b"/>
                <a:pathLst>
                  <a:path w="13744" h="24635" extrusionOk="0">
                    <a:moveTo>
                      <a:pt x="7306" y="1"/>
                    </a:moveTo>
                    <a:cubicBezTo>
                      <a:pt x="5938" y="1"/>
                      <a:pt x="4604" y="1035"/>
                      <a:pt x="4470" y="2369"/>
                    </a:cubicBezTo>
                    <a:cubicBezTo>
                      <a:pt x="4291" y="2302"/>
                      <a:pt x="4101" y="2272"/>
                      <a:pt x="3906" y="2272"/>
                    </a:cubicBezTo>
                    <a:cubicBezTo>
                      <a:pt x="2833" y="2272"/>
                      <a:pt x="1599" y="3195"/>
                      <a:pt x="1034" y="4070"/>
                    </a:cubicBezTo>
                    <a:cubicBezTo>
                      <a:pt x="334" y="5104"/>
                      <a:pt x="167" y="6372"/>
                      <a:pt x="134" y="7639"/>
                    </a:cubicBezTo>
                    <a:cubicBezTo>
                      <a:pt x="0" y="13910"/>
                      <a:pt x="2569" y="19915"/>
                      <a:pt x="7206" y="24151"/>
                    </a:cubicBezTo>
                    <a:cubicBezTo>
                      <a:pt x="7406" y="24385"/>
                      <a:pt x="7639" y="24518"/>
                      <a:pt x="7939" y="24618"/>
                    </a:cubicBezTo>
                    <a:cubicBezTo>
                      <a:pt x="7996" y="24629"/>
                      <a:pt x="8053" y="24635"/>
                      <a:pt x="8110" y="24635"/>
                    </a:cubicBezTo>
                    <a:cubicBezTo>
                      <a:pt x="8552" y="24635"/>
                      <a:pt x="8986" y="24310"/>
                      <a:pt x="9340" y="23984"/>
                    </a:cubicBezTo>
                    <a:cubicBezTo>
                      <a:pt x="11675" y="21683"/>
                      <a:pt x="12976" y="18480"/>
                      <a:pt x="13377" y="15211"/>
                    </a:cubicBezTo>
                    <a:cubicBezTo>
                      <a:pt x="13744" y="11976"/>
                      <a:pt x="13277" y="8640"/>
                      <a:pt x="12343" y="5504"/>
                    </a:cubicBezTo>
                    <a:cubicBezTo>
                      <a:pt x="12042" y="4204"/>
                      <a:pt x="11475" y="2969"/>
                      <a:pt x="10708" y="1869"/>
                    </a:cubicBezTo>
                    <a:cubicBezTo>
                      <a:pt x="9907" y="734"/>
                      <a:pt x="8673" y="67"/>
                      <a:pt x="7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81;p16">
                <a:extLst>
                  <a:ext uri="{FF2B5EF4-FFF2-40B4-BE49-F238E27FC236}">
                    <a16:creationId xmlns:a16="http://schemas.microsoft.com/office/drawing/2014/main" id="{EB0AE73D-4942-4291-91F7-F6293249A3D1}"/>
                  </a:ext>
                </a:extLst>
              </p:cNvPr>
              <p:cNvSpPr/>
              <p:nvPr/>
            </p:nvSpPr>
            <p:spPr>
              <a:xfrm>
                <a:off x="4144814" y="3352894"/>
                <a:ext cx="134303" cy="156380"/>
              </a:xfrm>
              <a:custGeom>
                <a:avLst/>
                <a:gdLst/>
                <a:ahLst/>
                <a:cxnLst/>
                <a:rect l="l" t="t" r="r" b="b"/>
                <a:pathLst>
                  <a:path w="7306" h="8507" extrusionOk="0">
                    <a:moveTo>
                      <a:pt x="6172" y="1"/>
                    </a:moveTo>
                    <a:lnTo>
                      <a:pt x="1" y="4904"/>
                    </a:lnTo>
                    <a:lnTo>
                      <a:pt x="1902" y="8307"/>
                    </a:lnTo>
                    <a:cubicBezTo>
                      <a:pt x="1935" y="8407"/>
                      <a:pt x="2002" y="8473"/>
                      <a:pt x="2069" y="8507"/>
                    </a:cubicBezTo>
                    <a:cubicBezTo>
                      <a:pt x="2169" y="8507"/>
                      <a:pt x="2269" y="8407"/>
                      <a:pt x="2302" y="8340"/>
                    </a:cubicBezTo>
                    <a:lnTo>
                      <a:pt x="7306" y="634"/>
                    </a:lnTo>
                    <a:lnTo>
                      <a:pt x="6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82;p16">
                <a:extLst>
                  <a:ext uri="{FF2B5EF4-FFF2-40B4-BE49-F238E27FC236}">
                    <a16:creationId xmlns:a16="http://schemas.microsoft.com/office/drawing/2014/main" id="{CB220F04-9724-4892-9713-DD4E4404F29F}"/>
                  </a:ext>
                </a:extLst>
              </p:cNvPr>
              <p:cNvSpPr/>
              <p:nvPr/>
            </p:nvSpPr>
            <p:spPr>
              <a:xfrm>
                <a:off x="4144814" y="3352894"/>
                <a:ext cx="134303" cy="156380"/>
              </a:xfrm>
              <a:custGeom>
                <a:avLst/>
                <a:gdLst/>
                <a:ahLst/>
                <a:cxnLst/>
                <a:rect l="l" t="t" r="r" b="b"/>
                <a:pathLst>
                  <a:path w="7306" h="8507" extrusionOk="0">
                    <a:moveTo>
                      <a:pt x="6172" y="1"/>
                    </a:moveTo>
                    <a:lnTo>
                      <a:pt x="1" y="4904"/>
                    </a:lnTo>
                    <a:lnTo>
                      <a:pt x="1902" y="8307"/>
                    </a:lnTo>
                    <a:cubicBezTo>
                      <a:pt x="1935" y="8407"/>
                      <a:pt x="2002" y="8473"/>
                      <a:pt x="2069" y="8507"/>
                    </a:cubicBezTo>
                    <a:cubicBezTo>
                      <a:pt x="2169" y="8507"/>
                      <a:pt x="2269" y="8407"/>
                      <a:pt x="2302" y="8340"/>
                    </a:cubicBezTo>
                    <a:lnTo>
                      <a:pt x="7306" y="634"/>
                    </a:lnTo>
                    <a:lnTo>
                      <a:pt x="6172" y="1"/>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83;p16">
                <a:extLst>
                  <a:ext uri="{FF2B5EF4-FFF2-40B4-BE49-F238E27FC236}">
                    <a16:creationId xmlns:a16="http://schemas.microsoft.com/office/drawing/2014/main" id="{213B4780-DEAA-4665-97F7-753AB824CD51}"/>
                  </a:ext>
                </a:extLst>
              </p:cNvPr>
              <p:cNvSpPr/>
              <p:nvPr/>
            </p:nvSpPr>
            <p:spPr>
              <a:xfrm>
                <a:off x="3923452" y="3285081"/>
                <a:ext cx="357521" cy="271418"/>
              </a:xfrm>
              <a:custGeom>
                <a:avLst/>
                <a:gdLst/>
                <a:ahLst/>
                <a:cxnLst/>
                <a:rect l="l" t="t" r="r" b="b"/>
                <a:pathLst>
                  <a:path w="19449" h="14765" extrusionOk="0">
                    <a:moveTo>
                      <a:pt x="10632" y="0"/>
                    </a:moveTo>
                    <a:cubicBezTo>
                      <a:pt x="10402" y="0"/>
                      <a:pt x="10172" y="7"/>
                      <a:pt x="9941" y="20"/>
                    </a:cubicBezTo>
                    <a:cubicBezTo>
                      <a:pt x="6539" y="254"/>
                      <a:pt x="3437" y="2155"/>
                      <a:pt x="1702" y="5124"/>
                    </a:cubicBezTo>
                    <a:cubicBezTo>
                      <a:pt x="68" y="8059"/>
                      <a:pt x="1" y="11962"/>
                      <a:pt x="1902" y="14764"/>
                    </a:cubicBezTo>
                    <a:lnTo>
                      <a:pt x="18948" y="4690"/>
                    </a:lnTo>
                    <a:cubicBezTo>
                      <a:pt x="19148" y="4590"/>
                      <a:pt x="19281" y="4457"/>
                      <a:pt x="19381" y="4257"/>
                    </a:cubicBezTo>
                    <a:cubicBezTo>
                      <a:pt x="19448" y="4023"/>
                      <a:pt x="19248" y="3790"/>
                      <a:pt x="19081" y="3590"/>
                    </a:cubicBezTo>
                    <a:cubicBezTo>
                      <a:pt x="16841" y="1287"/>
                      <a:pt x="13817" y="0"/>
                      <a:pt x="10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84;p16">
                <a:extLst>
                  <a:ext uri="{FF2B5EF4-FFF2-40B4-BE49-F238E27FC236}">
                    <a16:creationId xmlns:a16="http://schemas.microsoft.com/office/drawing/2014/main" id="{652F5A1F-1FBF-407A-B720-B0BDB977CC1E}"/>
                  </a:ext>
                </a:extLst>
              </p:cNvPr>
              <p:cNvSpPr/>
              <p:nvPr/>
            </p:nvSpPr>
            <p:spPr>
              <a:xfrm>
                <a:off x="3955952" y="3311037"/>
                <a:ext cx="270443" cy="246068"/>
              </a:xfrm>
              <a:custGeom>
                <a:avLst/>
                <a:gdLst/>
                <a:ahLst/>
                <a:cxnLst/>
                <a:rect l="l" t="t" r="r" b="b"/>
                <a:pathLst>
                  <a:path w="14712" h="13386" extrusionOk="0">
                    <a:moveTo>
                      <a:pt x="13446" y="1"/>
                    </a:moveTo>
                    <a:cubicBezTo>
                      <a:pt x="12803" y="1"/>
                      <a:pt x="12145" y="66"/>
                      <a:pt x="11509" y="176"/>
                    </a:cubicBezTo>
                    <a:cubicBezTo>
                      <a:pt x="10341" y="376"/>
                      <a:pt x="9207" y="743"/>
                      <a:pt x="8107" y="1210"/>
                    </a:cubicBezTo>
                    <a:cubicBezTo>
                      <a:pt x="5438" y="2378"/>
                      <a:pt x="3236" y="4413"/>
                      <a:pt x="1802" y="6948"/>
                    </a:cubicBezTo>
                    <a:cubicBezTo>
                      <a:pt x="1202" y="7948"/>
                      <a:pt x="768" y="9049"/>
                      <a:pt x="434" y="10183"/>
                    </a:cubicBezTo>
                    <a:cubicBezTo>
                      <a:pt x="234" y="10951"/>
                      <a:pt x="101" y="11718"/>
                      <a:pt x="34" y="12518"/>
                    </a:cubicBezTo>
                    <a:cubicBezTo>
                      <a:pt x="1" y="12785"/>
                      <a:pt x="34" y="12885"/>
                      <a:pt x="1" y="13019"/>
                    </a:cubicBezTo>
                    <a:cubicBezTo>
                      <a:pt x="34" y="13152"/>
                      <a:pt x="67" y="13286"/>
                      <a:pt x="134" y="13386"/>
                    </a:cubicBezTo>
                    <a:cubicBezTo>
                      <a:pt x="101" y="13119"/>
                      <a:pt x="67" y="12819"/>
                      <a:pt x="101" y="12518"/>
                    </a:cubicBezTo>
                    <a:cubicBezTo>
                      <a:pt x="201" y="11751"/>
                      <a:pt x="368" y="10984"/>
                      <a:pt x="601" y="10217"/>
                    </a:cubicBezTo>
                    <a:cubicBezTo>
                      <a:pt x="2036" y="5113"/>
                      <a:pt x="6305" y="1277"/>
                      <a:pt x="11509" y="343"/>
                    </a:cubicBezTo>
                    <a:cubicBezTo>
                      <a:pt x="12310" y="176"/>
                      <a:pt x="13077" y="109"/>
                      <a:pt x="13877" y="76"/>
                    </a:cubicBezTo>
                    <a:lnTo>
                      <a:pt x="14711" y="76"/>
                    </a:lnTo>
                    <a:cubicBezTo>
                      <a:pt x="14645" y="43"/>
                      <a:pt x="14578" y="43"/>
                      <a:pt x="14511" y="43"/>
                    </a:cubicBezTo>
                    <a:cubicBezTo>
                      <a:pt x="14344" y="43"/>
                      <a:pt x="14144" y="9"/>
                      <a:pt x="13844" y="9"/>
                    </a:cubicBezTo>
                    <a:cubicBezTo>
                      <a:pt x="13712" y="4"/>
                      <a:pt x="13580" y="1"/>
                      <a:pt x="13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85;p16">
                <a:extLst>
                  <a:ext uri="{FF2B5EF4-FFF2-40B4-BE49-F238E27FC236}">
                    <a16:creationId xmlns:a16="http://schemas.microsoft.com/office/drawing/2014/main" id="{E3A14429-C8BE-404C-BD18-346AD7BD99A9}"/>
                  </a:ext>
                </a:extLst>
              </p:cNvPr>
              <p:cNvSpPr/>
              <p:nvPr/>
            </p:nvSpPr>
            <p:spPr>
              <a:xfrm>
                <a:off x="4000714" y="3428317"/>
                <a:ext cx="112850" cy="36195"/>
              </a:xfrm>
              <a:custGeom>
                <a:avLst/>
                <a:gdLst/>
                <a:ahLst/>
                <a:cxnLst/>
                <a:rect l="l" t="t" r="r" b="b"/>
                <a:pathLst>
                  <a:path w="6139" h="1969" extrusionOk="0">
                    <a:moveTo>
                      <a:pt x="1" y="1"/>
                    </a:moveTo>
                    <a:cubicBezTo>
                      <a:pt x="268" y="167"/>
                      <a:pt x="568" y="301"/>
                      <a:pt x="868" y="401"/>
                    </a:cubicBezTo>
                    <a:cubicBezTo>
                      <a:pt x="1402" y="601"/>
                      <a:pt x="2169" y="901"/>
                      <a:pt x="3003" y="1168"/>
                    </a:cubicBezTo>
                    <a:cubicBezTo>
                      <a:pt x="3870" y="1435"/>
                      <a:pt x="4637" y="1635"/>
                      <a:pt x="5205" y="1769"/>
                    </a:cubicBezTo>
                    <a:cubicBezTo>
                      <a:pt x="5505" y="1869"/>
                      <a:pt x="5838" y="1935"/>
                      <a:pt x="6139" y="1969"/>
                    </a:cubicBezTo>
                    <a:cubicBezTo>
                      <a:pt x="5838" y="1835"/>
                      <a:pt x="5571" y="1735"/>
                      <a:pt x="5238" y="1635"/>
                    </a:cubicBezTo>
                    <a:lnTo>
                      <a:pt x="3070" y="968"/>
                    </a:lnTo>
                    <a:lnTo>
                      <a:pt x="901" y="267"/>
                    </a:lnTo>
                    <a:cubicBezTo>
                      <a:pt x="601" y="134"/>
                      <a:pt x="301"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86;p16">
                <a:extLst>
                  <a:ext uri="{FF2B5EF4-FFF2-40B4-BE49-F238E27FC236}">
                    <a16:creationId xmlns:a16="http://schemas.microsoft.com/office/drawing/2014/main" id="{546FA198-A22C-453B-89AC-ECBADAA30A04}"/>
                  </a:ext>
                </a:extLst>
              </p:cNvPr>
              <p:cNvSpPr/>
              <p:nvPr/>
            </p:nvSpPr>
            <p:spPr>
              <a:xfrm>
                <a:off x="4045475" y="3295871"/>
                <a:ext cx="5552" cy="69927"/>
              </a:xfrm>
              <a:custGeom>
                <a:avLst/>
                <a:gdLst/>
                <a:ahLst/>
                <a:cxnLst/>
                <a:rect l="l" t="t" r="r" b="b"/>
                <a:pathLst>
                  <a:path w="302" h="3804" extrusionOk="0">
                    <a:moveTo>
                      <a:pt x="268" y="0"/>
                    </a:moveTo>
                    <a:cubicBezTo>
                      <a:pt x="101" y="634"/>
                      <a:pt x="34" y="1268"/>
                      <a:pt x="34" y="1902"/>
                    </a:cubicBezTo>
                    <a:cubicBezTo>
                      <a:pt x="1" y="2536"/>
                      <a:pt x="34" y="3169"/>
                      <a:pt x="168" y="3803"/>
                    </a:cubicBezTo>
                    <a:cubicBezTo>
                      <a:pt x="234" y="3169"/>
                      <a:pt x="268" y="2536"/>
                      <a:pt x="268" y="1902"/>
                    </a:cubicBezTo>
                    <a:cubicBezTo>
                      <a:pt x="301" y="1268"/>
                      <a:pt x="301" y="634"/>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87;p16">
                <a:extLst>
                  <a:ext uri="{FF2B5EF4-FFF2-40B4-BE49-F238E27FC236}">
                    <a16:creationId xmlns:a16="http://schemas.microsoft.com/office/drawing/2014/main" id="{3B76B182-2914-4894-B8F1-88C31A0A619E}"/>
                  </a:ext>
                </a:extLst>
              </p:cNvPr>
              <p:cNvSpPr/>
              <p:nvPr/>
            </p:nvSpPr>
            <p:spPr>
              <a:xfrm>
                <a:off x="4114152" y="3329603"/>
                <a:ext cx="160681" cy="38033"/>
              </a:xfrm>
              <a:custGeom>
                <a:avLst/>
                <a:gdLst/>
                <a:ahLst/>
                <a:cxnLst/>
                <a:rect l="l" t="t" r="r" b="b"/>
                <a:pathLst>
                  <a:path w="8741" h="2069" extrusionOk="0">
                    <a:moveTo>
                      <a:pt x="1" y="0"/>
                    </a:moveTo>
                    <a:cubicBezTo>
                      <a:pt x="435" y="134"/>
                      <a:pt x="868" y="234"/>
                      <a:pt x="1302" y="300"/>
                    </a:cubicBezTo>
                    <a:cubicBezTo>
                      <a:pt x="2069" y="500"/>
                      <a:pt x="3170" y="734"/>
                      <a:pt x="4371" y="1001"/>
                    </a:cubicBezTo>
                    <a:cubicBezTo>
                      <a:pt x="5572" y="1301"/>
                      <a:pt x="6639" y="1601"/>
                      <a:pt x="7440" y="1801"/>
                    </a:cubicBezTo>
                    <a:cubicBezTo>
                      <a:pt x="7873" y="1901"/>
                      <a:pt x="8307" y="2002"/>
                      <a:pt x="8740" y="2068"/>
                    </a:cubicBezTo>
                    <a:cubicBezTo>
                      <a:pt x="8307" y="1901"/>
                      <a:pt x="7907" y="1768"/>
                      <a:pt x="7473" y="1668"/>
                    </a:cubicBezTo>
                    <a:cubicBezTo>
                      <a:pt x="6706" y="1434"/>
                      <a:pt x="5638" y="1101"/>
                      <a:pt x="4404" y="834"/>
                    </a:cubicBezTo>
                    <a:cubicBezTo>
                      <a:pt x="3203" y="534"/>
                      <a:pt x="2102" y="300"/>
                      <a:pt x="1335" y="167"/>
                    </a:cubicBezTo>
                    <a:cubicBezTo>
                      <a:pt x="902" y="67"/>
                      <a:pt x="4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88;p16">
                <a:extLst>
                  <a:ext uri="{FF2B5EF4-FFF2-40B4-BE49-F238E27FC236}">
                    <a16:creationId xmlns:a16="http://schemas.microsoft.com/office/drawing/2014/main" id="{48DA41AB-07BE-4BAC-938C-33EAEDB9F5F1}"/>
                  </a:ext>
                </a:extLst>
              </p:cNvPr>
              <p:cNvSpPr/>
              <p:nvPr/>
            </p:nvSpPr>
            <p:spPr>
              <a:xfrm>
                <a:off x="4074924" y="3563006"/>
                <a:ext cx="379580" cy="310094"/>
              </a:xfrm>
              <a:custGeom>
                <a:avLst/>
                <a:gdLst/>
                <a:ahLst/>
                <a:cxnLst/>
                <a:rect l="l" t="t" r="r" b="b"/>
                <a:pathLst>
                  <a:path w="20649" h="16869" extrusionOk="0">
                    <a:moveTo>
                      <a:pt x="5109" y="1"/>
                    </a:moveTo>
                    <a:cubicBezTo>
                      <a:pt x="3527" y="1"/>
                      <a:pt x="2144" y="270"/>
                      <a:pt x="867" y="1280"/>
                    </a:cubicBezTo>
                    <a:lnTo>
                      <a:pt x="834" y="1280"/>
                    </a:lnTo>
                    <a:cubicBezTo>
                      <a:pt x="267" y="1880"/>
                      <a:pt x="0" y="2714"/>
                      <a:pt x="67" y="3548"/>
                    </a:cubicBezTo>
                    <a:cubicBezTo>
                      <a:pt x="167" y="4382"/>
                      <a:pt x="434" y="5183"/>
                      <a:pt x="867" y="5883"/>
                    </a:cubicBezTo>
                    <a:cubicBezTo>
                      <a:pt x="2468" y="8919"/>
                      <a:pt x="5204" y="11254"/>
                      <a:pt x="8206" y="12921"/>
                    </a:cubicBezTo>
                    <a:cubicBezTo>
                      <a:pt x="11241" y="14589"/>
                      <a:pt x="14544" y="15690"/>
                      <a:pt x="17813" y="16758"/>
                    </a:cubicBezTo>
                    <a:cubicBezTo>
                      <a:pt x="17989" y="16836"/>
                      <a:pt x="18176" y="16868"/>
                      <a:pt x="18368" y="16868"/>
                    </a:cubicBezTo>
                    <a:cubicBezTo>
                      <a:pt x="18504" y="16868"/>
                      <a:pt x="18642" y="16852"/>
                      <a:pt x="18780" y="16824"/>
                    </a:cubicBezTo>
                    <a:cubicBezTo>
                      <a:pt x="19047" y="16657"/>
                      <a:pt x="19247" y="16391"/>
                      <a:pt x="19347" y="16124"/>
                    </a:cubicBezTo>
                    <a:cubicBezTo>
                      <a:pt x="20648" y="13255"/>
                      <a:pt x="20048" y="9753"/>
                      <a:pt x="18313" y="7151"/>
                    </a:cubicBezTo>
                    <a:cubicBezTo>
                      <a:pt x="16612" y="4515"/>
                      <a:pt x="13910" y="2647"/>
                      <a:pt x="11008" y="1380"/>
                    </a:cubicBezTo>
                    <a:cubicBezTo>
                      <a:pt x="9340" y="613"/>
                      <a:pt x="7539" y="146"/>
                      <a:pt x="5704" y="12"/>
                    </a:cubicBezTo>
                    <a:cubicBezTo>
                      <a:pt x="5503" y="5"/>
                      <a:pt x="5304" y="1"/>
                      <a:pt x="5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89;p16">
                <a:extLst>
                  <a:ext uri="{FF2B5EF4-FFF2-40B4-BE49-F238E27FC236}">
                    <a16:creationId xmlns:a16="http://schemas.microsoft.com/office/drawing/2014/main" id="{881CC309-DF9E-43B3-8167-30234CC2BD34}"/>
                  </a:ext>
                </a:extLst>
              </p:cNvPr>
              <p:cNvSpPr/>
              <p:nvPr/>
            </p:nvSpPr>
            <p:spPr>
              <a:xfrm>
                <a:off x="4090255" y="3579771"/>
                <a:ext cx="332356" cy="293127"/>
              </a:xfrm>
              <a:custGeom>
                <a:avLst/>
                <a:gdLst/>
                <a:ahLst/>
                <a:cxnLst/>
                <a:rect l="l" t="t" r="r" b="b"/>
                <a:pathLst>
                  <a:path w="18080" h="15946" extrusionOk="0">
                    <a:moveTo>
                      <a:pt x="0" y="1"/>
                    </a:moveTo>
                    <a:cubicBezTo>
                      <a:pt x="67" y="34"/>
                      <a:pt x="133" y="68"/>
                      <a:pt x="233" y="101"/>
                    </a:cubicBezTo>
                    <a:cubicBezTo>
                      <a:pt x="167" y="68"/>
                      <a:pt x="67" y="34"/>
                      <a:pt x="0" y="1"/>
                    </a:cubicBezTo>
                    <a:close/>
                    <a:moveTo>
                      <a:pt x="233" y="101"/>
                    </a:moveTo>
                    <a:lnTo>
                      <a:pt x="901" y="334"/>
                    </a:lnTo>
                    <a:lnTo>
                      <a:pt x="1401" y="501"/>
                    </a:lnTo>
                    <a:cubicBezTo>
                      <a:pt x="1601" y="568"/>
                      <a:pt x="1768" y="668"/>
                      <a:pt x="1968" y="735"/>
                    </a:cubicBezTo>
                    <a:cubicBezTo>
                      <a:pt x="2402" y="902"/>
                      <a:pt x="2869" y="1068"/>
                      <a:pt x="3369" y="1302"/>
                    </a:cubicBezTo>
                    <a:lnTo>
                      <a:pt x="4203" y="1669"/>
                    </a:lnTo>
                    <a:cubicBezTo>
                      <a:pt x="4470" y="1802"/>
                      <a:pt x="4737" y="1969"/>
                      <a:pt x="5037" y="2102"/>
                    </a:cubicBezTo>
                    <a:cubicBezTo>
                      <a:pt x="5604" y="2403"/>
                      <a:pt x="6204" y="2770"/>
                      <a:pt x="6838" y="3136"/>
                    </a:cubicBezTo>
                    <a:cubicBezTo>
                      <a:pt x="9607" y="4838"/>
                      <a:pt x="12042" y="6973"/>
                      <a:pt x="14077" y="9508"/>
                    </a:cubicBezTo>
                    <a:cubicBezTo>
                      <a:pt x="14510" y="10075"/>
                      <a:pt x="14977" y="10642"/>
                      <a:pt x="15311" y="11176"/>
                    </a:cubicBezTo>
                    <a:cubicBezTo>
                      <a:pt x="15511" y="11442"/>
                      <a:pt x="15678" y="11676"/>
                      <a:pt x="15845" y="11943"/>
                    </a:cubicBezTo>
                    <a:lnTo>
                      <a:pt x="16345" y="12743"/>
                    </a:lnTo>
                    <a:cubicBezTo>
                      <a:pt x="16645" y="13210"/>
                      <a:pt x="16879" y="13677"/>
                      <a:pt x="17112" y="14078"/>
                    </a:cubicBezTo>
                    <a:cubicBezTo>
                      <a:pt x="17212" y="14244"/>
                      <a:pt x="17312" y="14445"/>
                      <a:pt x="17412" y="14611"/>
                    </a:cubicBezTo>
                    <a:lnTo>
                      <a:pt x="17613" y="15078"/>
                    </a:lnTo>
                    <a:cubicBezTo>
                      <a:pt x="17746" y="15345"/>
                      <a:pt x="17879" y="15545"/>
                      <a:pt x="17946" y="15745"/>
                    </a:cubicBezTo>
                    <a:cubicBezTo>
                      <a:pt x="17980" y="15812"/>
                      <a:pt x="18013" y="15879"/>
                      <a:pt x="18080" y="15946"/>
                    </a:cubicBezTo>
                    <a:cubicBezTo>
                      <a:pt x="18046" y="15879"/>
                      <a:pt x="18013" y="15779"/>
                      <a:pt x="17980" y="15712"/>
                    </a:cubicBezTo>
                    <a:lnTo>
                      <a:pt x="17713" y="15045"/>
                    </a:lnTo>
                    <a:cubicBezTo>
                      <a:pt x="17646" y="14912"/>
                      <a:pt x="17546" y="14745"/>
                      <a:pt x="17479" y="14578"/>
                    </a:cubicBezTo>
                    <a:cubicBezTo>
                      <a:pt x="17412" y="14411"/>
                      <a:pt x="17312" y="14211"/>
                      <a:pt x="17212" y="14011"/>
                    </a:cubicBezTo>
                    <a:cubicBezTo>
                      <a:pt x="16979" y="13611"/>
                      <a:pt x="16779" y="13144"/>
                      <a:pt x="16478" y="12677"/>
                    </a:cubicBezTo>
                    <a:lnTo>
                      <a:pt x="16011" y="11909"/>
                    </a:lnTo>
                    <a:cubicBezTo>
                      <a:pt x="15845" y="11643"/>
                      <a:pt x="15678" y="11376"/>
                      <a:pt x="15478" y="11109"/>
                    </a:cubicBezTo>
                    <a:cubicBezTo>
                      <a:pt x="15111" y="10542"/>
                      <a:pt x="14677" y="10008"/>
                      <a:pt x="14243" y="9408"/>
                    </a:cubicBezTo>
                    <a:cubicBezTo>
                      <a:pt x="13209" y="8140"/>
                      <a:pt x="12109" y="6973"/>
                      <a:pt x="10908" y="5905"/>
                    </a:cubicBezTo>
                    <a:cubicBezTo>
                      <a:pt x="9674" y="4838"/>
                      <a:pt x="8373" y="3870"/>
                      <a:pt x="6972" y="3003"/>
                    </a:cubicBezTo>
                    <a:cubicBezTo>
                      <a:pt x="6338" y="2636"/>
                      <a:pt x="5737" y="2269"/>
                      <a:pt x="5137" y="1969"/>
                    </a:cubicBezTo>
                    <a:cubicBezTo>
                      <a:pt x="4837" y="1836"/>
                      <a:pt x="4537" y="1669"/>
                      <a:pt x="4270" y="1569"/>
                    </a:cubicBezTo>
                    <a:lnTo>
                      <a:pt x="3469" y="1202"/>
                    </a:lnTo>
                    <a:cubicBezTo>
                      <a:pt x="2935" y="968"/>
                      <a:pt x="2468" y="801"/>
                      <a:pt x="2035" y="635"/>
                    </a:cubicBezTo>
                    <a:cubicBezTo>
                      <a:pt x="1835" y="568"/>
                      <a:pt x="1634" y="501"/>
                      <a:pt x="1434" y="435"/>
                    </a:cubicBezTo>
                    <a:lnTo>
                      <a:pt x="934" y="301"/>
                    </a:lnTo>
                    <a:lnTo>
                      <a:pt x="233" y="10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90;p16">
                <a:extLst>
                  <a:ext uri="{FF2B5EF4-FFF2-40B4-BE49-F238E27FC236}">
                    <a16:creationId xmlns:a16="http://schemas.microsoft.com/office/drawing/2014/main" id="{1283CCBF-938A-478F-AC92-59EF053C8817}"/>
                  </a:ext>
                </a:extLst>
              </p:cNvPr>
              <p:cNvSpPr/>
              <p:nvPr/>
            </p:nvSpPr>
            <p:spPr>
              <a:xfrm>
                <a:off x="4300569" y="3693834"/>
                <a:ext cx="132464" cy="39265"/>
              </a:xfrm>
              <a:custGeom>
                <a:avLst/>
                <a:gdLst/>
                <a:ahLst/>
                <a:cxnLst/>
                <a:rect l="l" t="t" r="r" b="b"/>
                <a:pathLst>
                  <a:path w="7206" h="2136" extrusionOk="0">
                    <a:moveTo>
                      <a:pt x="0" y="0"/>
                    </a:moveTo>
                    <a:cubicBezTo>
                      <a:pt x="1168" y="467"/>
                      <a:pt x="2369" y="834"/>
                      <a:pt x="3570" y="1168"/>
                    </a:cubicBezTo>
                    <a:cubicBezTo>
                      <a:pt x="4771" y="1535"/>
                      <a:pt x="5971" y="1868"/>
                      <a:pt x="7206" y="2135"/>
                    </a:cubicBezTo>
                    <a:cubicBezTo>
                      <a:pt x="6038" y="1668"/>
                      <a:pt x="4837" y="1301"/>
                      <a:pt x="3636" y="968"/>
                    </a:cubicBezTo>
                    <a:cubicBezTo>
                      <a:pt x="2436" y="567"/>
                      <a:pt x="1235" y="2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91;p16">
                <a:extLst>
                  <a:ext uri="{FF2B5EF4-FFF2-40B4-BE49-F238E27FC236}">
                    <a16:creationId xmlns:a16="http://schemas.microsoft.com/office/drawing/2014/main" id="{76DEFFAE-8670-424C-9DF8-5E728AE25E1E}"/>
                  </a:ext>
                </a:extLst>
              </p:cNvPr>
              <p:cNvSpPr/>
              <p:nvPr/>
            </p:nvSpPr>
            <p:spPr>
              <a:xfrm>
                <a:off x="4298731" y="3699349"/>
                <a:ext cx="6765" cy="139817"/>
              </a:xfrm>
              <a:custGeom>
                <a:avLst/>
                <a:gdLst/>
                <a:ahLst/>
                <a:cxnLst/>
                <a:rect l="l" t="t" r="r" b="b"/>
                <a:pathLst>
                  <a:path w="368" h="7606" extrusionOk="0">
                    <a:moveTo>
                      <a:pt x="67" y="1"/>
                    </a:moveTo>
                    <a:cubicBezTo>
                      <a:pt x="0" y="367"/>
                      <a:pt x="0" y="734"/>
                      <a:pt x="67" y="1101"/>
                    </a:cubicBezTo>
                    <a:cubicBezTo>
                      <a:pt x="67" y="1869"/>
                      <a:pt x="100" y="2769"/>
                      <a:pt x="134" y="3803"/>
                    </a:cubicBezTo>
                    <a:cubicBezTo>
                      <a:pt x="167" y="4804"/>
                      <a:pt x="167" y="5738"/>
                      <a:pt x="201" y="6472"/>
                    </a:cubicBezTo>
                    <a:cubicBezTo>
                      <a:pt x="201" y="6839"/>
                      <a:pt x="201" y="7206"/>
                      <a:pt x="267" y="7606"/>
                    </a:cubicBezTo>
                    <a:cubicBezTo>
                      <a:pt x="301" y="7206"/>
                      <a:pt x="334" y="6839"/>
                      <a:pt x="334" y="6472"/>
                    </a:cubicBezTo>
                    <a:cubicBezTo>
                      <a:pt x="334" y="5805"/>
                      <a:pt x="367" y="4837"/>
                      <a:pt x="334" y="3803"/>
                    </a:cubicBezTo>
                    <a:cubicBezTo>
                      <a:pt x="301" y="2736"/>
                      <a:pt x="234" y="1802"/>
                      <a:pt x="201" y="1101"/>
                    </a:cubicBezTo>
                    <a:cubicBezTo>
                      <a:pt x="167" y="734"/>
                      <a:pt x="134" y="367"/>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92;p16">
                <a:extLst>
                  <a:ext uri="{FF2B5EF4-FFF2-40B4-BE49-F238E27FC236}">
                    <a16:creationId xmlns:a16="http://schemas.microsoft.com/office/drawing/2014/main" id="{9BEA826A-3DC2-479F-B861-CD8D71E2F3A5}"/>
                  </a:ext>
                </a:extLst>
              </p:cNvPr>
              <p:cNvSpPr/>
              <p:nvPr/>
            </p:nvSpPr>
            <p:spPr>
              <a:xfrm>
                <a:off x="4178546" y="3616573"/>
                <a:ext cx="13511" cy="159450"/>
              </a:xfrm>
              <a:custGeom>
                <a:avLst/>
                <a:gdLst/>
                <a:ahLst/>
                <a:cxnLst/>
                <a:rect l="l" t="t" r="r" b="b"/>
                <a:pathLst>
                  <a:path w="735" h="8674" extrusionOk="0">
                    <a:moveTo>
                      <a:pt x="668" y="0"/>
                    </a:moveTo>
                    <a:cubicBezTo>
                      <a:pt x="601" y="0"/>
                      <a:pt x="434" y="1935"/>
                      <a:pt x="234" y="4337"/>
                    </a:cubicBezTo>
                    <a:cubicBezTo>
                      <a:pt x="67" y="6705"/>
                      <a:pt x="0" y="8673"/>
                      <a:pt x="34" y="8673"/>
                    </a:cubicBezTo>
                    <a:cubicBezTo>
                      <a:pt x="100" y="8673"/>
                      <a:pt x="267" y="6738"/>
                      <a:pt x="467" y="4337"/>
                    </a:cubicBezTo>
                    <a:cubicBezTo>
                      <a:pt x="634" y="1968"/>
                      <a:pt x="734" y="34"/>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93;p16">
                <a:extLst>
                  <a:ext uri="{FF2B5EF4-FFF2-40B4-BE49-F238E27FC236}">
                    <a16:creationId xmlns:a16="http://schemas.microsoft.com/office/drawing/2014/main" id="{41FEB41F-7AF0-4301-900B-58C58BD02580}"/>
                  </a:ext>
                </a:extLst>
              </p:cNvPr>
              <p:cNvSpPr/>
              <p:nvPr/>
            </p:nvSpPr>
            <p:spPr>
              <a:xfrm>
                <a:off x="4190807" y="3612492"/>
                <a:ext cx="142887" cy="6544"/>
              </a:xfrm>
              <a:custGeom>
                <a:avLst/>
                <a:gdLst/>
                <a:ahLst/>
                <a:cxnLst/>
                <a:rect l="l" t="t" r="r" b="b"/>
                <a:pathLst>
                  <a:path w="7773" h="356" extrusionOk="0">
                    <a:moveTo>
                      <a:pt x="7107" y="0"/>
                    </a:moveTo>
                    <a:cubicBezTo>
                      <a:pt x="6948" y="0"/>
                      <a:pt x="6791" y="8"/>
                      <a:pt x="6639" y="22"/>
                    </a:cubicBezTo>
                    <a:cubicBezTo>
                      <a:pt x="5938" y="22"/>
                      <a:pt x="4971" y="56"/>
                      <a:pt x="3870" y="89"/>
                    </a:cubicBezTo>
                    <a:cubicBezTo>
                      <a:pt x="2803" y="122"/>
                      <a:pt x="1835" y="156"/>
                      <a:pt x="1135" y="189"/>
                    </a:cubicBezTo>
                    <a:cubicBezTo>
                      <a:pt x="734" y="189"/>
                      <a:pt x="367" y="222"/>
                      <a:pt x="1" y="322"/>
                    </a:cubicBezTo>
                    <a:cubicBezTo>
                      <a:pt x="367" y="356"/>
                      <a:pt x="734" y="356"/>
                      <a:pt x="1135" y="356"/>
                    </a:cubicBezTo>
                    <a:cubicBezTo>
                      <a:pt x="1835" y="356"/>
                      <a:pt x="2803" y="322"/>
                      <a:pt x="3870" y="289"/>
                    </a:cubicBezTo>
                    <a:cubicBezTo>
                      <a:pt x="4971" y="256"/>
                      <a:pt x="5938" y="189"/>
                      <a:pt x="6639" y="156"/>
                    </a:cubicBezTo>
                    <a:cubicBezTo>
                      <a:pt x="7006" y="156"/>
                      <a:pt x="7406" y="122"/>
                      <a:pt x="7773" y="56"/>
                    </a:cubicBezTo>
                    <a:cubicBezTo>
                      <a:pt x="7558" y="16"/>
                      <a:pt x="7331" y="0"/>
                      <a:pt x="7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94;p16">
                <a:extLst>
                  <a:ext uri="{FF2B5EF4-FFF2-40B4-BE49-F238E27FC236}">
                    <a16:creationId xmlns:a16="http://schemas.microsoft.com/office/drawing/2014/main" id="{BF9AD5EA-0D23-4405-98E6-41084CB806C2}"/>
                  </a:ext>
                </a:extLst>
              </p:cNvPr>
              <p:cNvSpPr/>
              <p:nvPr/>
            </p:nvSpPr>
            <p:spPr>
              <a:xfrm>
                <a:off x="3962092" y="3640488"/>
                <a:ext cx="75442" cy="404709"/>
              </a:xfrm>
              <a:custGeom>
                <a:avLst/>
                <a:gdLst/>
                <a:ahLst/>
                <a:cxnLst/>
                <a:rect l="l" t="t" r="r" b="b"/>
                <a:pathLst>
                  <a:path w="4104" h="22016" extrusionOk="0">
                    <a:moveTo>
                      <a:pt x="0" y="0"/>
                    </a:moveTo>
                    <a:lnTo>
                      <a:pt x="0" y="0"/>
                    </a:lnTo>
                    <a:cubicBezTo>
                      <a:pt x="34" y="67"/>
                      <a:pt x="34" y="167"/>
                      <a:pt x="67" y="234"/>
                    </a:cubicBezTo>
                    <a:cubicBezTo>
                      <a:pt x="134" y="401"/>
                      <a:pt x="200" y="601"/>
                      <a:pt x="301" y="834"/>
                    </a:cubicBezTo>
                    <a:cubicBezTo>
                      <a:pt x="501" y="1368"/>
                      <a:pt x="768" y="2168"/>
                      <a:pt x="1101" y="3136"/>
                    </a:cubicBezTo>
                    <a:cubicBezTo>
                      <a:pt x="1435" y="4103"/>
                      <a:pt x="1768" y="5271"/>
                      <a:pt x="2102" y="6572"/>
                    </a:cubicBezTo>
                    <a:cubicBezTo>
                      <a:pt x="2469" y="7873"/>
                      <a:pt x="2802" y="9307"/>
                      <a:pt x="3069" y="10841"/>
                    </a:cubicBezTo>
                    <a:cubicBezTo>
                      <a:pt x="3369" y="12342"/>
                      <a:pt x="3536" y="13843"/>
                      <a:pt x="3670" y="15178"/>
                    </a:cubicBezTo>
                    <a:cubicBezTo>
                      <a:pt x="3836" y="16512"/>
                      <a:pt x="3903" y="17713"/>
                      <a:pt x="3936" y="18714"/>
                    </a:cubicBezTo>
                    <a:cubicBezTo>
                      <a:pt x="3970" y="19748"/>
                      <a:pt x="4003" y="20582"/>
                      <a:pt x="4003" y="21149"/>
                    </a:cubicBezTo>
                    <a:lnTo>
                      <a:pt x="4003" y="21782"/>
                    </a:lnTo>
                    <a:cubicBezTo>
                      <a:pt x="4003" y="21883"/>
                      <a:pt x="4003" y="21949"/>
                      <a:pt x="4037" y="22016"/>
                    </a:cubicBezTo>
                    <a:cubicBezTo>
                      <a:pt x="4037" y="21949"/>
                      <a:pt x="4037" y="21883"/>
                      <a:pt x="4037" y="21782"/>
                    </a:cubicBezTo>
                    <a:cubicBezTo>
                      <a:pt x="4037" y="21616"/>
                      <a:pt x="4037" y="21416"/>
                      <a:pt x="4070" y="21149"/>
                    </a:cubicBezTo>
                    <a:cubicBezTo>
                      <a:pt x="4103" y="20582"/>
                      <a:pt x="4103" y="19748"/>
                      <a:pt x="4070" y="18714"/>
                    </a:cubicBezTo>
                    <a:cubicBezTo>
                      <a:pt x="4037" y="17713"/>
                      <a:pt x="4003" y="16479"/>
                      <a:pt x="3870" y="15144"/>
                    </a:cubicBezTo>
                    <a:cubicBezTo>
                      <a:pt x="3736" y="13810"/>
                      <a:pt x="3536" y="12342"/>
                      <a:pt x="3269" y="10808"/>
                    </a:cubicBezTo>
                    <a:cubicBezTo>
                      <a:pt x="3002" y="9274"/>
                      <a:pt x="2636" y="7806"/>
                      <a:pt x="2302" y="6505"/>
                    </a:cubicBezTo>
                    <a:cubicBezTo>
                      <a:pt x="1935" y="5204"/>
                      <a:pt x="1568" y="4036"/>
                      <a:pt x="1235" y="3069"/>
                    </a:cubicBezTo>
                    <a:cubicBezTo>
                      <a:pt x="901" y="2102"/>
                      <a:pt x="601" y="1335"/>
                      <a:pt x="367" y="801"/>
                    </a:cubicBezTo>
                    <a:lnTo>
                      <a:pt x="100" y="200"/>
                    </a:lnTo>
                    <a:cubicBezTo>
                      <a:pt x="100" y="134"/>
                      <a:pt x="67"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95;p16">
                <a:extLst>
                  <a:ext uri="{FF2B5EF4-FFF2-40B4-BE49-F238E27FC236}">
                    <a16:creationId xmlns:a16="http://schemas.microsoft.com/office/drawing/2014/main" id="{42040119-E5A5-4BA2-B584-2D06DCA97A22}"/>
                  </a:ext>
                </a:extLst>
              </p:cNvPr>
              <p:cNvSpPr/>
              <p:nvPr/>
            </p:nvSpPr>
            <p:spPr>
              <a:xfrm>
                <a:off x="4019721" y="3839773"/>
                <a:ext cx="95074" cy="84026"/>
              </a:xfrm>
              <a:custGeom>
                <a:avLst/>
                <a:gdLst/>
                <a:ahLst/>
                <a:cxnLst/>
                <a:rect l="l" t="t" r="r" b="b"/>
                <a:pathLst>
                  <a:path w="5172" h="4571" extrusionOk="0">
                    <a:moveTo>
                      <a:pt x="1" y="0"/>
                    </a:moveTo>
                    <a:lnTo>
                      <a:pt x="1" y="0"/>
                    </a:lnTo>
                    <a:cubicBezTo>
                      <a:pt x="201" y="301"/>
                      <a:pt x="401" y="534"/>
                      <a:pt x="668" y="768"/>
                    </a:cubicBezTo>
                    <a:cubicBezTo>
                      <a:pt x="1102" y="1201"/>
                      <a:pt x="1735" y="1802"/>
                      <a:pt x="2436" y="2435"/>
                    </a:cubicBezTo>
                    <a:cubicBezTo>
                      <a:pt x="3170" y="3069"/>
                      <a:pt x="3837" y="3603"/>
                      <a:pt x="4337" y="3970"/>
                    </a:cubicBezTo>
                    <a:cubicBezTo>
                      <a:pt x="4571" y="4203"/>
                      <a:pt x="4871" y="4403"/>
                      <a:pt x="5171" y="4570"/>
                    </a:cubicBezTo>
                    <a:cubicBezTo>
                      <a:pt x="4938" y="4303"/>
                      <a:pt x="4704" y="4070"/>
                      <a:pt x="4437" y="3870"/>
                    </a:cubicBezTo>
                    <a:lnTo>
                      <a:pt x="2603" y="2269"/>
                    </a:lnTo>
                    <a:lnTo>
                      <a:pt x="768" y="667"/>
                    </a:lnTo>
                    <a:cubicBezTo>
                      <a:pt x="535" y="434"/>
                      <a:pt x="268" y="2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96;p16">
                <a:extLst>
                  <a:ext uri="{FF2B5EF4-FFF2-40B4-BE49-F238E27FC236}">
                    <a16:creationId xmlns:a16="http://schemas.microsoft.com/office/drawing/2014/main" id="{0EC07EA7-EDF9-4882-89E9-BCA72545121D}"/>
                  </a:ext>
                </a:extLst>
              </p:cNvPr>
              <p:cNvSpPr/>
              <p:nvPr/>
            </p:nvSpPr>
            <p:spPr>
              <a:xfrm>
                <a:off x="3920400" y="3792548"/>
                <a:ext cx="88310" cy="127575"/>
              </a:xfrm>
              <a:custGeom>
                <a:avLst/>
                <a:gdLst/>
                <a:ahLst/>
                <a:cxnLst/>
                <a:rect l="l" t="t" r="r" b="b"/>
                <a:pathLst>
                  <a:path w="4804" h="6940" extrusionOk="0">
                    <a:moveTo>
                      <a:pt x="4803" y="1"/>
                    </a:moveTo>
                    <a:cubicBezTo>
                      <a:pt x="4503" y="301"/>
                      <a:pt x="4236" y="601"/>
                      <a:pt x="4003" y="935"/>
                    </a:cubicBezTo>
                    <a:cubicBezTo>
                      <a:pt x="3536" y="1535"/>
                      <a:pt x="2902" y="2403"/>
                      <a:pt x="2235" y="3370"/>
                    </a:cubicBezTo>
                    <a:cubicBezTo>
                      <a:pt x="1534" y="4304"/>
                      <a:pt x="967" y="5205"/>
                      <a:pt x="567" y="5872"/>
                    </a:cubicBezTo>
                    <a:cubicBezTo>
                      <a:pt x="367" y="6205"/>
                      <a:pt x="167" y="6572"/>
                      <a:pt x="0" y="6939"/>
                    </a:cubicBezTo>
                    <a:cubicBezTo>
                      <a:pt x="267" y="6606"/>
                      <a:pt x="500" y="6272"/>
                      <a:pt x="734" y="5938"/>
                    </a:cubicBezTo>
                    <a:lnTo>
                      <a:pt x="2402" y="3470"/>
                    </a:lnTo>
                    <a:lnTo>
                      <a:pt x="4103" y="1035"/>
                    </a:lnTo>
                    <a:cubicBezTo>
                      <a:pt x="4370" y="701"/>
                      <a:pt x="4603" y="368"/>
                      <a:pt x="4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97;p16">
                <a:extLst>
                  <a:ext uri="{FF2B5EF4-FFF2-40B4-BE49-F238E27FC236}">
                    <a16:creationId xmlns:a16="http://schemas.microsoft.com/office/drawing/2014/main" id="{632EE047-8143-4AED-A922-E8295E42AC68}"/>
                  </a:ext>
                </a:extLst>
              </p:cNvPr>
              <p:cNvSpPr/>
              <p:nvPr/>
            </p:nvSpPr>
            <p:spPr>
              <a:xfrm>
                <a:off x="3971908" y="3668632"/>
                <a:ext cx="150240" cy="95754"/>
              </a:xfrm>
              <a:custGeom>
                <a:avLst/>
                <a:gdLst/>
                <a:ahLst/>
                <a:cxnLst/>
                <a:rect l="l" t="t" r="r" b="b"/>
                <a:pathLst>
                  <a:path w="8173" h="5209" extrusionOk="0">
                    <a:moveTo>
                      <a:pt x="40" y="1"/>
                    </a:moveTo>
                    <a:cubicBezTo>
                      <a:pt x="37" y="1"/>
                      <a:pt x="34" y="2"/>
                      <a:pt x="33" y="4"/>
                    </a:cubicBezTo>
                    <a:cubicBezTo>
                      <a:pt x="0" y="37"/>
                      <a:pt x="1768" y="1238"/>
                      <a:pt x="4036" y="2672"/>
                    </a:cubicBezTo>
                    <a:cubicBezTo>
                      <a:pt x="6239" y="4086"/>
                      <a:pt x="8053" y="5208"/>
                      <a:pt x="8137" y="5208"/>
                    </a:cubicBezTo>
                    <a:cubicBezTo>
                      <a:pt x="8138" y="5208"/>
                      <a:pt x="8139" y="5208"/>
                      <a:pt x="8139" y="5207"/>
                    </a:cubicBezTo>
                    <a:cubicBezTo>
                      <a:pt x="8173" y="5174"/>
                      <a:pt x="6371" y="3973"/>
                      <a:pt x="4136" y="2505"/>
                    </a:cubicBezTo>
                    <a:cubicBezTo>
                      <a:pt x="1964" y="1111"/>
                      <a:pt x="170"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98;p16">
                <a:extLst>
                  <a:ext uri="{FF2B5EF4-FFF2-40B4-BE49-F238E27FC236}">
                    <a16:creationId xmlns:a16="http://schemas.microsoft.com/office/drawing/2014/main" id="{929AF05C-A1DF-4E6F-8425-A76F36DDA37C}"/>
                  </a:ext>
                </a:extLst>
              </p:cNvPr>
              <p:cNvSpPr/>
              <p:nvPr/>
            </p:nvSpPr>
            <p:spPr>
              <a:xfrm>
                <a:off x="3879315" y="3674202"/>
                <a:ext cx="96894" cy="94449"/>
              </a:xfrm>
              <a:custGeom>
                <a:avLst/>
                <a:gdLst/>
                <a:ahLst/>
                <a:cxnLst/>
                <a:rect l="l" t="t" r="r" b="b"/>
                <a:pathLst>
                  <a:path w="5271" h="5138" extrusionOk="0">
                    <a:moveTo>
                      <a:pt x="5271" y="1"/>
                    </a:moveTo>
                    <a:lnTo>
                      <a:pt x="5271" y="1"/>
                    </a:lnTo>
                    <a:cubicBezTo>
                      <a:pt x="4337" y="768"/>
                      <a:pt x="3436" y="1602"/>
                      <a:pt x="2569" y="2503"/>
                    </a:cubicBezTo>
                    <a:cubicBezTo>
                      <a:pt x="1668" y="3337"/>
                      <a:pt x="801" y="4204"/>
                      <a:pt x="0" y="5138"/>
                    </a:cubicBezTo>
                    <a:cubicBezTo>
                      <a:pt x="934" y="4371"/>
                      <a:pt x="1868" y="3537"/>
                      <a:pt x="2702" y="2636"/>
                    </a:cubicBezTo>
                    <a:cubicBezTo>
                      <a:pt x="3603" y="1802"/>
                      <a:pt x="4470" y="935"/>
                      <a:pt x="5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99;p16">
                <a:extLst>
                  <a:ext uri="{FF2B5EF4-FFF2-40B4-BE49-F238E27FC236}">
                    <a16:creationId xmlns:a16="http://schemas.microsoft.com/office/drawing/2014/main" id="{80F75BB9-606E-4EFD-BD07-C004D34BED26}"/>
                  </a:ext>
                </a:extLst>
              </p:cNvPr>
              <p:cNvSpPr/>
              <p:nvPr/>
            </p:nvSpPr>
            <p:spPr>
              <a:xfrm>
                <a:off x="3440874" y="3559899"/>
                <a:ext cx="415150" cy="206913"/>
              </a:xfrm>
              <a:custGeom>
                <a:avLst/>
                <a:gdLst/>
                <a:ahLst/>
                <a:cxnLst/>
                <a:rect l="l" t="t" r="r" b="b"/>
                <a:pathLst>
                  <a:path w="22584" h="11256" extrusionOk="0">
                    <a:moveTo>
                      <a:pt x="12674" y="0"/>
                    </a:moveTo>
                    <a:cubicBezTo>
                      <a:pt x="11526" y="0"/>
                      <a:pt x="10372" y="161"/>
                      <a:pt x="9274" y="448"/>
                    </a:cubicBezTo>
                    <a:cubicBezTo>
                      <a:pt x="6339" y="1249"/>
                      <a:pt x="3703" y="2883"/>
                      <a:pt x="1102" y="4484"/>
                    </a:cubicBezTo>
                    <a:cubicBezTo>
                      <a:pt x="601" y="4785"/>
                      <a:pt x="1" y="5285"/>
                      <a:pt x="334" y="5885"/>
                    </a:cubicBezTo>
                    <a:cubicBezTo>
                      <a:pt x="401" y="6019"/>
                      <a:pt x="568" y="6152"/>
                      <a:pt x="735" y="6252"/>
                    </a:cubicBezTo>
                    <a:cubicBezTo>
                      <a:pt x="3770" y="7720"/>
                      <a:pt x="7039" y="8554"/>
                      <a:pt x="10408" y="8721"/>
                    </a:cubicBezTo>
                    <a:cubicBezTo>
                      <a:pt x="12443" y="8821"/>
                      <a:pt x="14578" y="8687"/>
                      <a:pt x="16479" y="9455"/>
                    </a:cubicBezTo>
                    <a:cubicBezTo>
                      <a:pt x="16980" y="9655"/>
                      <a:pt x="17447" y="9922"/>
                      <a:pt x="17947" y="10188"/>
                    </a:cubicBezTo>
                    <a:cubicBezTo>
                      <a:pt x="18881" y="10722"/>
                      <a:pt x="19948" y="11056"/>
                      <a:pt x="21049" y="11122"/>
                    </a:cubicBezTo>
                    <a:lnTo>
                      <a:pt x="22584" y="11256"/>
                    </a:lnTo>
                    <a:cubicBezTo>
                      <a:pt x="22083" y="7720"/>
                      <a:pt x="21016" y="3550"/>
                      <a:pt x="18080" y="1516"/>
                    </a:cubicBezTo>
                    <a:cubicBezTo>
                      <a:pt x="16494" y="451"/>
                      <a:pt x="14593" y="0"/>
                      <a:pt x="12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100;p16">
                <a:extLst>
                  <a:ext uri="{FF2B5EF4-FFF2-40B4-BE49-F238E27FC236}">
                    <a16:creationId xmlns:a16="http://schemas.microsoft.com/office/drawing/2014/main" id="{C1190EEF-4968-463B-AF79-B436C0EB1A87}"/>
                  </a:ext>
                </a:extLst>
              </p:cNvPr>
              <p:cNvSpPr/>
              <p:nvPr/>
            </p:nvSpPr>
            <p:spPr>
              <a:xfrm>
                <a:off x="3445783" y="3586738"/>
                <a:ext cx="409636" cy="181307"/>
              </a:xfrm>
              <a:custGeom>
                <a:avLst/>
                <a:gdLst/>
                <a:ahLst/>
                <a:cxnLst/>
                <a:rect l="l" t="t" r="r" b="b"/>
                <a:pathLst>
                  <a:path w="22284" h="9863" extrusionOk="0">
                    <a:moveTo>
                      <a:pt x="11701" y="1"/>
                    </a:moveTo>
                    <a:cubicBezTo>
                      <a:pt x="10395" y="1"/>
                      <a:pt x="9092" y="178"/>
                      <a:pt x="7840" y="556"/>
                    </a:cubicBezTo>
                    <a:cubicBezTo>
                      <a:pt x="6405" y="990"/>
                      <a:pt x="5004" y="1523"/>
                      <a:pt x="3670" y="2224"/>
                    </a:cubicBezTo>
                    <a:cubicBezTo>
                      <a:pt x="2502" y="2791"/>
                      <a:pt x="1602" y="3291"/>
                      <a:pt x="1001" y="3658"/>
                    </a:cubicBezTo>
                    <a:lnTo>
                      <a:pt x="267" y="4058"/>
                    </a:lnTo>
                    <a:cubicBezTo>
                      <a:pt x="201" y="4125"/>
                      <a:pt x="101" y="4158"/>
                      <a:pt x="1" y="4225"/>
                    </a:cubicBezTo>
                    <a:cubicBezTo>
                      <a:pt x="101" y="4192"/>
                      <a:pt x="201" y="4158"/>
                      <a:pt x="267" y="4092"/>
                    </a:cubicBezTo>
                    <a:lnTo>
                      <a:pt x="1001" y="3725"/>
                    </a:lnTo>
                    <a:cubicBezTo>
                      <a:pt x="1635" y="3391"/>
                      <a:pt x="2536" y="2891"/>
                      <a:pt x="3703" y="2324"/>
                    </a:cubicBezTo>
                    <a:cubicBezTo>
                      <a:pt x="5038" y="1690"/>
                      <a:pt x="6439" y="1156"/>
                      <a:pt x="7873" y="723"/>
                    </a:cubicBezTo>
                    <a:cubicBezTo>
                      <a:pt x="9118" y="370"/>
                      <a:pt x="10397" y="200"/>
                      <a:pt x="11673" y="200"/>
                    </a:cubicBezTo>
                    <a:cubicBezTo>
                      <a:pt x="12209" y="200"/>
                      <a:pt x="12744" y="230"/>
                      <a:pt x="13277" y="289"/>
                    </a:cubicBezTo>
                    <a:cubicBezTo>
                      <a:pt x="15111" y="489"/>
                      <a:pt x="16813" y="1223"/>
                      <a:pt x="18214" y="2391"/>
                    </a:cubicBezTo>
                    <a:cubicBezTo>
                      <a:pt x="19314" y="3425"/>
                      <a:pt x="20182" y="4659"/>
                      <a:pt x="20782" y="6026"/>
                    </a:cubicBezTo>
                    <a:cubicBezTo>
                      <a:pt x="21216" y="6927"/>
                      <a:pt x="21583" y="7861"/>
                      <a:pt x="21916" y="8828"/>
                    </a:cubicBezTo>
                    <a:cubicBezTo>
                      <a:pt x="22016" y="9129"/>
                      <a:pt x="22116" y="9396"/>
                      <a:pt x="22183" y="9596"/>
                    </a:cubicBezTo>
                    <a:cubicBezTo>
                      <a:pt x="22216" y="9696"/>
                      <a:pt x="22250" y="9796"/>
                      <a:pt x="22283" y="9863"/>
                    </a:cubicBezTo>
                    <a:cubicBezTo>
                      <a:pt x="22283" y="9762"/>
                      <a:pt x="22250" y="9662"/>
                      <a:pt x="22216" y="9596"/>
                    </a:cubicBezTo>
                    <a:cubicBezTo>
                      <a:pt x="22150" y="9396"/>
                      <a:pt x="22083" y="9129"/>
                      <a:pt x="21983" y="8795"/>
                    </a:cubicBezTo>
                    <a:cubicBezTo>
                      <a:pt x="21683" y="7828"/>
                      <a:pt x="21316" y="6894"/>
                      <a:pt x="20916" y="5960"/>
                    </a:cubicBezTo>
                    <a:cubicBezTo>
                      <a:pt x="20315" y="4559"/>
                      <a:pt x="19448" y="3291"/>
                      <a:pt x="18347" y="2257"/>
                    </a:cubicBezTo>
                    <a:cubicBezTo>
                      <a:pt x="16913" y="1056"/>
                      <a:pt x="15178" y="289"/>
                      <a:pt x="13310" y="89"/>
                    </a:cubicBezTo>
                    <a:cubicBezTo>
                      <a:pt x="12775" y="31"/>
                      <a:pt x="12238" y="1"/>
                      <a:pt x="1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101;p16">
                <a:extLst>
                  <a:ext uri="{FF2B5EF4-FFF2-40B4-BE49-F238E27FC236}">
                    <a16:creationId xmlns:a16="http://schemas.microsoft.com/office/drawing/2014/main" id="{B1F487A6-83D0-40EA-A139-226E9E8FCF5A}"/>
                  </a:ext>
                </a:extLst>
              </p:cNvPr>
              <p:cNvSpPr/>
              <p:nvPr/>
            </p:nvSpPr>
            <p:spPr>
              <a:xfrm>
                <a:off x="3513228" y="3590763"/>
                <a:ext cx="164965" cy="109872"/>
              </a:xfrm>
              <a:custGeom>
                <a:avLst/>
                <a:gdLst/>
                <a:ahLst/>
                <a:cxnLst/>
                <a:rect l="l" t="t" r="r" b="b"/>
                <a:pathLst>
                  <a:path w="8974" h="5977" extrusionOk="0">
                    <a:moveTo>
                      <a:pt x="8935" y="1"/>
                    </a:moveTo>
                    <a:cubicBezTo>
                      <a:pt x="8807" y="1"/>
                      <a:pt x="6813" y="1279"/>
                      <a:pt x="4437" y="2905"/>
                    </a:cubicBezTo>
                    <a:cubicBezTo>
                      <a:pt x="1969" y="4573"/>
                      <a:pt x="1" y="5941"/>
                      <a:pt x="34" y="5974"/>
                    </a:cubicBezTo>
                    <a:cubicBezTo>
                      <a:pt x="35" y="5976"/>
                      <a:pt x="37" y="5977"/>
                      <a:pt x="40" y="5977"/>
                    </a:cubicBezTo>
                    <a:cubicBezTo>
                      <a:pt x="168" y="5977"/>
                      <a:pt x="2162" y="4699"/>
                      <a:pt x="4537" y="3072"/>
                    </a:cubicBezTo>
                    <a:cubicBezTo>
                      <a:pt x="7006" y="1404"/>
                      <a:pt x="8974" y="70"/>
                      <a:pt x="8941" y="3"/>
                    </a:cubicBezTo>
                    <a:cubicBezTo>
                      <a:pt x="8940" y="2"/>
                      <a:pt x="8938" y="1"/>
                      <a:pt x="8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102;p16">
                <a:extLst>
                  <a:ext uri="{FF2B5EF4-FFF2-40B4-BE49-F238E27FC236}">
                    <a16:creationId xmlns:a16="http://schemas.microsoft.com/office/drawing/2014/main" id="{3C1ADAB1-FD09-49EA-A55D-49BC157CCE46}"/>
                  </a:ext>
                </a:extLst>
              </p:cNvPr>
              <p:cNvSpPr/>
              <p:nvPr/>
            </p:nvSpPr>
            <p:spPr>
              <a:xfrm>
                <a:off x="3553706" y="3588741"/>
                <a:ext cx="53971" cy="5349"/>
              </a:xfrm>
              <a:custGeom>
                <a:avLst/>
                <a:gdLst/>
                <a:ahLst/>
                <a:cxnLst/>
                <a:rect l="l" t="t" r="r" b="b"/>
                <a:pathLst>
                  <a:path w="2936" h="291" extrusionOk="0">
                    <a:moveTo>
                      <a:pt x="397" y="0"/>
                    </a:moveTo>
                    <a:cubicBezTo>
                      <a:pt x="266" y="0"/>
                      <a:pt x="135" y="4"/>
                      <a:pt x="0" y="13"/>
                    </a:cubicBezTo>
                    <a:cubicBezTo>
                      <a:pt x="662" y="202"/>
                      <a:pt x="1374" y="291"/>
                      <a:pt x="2077" y="291"/>
                    </a:cubicBezTo>
                    <a:cubicBezTo>
                      <a:pt x="2366" y="291"/>
                      <a:pt x="2654" y="276"/>
                      <a:pt x="2936" y="247"/>
                    </a:cubicBezTo>
                    <a:cubicBezTo>
                      <a:pt x="2469" y="147"/>
                      <a:pt x="1969" y="113"/>
                      <a:pt x="1468" y="80"/>
                    </a:cubicBezTo>
                    <a:cubicBezTo>
                      <a:pt x="1102" y="31"/>
                      <a:pt x="754" y="0"/>
                      <a:pt x="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103;p16">
                <a:extLst>
                  <a:ext uri="{FF2B5EF4-FFF2-40B4-BE49-F238E27FC236}">
                    <a16:creationId xmlns:a16="http://schemas.microsoft.com/office/drawing/2014/main" id="{67E96C9D-E281-4A55-8671-DEC4CE56779C}"/>
                  </a:ext>
                </a:extLst>
              </p:cNvPr>
              <p:cNvSpPr/>
              <p:nvPr/>
            </p:nvSpPr>
            <p:spPr>
              <a:xfrm>
                <a:off x="3715583" y="3567510"/>
                <a:ext cx="27611" cy="36820"/>
              </a:xfrm>
              <a:custGeom>
                <a:avLst/>
                <a:gdLst/>
                <a:ahLst/>
                <a:cxnLst/>
                <a:rect l="l" t="t" r="r" b="b"/>
                <a:pathLst>
                  <a:path w="1502" h="2003" extrusionOk="0">
                    <a:moveTo>
                      <a:pt x="1" y="1"/>
                    </a:moveTo>
                    <a:lnTo>
                      <a:pt x="1" y="1"/>
                    </a:lnTo>
                    <a:cubicBezTo>
                      <a:pt x="168" y="368"/>
                      <a:pt x="401" y="735"/>
                      <a:pt x="668" y="1035"/>
                    </a:cubicBezTo>
                    <a:cubicBezTo>
                      <a:pt x="901" y="1402"/>
                      <a:pt x="1168" y="1702"/>
                      <a:pt x="1502" y="2002"/>
                    </a:cubicBezTo>
                    <a:cubicBezTo>
                      <a:pt x="1335" y="1602"/>
                      <a:pt x="1102" y="1268"/>
                      <a:pt x="835" y="968"/>
                    </a:cubicBezTo>
                    <a:cubicBezTo>
                      <a:pt x="601" y="601"/>
                      <a:pt x="334" y="2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104;p16">
                <a:extLst>
                  <a:ext uri="{FF2B5EF4-FFF2-40B4-BE49-F238E27FC236}">
                    <a16:creationId xmlns:a16="http://schemas.microsoft.com/office/drawing/2014/main" id="{24A1AE1F-51FC-4C47-91F7-A1DAB1AFCBB8}"/>
                  </a:ext>
                </a:extLst>
              </p:cNvPr>
              <p:cNvSpPr/>
              <p:nvPr/>
            </p:nvSpPr>
            <p:spPr>
              <a:xfrm>
                <a:off x="3682476" y="3642933"/>
                <a:ext cx="112225" cy="79743"/>
              </a:xfrm>
              <a:custGeom>
                <a:avLst/>
                <a:gdLst/>
                <a:ahLst/>
                <a:cxnLst/>
                <a:rect l="l" t="t" r="r" b="b"/>
                <a:pathLst>
                  <a:path w="6105" h="4338" extrusionOk="0">
                    <a:moveTo>
                      <a:pt x="6105" y="1"/>
                    </a:moveTo>
                    <a:lnTo>
                      <a:pt x="6105" y="1"/>
                    </a:lnTo>
                    <a:cubicBezTo>
                      <a:pt x="5805" y="167"/>
                      <a:pt x="5471" y="368"/>
                      <a:pt x="5204" y="601"/>
                    </a:cubicBezTo>
                    <a:cubicBezTo>
                      <a:pt x="4604" y="1035"/>
                      <a:pt x="3870" y="1568"/>
                      <a:pt x="3036" y="2169"/>
                    </a:cubicBezTo>
                    <a:cubicBezTo>
                      <a:pt x="2235" y="2736"/>
                      <a:pt x="1435" y="3303"/>
                      <a:pt x="868" y="3703"/>
                    </a:cubicBezTo>
                    <a:cubicBezTo>
                      <a:pt x="568" y="3870"/>
                      <a:pt x="267" y="4104"/>
                      <a:pt x="0" y="4337"/>
                    </a:cubicBezTo>
                    <a:cubicBezTo>
                      <a:pt x="334" y="4204"/>
                      <a:pt x="668" y="4004"/>
                      <a:pt x="968" y="3803"/>
                    </a:cubicBezTo>
                    <a:cubicBezTo>
                      <a:pt x="1535" y="3470"/>
                      <a:pt x="2335" y="2936"/>
                      <a:pt x="3169" y="2336"/>
                    </a:cubicBezTo>
                    <a:cubicBezTo>
                      <a:pt x="4003" y="1702"/>
                      <a:pt x="4771" y="1135"/>
                      <a:pt x="5271" y="735"/>
                    </a:cubicBezTo>
                    <a:cubicBezTo>
                      <a:pt x="5571" y="501"/>
                      <a:pt x="5871" y="268"/>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105;p16">
                <a:extLst>
                  <a:ext uri="{FF2B5EF4-FFF2-40B4-BE49-F238E27FC236}">
                    <a16:creationId xmlns:a16="http://schemas.microsoft.com/office/drawing/2014/main" id="{33E4F488-B706-444D-B638-E556FD75A96E}"/>
                  </a:ext>
                </a:extLst>
              </p:cNvPr>
              <p:cNvSpPr/>
              <p:nvPr/>
            </p:nvSpPr>
            <p:spPr>
              <a:xfrm>
                <a:off x="3579460" y="3886979"/>
                <a:ext cx="234873" cy="336050"/>
              </a:xfrm>
              <a:custGeom>
                <a:avLst/>
                <a:gdLst/>
                <a:ahLst/>
                <a:cxnLst/>
                <a:rect l="l" t="t" r="r" b="b"/>
                <a:pathLst>
                  <a:path w="12777" h="18281" extrusionOk="0">
                    <a:moveTo>
                      <a:pt x="12776" y="1"/>
                    </a:moveTo>
                    <a:cubicBezTo>
                      <a:pt x="12743" y="1"/>
                      <a:pt x="12676" y="301"/>
                      <a:pt x="12443" y="835"/>
                    </a:cubicBezTo>
                    <a:cubicBezTo>
                      <a:pt x="12142" y="1569"/>
                      <a:pt x="11742" y="2269"/>
                      <a:pt x="11275" y="2936"/>
                    </a:cubicBezTo>
                    <a:cubicBezTo>
                      <a:pt x="10575" y="3904"/>
                      <a:pt x="9807" y="4804"/>
                      <a:pt x="8974" y="5638"/>
                    </a:cubicBezTo>
                    <a:cubicBezTo>
                      <a:pt x="8040" y="6606"/>
                      <a:pt x="6939" y="7640"/>
                      <a:pt x="5938" y="8807"/>
                    </a:cubicBezTo>
                    <a:cubicBezTo>
                      <a:pt x="5438" y="9408"/>
                      <a:pt x="4971" y="10008"/>
                      <a:pt x="4570" y="10675"/>
                    </a:cubicBezTo>
                    <a:cubicBezTo>
                      <a:pt x="4203" y="11276"/>
                      <a:pt x="3870" y="11909"/>
                      <a:pt x="3603" y="12576"/>
                    </a:cubicBezTo>
                    <a:lnTo>
                      <a:pt x="2836" y="14311"/>
                    </a:lnTo>
                    <a:cubicBezTo>
                      <a:pt x="2602" y="14845"/>
                      <a:pt x="2335" y="15345"/>
                      <a:pt x="2102" y="15812"/>
                    </a:cubicBezTo>
                    <a:cubicBezTo>
                      <a:pt x="1768" y="16546"/>
                      <a:pt x="1301" y="17213"/>
                      <a:pt x="734" y="17747"/>
                    </a:cubicBezTo>
                    <a:cubicBezTo>
                      <a:pt x="301" y="18147"/>
                      <a:pt x="0" y="18281"/>
                      <a:pt x="34" y="18281"/>
                    </a:cubicBezTo>
                    <a:cubicBezTo>
                      <a:pt x="101" y="18247"/>
                      <a:pt x="167" y="18214"/>
                      <a:pt x="234" y="18181"/>
                    </a:cubicBezTo>
                    <a:cubicBezTo>
                      <a:pt x="434" y="18080"/>
                      <a:pt x="601" y="17947"/>
                      <a:pt x="801" y="17814"/>
                    </a:cubicBezTo>
                    <a:cubicBezTo>
                      <a:pt x="1401" y="17280"/>
                      <a:pt x="1902" y="16613"/>
                      <a:pt x="2235" y="15879"/>
                    </a:cubicBezTo>
                    <a:cubicBezTo>
                      <a:pt x="2469" y="15412"/>
                      <a:pt x="2736" y="14945"/>
                      <a:pt x="3003" y="14378"/>
                    </a:cubicBezTo>
                    <a:cubicBezTo>
                      <a:pt x="3236" y="13844"/>
                      <a:pt x="3503" y="13244"/>
                      <a:pt x="3770" y="12643"/>
                    </a:cubicBezTo>
                    <a:cubicBezTo>
                      <a:pt x="4070" y="12009"/>
                      <a:pt x="4370" y="11376"/>
                      <a:pt x="4737" y="10775"/>
                    </a:cubicBezTo>
                    <a:cubicBezTo>
                      <a:pt x="5137" y="10141"/>
                      <a:pt x="5604" y="9508"/>
                      <a:pt x="6071" y="8941"/>
                    </a:cubicBezTo>
                    <a:cubicBezTo>
                      <a:pt x="7106" y="7773"/>
                      <a:pt x="8173" y="6739"/>
                      <a:pt x="9107" y="5772"/>
                    </a:cubicBezTo>
                    <a:cubicBezTo>
                      <a:pt x="9941" y="4904"/>
                      <a:pt x="10708" y="4004"/>
                      <a:pt x="11409" y="3003"/>
                    </a:cubicBezTo>
                    <a:cubicBezTo>
                      <a:pt x="11876" y="2336"/>
                      <a:pt x="12243" y="1635"/>
                      <a:pt x="12543" y="868"/>
                    </a:cubicBezTo>
                    <a:cubicBezTo>
                      <a:pt x="12609" y="601"/>
                      <a:pt x="12710" y="368"/>
                      <a:pt x="12743" y="234"/>
                    </a:cubicBezTo>
                    <a:cubicBezTo>
                      <a:pt x="12743" y="168"/>
                      <a:pt x="12776" y="101"/>
                      <a:pt x="12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106;p16">
                <a:extLst>
                  <a:ext uri="{FF2B5EF4-FFF2-40B4-BE49-F238E27FC236}">
                    <a16:creationId xmlns:a16="http://schemas.microsoft.com/office/drawing/2014/main" id="{34549D01-EBD3-40BE-8394-F4C88ED95255}"/>
                  </a:ext>
                </a:extLst>
              </p:cNvPr>
              <p:cNvSpPr/>
              <p:nvPr/>
            </p:nvSpPr>
            <p:spPr>
              <a:xfrm>
                <a:off x="3685546" y="4059297"/>
                <a:ext cx="33732" cy="119578"/>
              </a:xfrm>
              <a:custGeom>
                <a:avLst/>
                <a:gdLst/>
                <a:ahLst/>
                <a:cxnLst/>
                <a:rect l="l" t="t" r="r" b="b"/>
                <a:pathLst>
                  <a:path w="1835" h="6505" extrusionOk="0">
                    <a:moveTo>
                      <a:pt x="0" y="0"/>
                    </a:moveTo>
                    <a:lnTo>
                      <a:pt x="0" y="0"/>
                    </a:lnTo>
                    <a:cubicBezTo>
                      <a:pt x="34" y="300"/>
                      <a:pt x="134" y="634"/>
                      <a:pt x="267" y="934"/>
                    </a:cubicBezTo>
                    <a:cubicBezTo>
                      <a:pt x="434" y="1535"/>
                      <a:pt x="667" y="2335"/>
                      <a:pt x="934" y="3236"/>
                    </a:cubicBezTo>
                    <a:cubicBezTo>
                      <a:pt x="1201" y="4136"/>
                      <a:pt x="1401" y="4970"/>
                      <a:pt x="1568" y="5571"/>
                    </a:cubicBezTo>
                    <a:cubicBezTo>
                      <a:pt x="1635" y="5871"/>
                      <a:pt x="1735" y="6205"/>
                      <a:pt x="1835" y="6505"/>
                    </a:cubicBezTo>
                    <a:cubicBezTo>
                      <a:pt x="1835" y="6171"/>
                      <a:pt x="1802" y="5838"/>
                      <a:pt x="1701" y="5537"/>
                    </a:cubicBezTo>
                    <a:cubicBezTo>
                      <a:pt x="1601" y="4937"/>
                      <a:pt x="1401" y="4103"/>
                      <a:pt x="1168" y="3202"/>
                    </a:cubicBezTo>
                    <a:cubicBezTo>
                      <a:pt x="901" y="2268"/>
                      <a:pt x="634" y="1468"/>
                      <a:pt x="401" y="901"/>
                    </a:cubicBezTo>
                    <a:cubicBezTo>
                      <a:pt x="300" y="567"/>
                      <a:pt x="167" y="2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107;p16">
                <a:extLst>
                  <a:ext uri="{FF2B5EF4-FFF2-40B4-BE49-F238E27FC236}">
                    <a16:creationId xmlns:a16="http://schemas.microsoft.com/office/drawing/2014/main" id="{99A053C8-C229-4942-B7A6-6D4AA8600607}"/>
                  </a:ext>
                </a:extLst>
              </p:cNvPr>
              <p:cNvSpPr/>
              <p:nvPr/>
            </p:nvSpPr>
            <p:spPr>
              <a:xfrm>
                <a:off x="3584975" y="4019425"/>
                <a:ext cx="130019" cy="29467"/>
              </a:xfrm>
              <a:custGeom>
                <a:avLst/>
                <a:gdLst/>
                <a:ahLst/>
                <a:cxnLst/>
                <a:rect l="l" t="t" r="r" b="b"/>
                <a:pathLst>
                  <a:path w="7073" h="1603" extrusionOk="0">
                    <a:moveTo>
                      <a:pt x="7072" y="1"/>
                    </a:moveTo>
                    <a:cubicBezTo>
                      <a:pt x="6705" y="1"/>
                      <a:pt x="6339" y="34"/>
                      <a:pt x="6005" y="101"/>
                    </a:cubicBezTo>
                    <a:cubicBezTo>
                      <a:pt x="5338" y="201"/>
                      <a:pt x="4437" y="335"/>
                      <a:pt x="3470" y="568"/>
                    </a:cubicBezTo>
                    <a:cubicBezTo>
                      <a:pt x="2502" y="768"/>
                      <a:pt x="1635" y="1035"/>
                      <a:pt x="1001" y="1235"/>
                    </a:cubicBezTo>
                    <a:cubicBezTo>
                      <a:pt x="668" y="1302"/>
                      <a:pt x="334" y="1435"/>
                      <a:pt x="1" y="1602"/>
                    </a:cubicBezTo>
                    <a:cubicBezTo>
                      <a:pt x="368" y="1569"/>
                      <a:pt x="701" y="1469"/>
                      <a:pt x="1035" y="1369"/>
                    </a:cubicBezTo>
                    <a:cubicBezTo>
                      <a:pt x="1669" y="1202"/>
                      <a:pt x="2536" y="968"/>
                      <a:pt x="3503" y="768"/>
                    </a:cubicBezTo>
                    <a:cubicBezTo>
                      <a:pt x="4504" y="535"/>
                      <a:pt x="5371" y="368"/>
                      <a:pt x="6005" y="234"/>
                    </a:cubicBezTo>
                    <a:cubicBezTo>
                      <a:pt x="6372" y="201"/>
                      <a:pt x="6705" y="134"/>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108;p16">
                <a:extLst>
                  <a:ext uri="{FF2B5EF4-FFF2-40B4-BE49-F238E27FC236}">
                    <a16:creationId xmlns:a16="http://schemas.microsoft.com/office/drawing/2014/main" id="{AA410822-8439-448F-A126-4299E2EA059A}"/>
                  </a:ext>
                </a:extLst>
              </p:cNvPr>
              <p:cNvSpPr/>
              <p:nvPr/>
            </p:nvSpPr>
            <p:spPr>
              <a:xfrm>
                <a:off x="3783046" y="3947071"/>
                <a:ext cx="36802" cy="139836"/>
              </a:xfrm>
              <a:custGeom>
                <a:avLst/>
                <a:gdLst/>
                <a:ahLst/>
                <a:cxnLst/>
                <a:rect l="l" t="t" r="r" b="b"/>
                <a:pathLst>
                  <a:path w="2002" h="7607" extrusionOk="0">
                    <a:moveTo>
                      <a:pt x="0" y="1"/>
                    </a:moveTo>
                    <a:lnTo>
                      <a:pt x="0" y="1"/>
                    </a:lnTo>
                    <a:cubicBezTo>
                      <a:pt x="67" y="368"/>
                      <a:pt x="167" y="735"/>
                      <a:pt x="300" y="1102"/>
                    </a:cubicBezTo>
                    <a:cubicBezTo>
                      <a:pt x="500" y="1802"/>
                      <a:pt x="767" y="2736"/>
                      <a:pt x="1034" y="3804"/>
                    </a:cubicBezTo>
                    <a:cubicBezTo>
                      <a:pt x="1301" y="4838"/>
                      <a:pt x="1534" y="5805"/>
                      <a:pt x="1701" y="6472"/>
                    </a:cubicBezTo>
                    <a:cubicBezTo>
                      <a:pt x="1768" y="6872"/>
                      <a:pt x="1868" y="7239"/>
                      <a:pt x="2001" y="7606"/>
                    </a:cubicBezTo>
                    <a:cubicBezTo>
                      <a:pt x="1968" y="7206"/>
                      <a:pt x="1935" y="6839"/>
                      <a:pt x="1835" y="6439"/>
                    </a:cubicBezTo>
                    <a:cubicBezTo>
                      <a:pt x="1701" y="5738"/>
                      <a:pt x="1501" y="4771"/>
                      <a:pt x="1234" y="3737"/>
                    </a:cubicBezTo>
                    <a:cubicBezTo>
                      <a:pt x="967" y="2669"/>
                      <a:pt x="667" y="1735"/>
                      <a:pt x="434" y="1068"/>
                    </a:cubicBezTo>
                    <a:cubicBezTo>
                      <a:pt x="334" y="701"/>
                      <a:pt x="200"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109;p16">
                <a:extLst>
                  <a:ext uri="{FF2B5EF4-FFF2-40B4-BE49-F238E27FC236}">
                    <a16:creationId xmlns:a16="http://schemas.microsoft.com/office/drawing/2014/main" id="{E89A62EB-465D-4E76-85D2-4A97B1351CB2}"/>
                  </a:ext>
                </a:extLst>
              </p:cNvPr>
              <p:cNvSpPr/>
              <p:nvPr/>
            </p:nvSpPr>
            <p:spPr>
              <a:xfrm>
                <a:off x="3647531" y="3919387"/>
                <a:ext cx="149634" cy="16324"/>
              </a:xfrm>
              <a:custGeom>
                <a:avLst/>
                <a:gdLst/>
                <a:ahLst/>
                <a:cxnLst/>
                <a:rect l="l" t="t" r="r" b="b"/>
                <a:pathLst>
                  <a:path w="8140" h="888" extrusionOk="0">
                    <a:moveTo>
                      <a:pt x="8083" y="1"/>
                    </a:moveTo>
                    <a:cubicBezTo>
                      <a:pt x="7761" y="1"/>
                      <a:pt x="6076" y="130"/>
                      <a:pt x="4070" y="339"/>
                    </a:cubicBezTo>
                    <a:cubicBezTo>
                      <a:pt x="2702" y="439"/>
                      <a:pt x="1334" y="640"/>
                      <a:pt x="0" y="873"/>
                    </a:cubicBezTo>
                    <a:cubicBezTo>
                      <a:pt x="0" y="883"/>
                      <a:pt x="42" y="888"/>
                      <a:pt x="121" y="888"/>
                    </a:cubicBezTo>
                    <a:cubicBezTo>
                      <a:pt x="563" y="888"/>
                      <a:pt x="2172" y="738"/>
                      <a:pt x="4070" y="539"/>
                    </a:cubicBezTo>
                    <a:cubicBezTo>
                      <a:pt x="5437" y="439"/>
                      <a:pt x="6805" y="273"/>
                      <a:pt x="8139" y="6"/>
                    </a:cubicBezTo>
                    <a:cubicBezTo>
                      <a:pt x="8139" y="2"/>
                      <a:pt x="8120" y="1"/>
                      <a:pt x="80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110;p16">
                <a:extLst>
                  <a:ext uri="{FF2B5EF4-FFF2-40B4-BE49-F238E27FC236}">
                    <a16:creationId xmlns:a16="http://schemas.microsoft.com/office/drawing/2014/main" id="{6F583740-1FE7-45D8-A5B9-BF0F39C14CD2}"/>
                  </a:ext>
                </a:extLst>
              </p:cNvPr>
              <p:cNvSpPr/>
              <p:nvPr/>
            </p:nvSpPr>
            <p:spPr>
              <a:xfrm>
                <a:off x="3671446" y="4342589"/>
                <a:ext cx="529195" cy="3695"/>
              </a:xfrm>
              <a:custGeom>
                <a:avLst/>
                <a:gdLst/>
                <a:ahLst/>
                <a:cxnLst/>
                <a:rect l="l" t="t" r="r" b="b"/>
                <a:pathLst>
                  <a:path w="28788" h="201" extrusionOk="0">
                    <a:moveTo>
                      <a:pt x="14410" y="0"/>
                    </a:moveTo>
                    <a:cubicBezTo>
                      <a:pt x="6471" y="0"/>
                      <a:pt x="0" y="34"/>
                      <a:pt x="0" y="100"/>
                    </a:cubicBezTo>
                    <a:cubicBezTo>
                      <a:pt x="0" y="134"/>
                      <a:pt x="6471" y="200"/>
                      <a:pt x="14410" y="200"/>
                    </a:cubicBezTo>
                    <a:cubicBezTo>
                      <a:pt x="22349" y="200"/>
                      <a:pt x="28787" y="134"/>
                      <a:pt x="28787" y="100"/>
                    </a:cubicBezTo>
                    <a:cubicBezTo>
                      <a:pt x="28787" y="34"/>
                      <a:pt x="22349" y="0"/>
                      <a:pt x="1441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111;p16">
                <a:extLst>
                  <a:ext uri="{FF2B5EF4-FFF2-40B4-BE49-F238E27FC236}">
                    <a16:creationId xmlns:a16="http://schemas.microsoft.com/office/drawing/2014/main" id="{4A876872-5A9C-425D-8A4F-8432DBA119AB}"/>
                  </a:ext>
                </a:extLst>
              </p:cNvPr>
              <p:cNvSpPr/>
              <p:nvPr/>
            </p:nvSpPr>
            <p:spPr>
              <a:xfrm>
                <a:off x="3754223" y="4494649"/>
                <a:ext cx="356271" cy="3695"/>
              </a:xfrm>
              <a:custGeom>
                <a:avLst/>
                <a:gdLst/>
                <a:ahLst/>
                <a:cxnLst/>
                <a:rect l="l" t="t" r="r" b="b"/>
                <a:pathLst>
                  <a:path w="19381" h="201" extrusionOk="0">
                    <a:moveTo>
                      <a:pt x="9707" y="1"/>
                    </a:moveTo>
                    <a:cubicBezTo>
                      <a:pt x="4337" y="1"/>
                      <a:pt x="0" y="68"/>
                      <a:pt x="0" y="101"/>
                    </a:cubicBezTo>
                    <a:cubicBezTo>
                      <a:pt x="0" y="168"/>
                      <a:pt x="4337" y="201"/>
                      <a:pt x="9707" y="201"/>
                    </a:cubicBezTo>
                    <a:cubicBezTo>
                      <a:pt x="15044" y="201"/>
                      <a:pt x="19381" y="168"/>
                      <a:pt x="19381" y="101"/>
                    </a:cubicBezTo>
                    <a:cubicBezTo>
                      <a:pt x="19381" y="68"/>
                      <a:pt x="15044" y="1"/>
                      <a:pt x="970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112;p16">
                <a:extLst>
                  <a:ext uri="{FF2B5EF4-FFF2-40B4-BE49-F238E27FC236}">
                    <a16:creationId xmlns:a16="http://schemas.microsoft.com/office/drawing/2014/main" id="{704CE39A-0786-438B-8EE5-1EF51AD8D60D}"/>
                  </a:ext>
                </a:extLst>
              </p:cNvPr>
              <p:cNvSpPr/>
              <p:nvPr/>
            </p:nvSpPr>
            <p:spPr>
              <a:xfrm>
                <a:off x="3757292" y="4516727"/>
                <a:ext cx="350131" cy="3695"/>
              </a:xfrm>
              <a:custGeom>
                <a:avLst/>
                <a:gdLst/>
                <a:ahLst/>
                <a:cxnLst/>
                <a:rect l="l" t="t" r="r" b="b"/>
                <a:pathLst>
                  <a:path w="19047" h="201" extrusionOk="0">
                    <a:moveTo>
                      <a:pt x="9540" y="1"/>
                    </a:moveTo>
                    <a:cubicBezTo>
                      <a:pt x="4270" y="1"/>
                      <a:pt x="0" y="34"/>
                      <a:pt x="0" y="101"/>
                    </a:cubicBezTo>
                    <a:cubicBezTo>
                      <a:pt x="0" y="167"/>
                      <a:pt x="4270" y="201"/>
                      <a:pt x="9540" y="201"/>
                    </a:cubicBezTo>
                    <a:cubicBezTo>
                      <a:pt x="14777" y="201"/>
                      <a:pt x="19047" y="167"/>
                      <a:pt x="19047" y="101"/>
                    </a:cubicBezTo>
                    <a:cubicBezTo>
                      <a:pt x="19047" y="34"/>
                      <a:pt x="14777" y="1"/>
                      <a:pt x="954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113;p16">
                <a:extLst>
                  <a:ext uri="{FF2B5EF4-FFF2-40B4-BE49-F238E27FC236}">
                    <a16:creationId xmlns:a16="http://schemas.microsoft.com/office/drawing/2014/main" id="{7A4B5D7B-3A94-46E4-89B1-2CAE81A0C6AF}"/>
                  </a:ext>
                </a:extLst>
              </p:cNvPr>
              <p:cNvSpPr/>
              <p:nvPr/>
            </p:nvSpPr>
            <p:spPr>
              <a:xfrm>
                <a:off x="3751153" y="4476874"/>
                <a:ext cx="368551" cy="3695"/>
              </a:xfrm>
              <a:custGeom>
                <a:avLst/>
                <a:gdLst/>
                <a:ahLst/>
                <a:cxnLst/>
                <a:rect l="l" t="t" r="r" b="b"/>
                <a:pathLst>
                  <a:path w="20049" h="201" extrusionOk="0">
                    <a:moveTo>
                      <a:pt x="10008" y="0"/>
                    </a:moveTo>
                    <a:cubicBezTo>
                      <a:pt x="4470" y="0"/>
                      <a:pt x="0" y="34"/>
                      <a:pt x="0" y="101"/>
                    </a:cubicBezTo>
                    <a:cubicBezTo>
                      <a:pt x="0" y="167"/>
                      <a:pt x="4470" y="201"/>
                      <a:pt x="10008" y="201"/>
                    </a:cubicBezTo>
                    <a:cubicBezTo>
                      <a:pt x="15545" y="201"/>
                      <a:pt x="20048" y="167"/>
                      <a:pt x="20048" y="101"/>
                    </a:cubicBezTo>
                    <a:cubicBezTo>
                      <a:pt x="20048" y="34"/>
                      <a:pt x="15578" y="0"/>
                      <a:pt x="10008"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8" name="Google Shape;114;p16">
              <a:extLst>
                <a:ext uri="{FF2B5EF4-FFF2-40B4-BE49-F238E27FC236}">
                  <a16:creationId xmlns:a16="http://schemas.microsoft.com/office/drawing/2014/main" id="{AA8A11EF-C8F2-4BCF-9210-6A596057DF1E}"/>
                </a:ext>
              </a:extLst>
            </p:cNvPr>
            <p:cNvSpPr/>
            <p:nvPr/>
          </p:nvSpPr>
          <p:spPr>
            <a:xfrm>
              <a:off x="3757292" y="1696667"/>
              <a:ext cx="468478" cy="469121"/>
            </a:xfrm>
            <a:custGeom>
              <a:avLst/>
              <a:gdLst/>
              <a:ahLst/>
              <a:cxnLst/>
              <a:rect l="l" t="t" r="r" b="b"/>
              <a:pathLst>
                <a:path w="25485" h="25520" extrusionOk="0">
                  <a:moveTo>
                    <a:pt x="12742" y="1"/>
                  </a:moveTo>
                  <a:cubicBezTo>
                    <a:pt x="5704" y="1"/>
                    <a:pt x="0" y="5738"/>
                    <a:pt x="0" y="12777"/>
                  </a:cubicBezTo>
                  <a:cubicBezTo>
                    <a:pt x="0" y="19815"/>
                    <a:pt x="5704" y="25519"/>
                    <a:pt x="12742" y="25519"/>
                  </a:cubicBezTo>
                  <a:cubicBezTo>
                    <a:pt x="19781" y="25519"/>
                    <a:pt x="25485" y="19815"/>
                    <a:pt x="25485" y="12777"/>
                  </a:cubicBezTo>
                  <a:cubicBezTo>
                    <a:pt x="25485" y="5738"/>
                    <a:pt x="19781" y="1"/>
                    <a:pt x="127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115;p16">
              <a:extLst>
                <a:ext uri="{FF2B5EF4-FFF2-40B4-BE49-F238E27FC236}">
                  <a16:creationId xmlns:a16="http://schemas.microsoft.com/office/drawing/2014/main" id="{D5A9C838-37B3-45C8-B9E3-8B327A3F19EF}"/>
                </a:ext>
              </a:extLst>
            </p:cNvPr>
            <p:cNvSpPr/>
            <p:nvPr/>
          </p:nvSpPr>
          <p:spPr>
            <a:xfrm>
              <a:off x="2312005" y="1276021"/>
              <a:ext cx="1274220" cy="2612815"/>
            </a:xfrm>
            <a:custGeom>
              <a:avLst/>
              <a:gdLst/>
              <a:ahLst/>
              <a:cxnLst/>
              <a:rect l="l" t="t" r="r" b="b"/>
              <a:pathLst>
                <a:path w="69317" h="142136" extrusionOk="0">
                  <a:moveTo>
                    <a:pt x="10541" y="1"/>
                  </a:moveTo>
                  <a:cubicBezTo>
                    <a:pt x="4737" y="1"/>
                    <a:pt x="34" y="4704"/>
                    <a:pt x="34" y="10542"/>
                  </a:cubicBezTo>
                  <a:lnTo>
                    <a:pt x="0" y="131595"/>
                  </a:lnTo>
                  <a:cubicBezTo>
                    <a:pt x="0" y="137399"/>
                    <a:pt x="4704" y="142103"/>
                    <a:pt x="10508" y="142103"/>
                  </a:cubicBezTo>
                  <a:lnTo>
                    <a:pt x="58776" y="142136"/>
                  </a:lnTo>
                  <a:cubicBezTo>
                    <a:pt x="64580" y="142136"/>
                    <a:pt x="69316" y="137433"/>
                    <a:pt x="69316" y="131628"/>
                  </a:cubicBezTo>
                  <a:lnTo>
                    <a:pt x="69316" y="10575"/>
                  </a:lnTo>
                  <a:cubicBezTo>
                    <a:pt x="69316" y="4771"/>
                    <a:pt x="64613" y="68"/>
                    <a:pt x="58809" y="68"/>
                  </a:cubicBezTo>
                  <a:lnTo>
                    <a:pt x="105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16;p16">
              <a:extLst>
                <a:ext uri="{FF2B5EF4-FFF2-40B4-BE49-F238E27FC236}">
                  <a16:creationId xmlns:a16="http://schemas.microsoft.com/office/drawing/2014/main" id="{F4A9AC4D-A761-4784-A965-0C6E9C1BC3C1}"/>
                </a:ext>
              </a:extLst>
            </p:cNvPr>
            <p:cNvSpPr/>
            <p:nvPr/>
          </p:nvSpPr>
          <p:spPr>
            <a:xfrm>
              <a:off x="2370259" y="1355121"/>
              <a:ext cx="1157711" cy="2443586"/>
            </a:xfrm>
            <a:custGeom>
              <a:avLst/>
              <a:gdLst/>
              <a:ahLst/>
              <a:cxnLst/>
              <a:rect l="l" t="t" r="r" b="b"/>
              <a:pathLst>
                <a:path w="62979" h="132930" extrusionOk="0">
                  <a:moveTo>
                    <a:pt x="7405" y="1"/>
                  </a:moveTo>
                  <a:cubicBezTo>
                    <a:pt x="3336" y="1"/>
                    <a:pt x="34" y="3270"/>
                    <a:pt x="34" y="7373"/>
                  </a:cubicBezTo>
                  <a:lnTo>
                    <a:pt x="0" y="125524"/>
                  </a:lnTo>
                  <a:cubicBezTo>
                    <a:pt x="0" y="129594"/>
                    <a:pt x="3303" y="132896"/>
                    <a:pt x="7372" y="132896"/>
                  </a:cubicBezTo>
                  <a:lnTo>
                    <a:pt x="55573" y="132929"/>
                  </a:lnTo>
                  <a:cubicBezTo>
                    <a:pt x="59643" y="132929"/>
                    <a:pt x="62945" y="129627"/>
                    <a:pt x="62945" y="125557"/>
                  </a:cubicBezTo>
                  <a:lnTo>
                    <a:pt x="62945" y="7406"/>
                  </a:lnTo>
                  <a:cubicBezTo>
                    <a:pt x="62978" y="3324"/>
                    <a:pt x="59709" y="34"/>
                    <a:pt x="55668" y="34"/>
                  </a:cubicBezTo>
                  <a:cubicBezTo>
                    <a:pt x="55647" y="34"/>
                    <a:pt x="55627" y="34"/>
                    <a:pt x="55607" y="34"/>
                  </a:cubicBezTo>
                  <a:lnTo>
                    <a:pt x="46233" y="34"/>
                  </a:lnTo>
                  <a:cubicBezTo>
                    <a:pt x="44966" y="34"/>
                    <a:pt x="43932" y="1102"/>
                    <a:pt x="43965" y="2403"/>
                  </a:cubicBezTo>
                  <a:lnTo>
                    <a:pt x="43965" y="4104"/>
                  </a:lnTo>
                  <a:cubicBezTo>
                    <a:pt x="43998" y="5371"/>
                    <a:pt x="42964" y="6439"/>
                    <a:pt x="41697" y="6472"/>
                  </a:cubicBezTo>
                  <a:lnTo>
                    <a:pt x="23450" y="6472"/>
                  </a:lnTo>
                  <a:cubicBezTo>
                    <a:pt x="22149" y="6439"/>
                    <a:pt x="21149" y="5371"/>
                    <a:pt x="21182" y="4104"/>
                  </a:cubicBezTo>
                  <a:lnTo>
                    <a:pt x="21182" y="2369"/>
                  </a:lnTo>
                  <a:cubicBezTo>
                    <a:pt x="21182" y="1102"/>
                    <a:pt x="20181" y="34"/>
                    <a:pt x="188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17;p16">
              <a:extLst>
                <a:ext uri="{FF2B5EF4-FFF2-40B4-BE49-F238E27FC236}">
                  <a16:creationId xmlns:a16="http://schemas.microsoft.com/office/drawing/2014/main" id="{51B3764F-247D-4B08-8C58-EF21BEDC6969}"/>
                </a:ext>
              </a:extLst>
            </p:cNvPr>
            <p:cNvSpPr/>
            <p:nvPr/>
          </p:nvSpPr>
          <p:spPr>
            <a:xfrm>
              <a:off x="2827083" y="3687051"/>
              <a:ext cx="39872" cy="33732"/>
            </a:xfrm>
            <a:custGeom>
              <a:avLst/>
              <a:gdLst/>
              <a:ahLst/>
              <a:cxnLst/>
              <a:rect l="l" t="t" r="r" b="b"/>
              <a:pathLst>
                <a:path w="2169" h="1835" extrusionOk="0">
                  <a:moveTo>
                    <a:pt x="1289" y="1"/>
                  </a:moveTo>
                  <a:cubicBezTo>
                    <a:pt x="1271" y="1"/>
                    <a:pt x="1253" y="1"/>
                    <a:pt x="1234" y="2"/>
                  </a:cubicBezTo>
                  <a:cubicBezTo>
                    <a:pt x="401" y="2"/>
                    <a:pt x="0" y="1003"/>
                    <a:pt x="567" y="1570"/>
                  </a:cubicBezTo>
                  <a:cubicBezTo>
                    <a:pt x="760" y="1753"/>
                    <a:pt x="995" y="1835"/>
                    <a:pt x="1224" y="1835"/>
                  </a:cubicBezTo>
                  <a:cubicBezTo>
                    <a:pt x="1708" y="1835"/>
                    <a:pt x="2168" y="1469"/>
                    <a:pt x="2168" y="903"/>
                  </a:cubicBezTo>
                  <a:cubicBezTo>
                    <a:pt x="2168" y="421"/>
                    <a:pt x="1766"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18;p16">
              <a:extLst>
                <a:ext uri="{FF2B5EF4-FFF2-40B4-BE49-F238E27FC236}">
                  <a16:creationId xmlns:a16="http://schemas.microsoft.com/office/drawing/2014/main" id="{0AC7CAB4-1427-429D-B424-51A18F166FC8}"/>
                </a:ext>
              </a:extLst>
            </p:cNvPr>
            <p:cNvSpPr/>
            <p:nvPr/>
          </p:nvSpPr>
          <p:spPr>
            <a:xfrm>
              <a:off x="2922120" y="3685856"/>
              <a:ext cx="39872" cy="34191"/>
            </a:xfrm>
            <a:custGeom>
              <a:avLst/>
              <a:gdLst/>
              <a:ahLst/>
              <a:cxnLst/>
              <a:rect l="l" t="t" r="r" b="b"/>
              <a:pathLst>
                <a:path w="2169" h="1860" extrusionOk="0">
                  <a:moveTo>
                    <a:pt x="1235" y="1"/>
                  </a:moveTo>
                  <a:cubicBezTo>
                    <a:pt x="401" y="1"/>
                    <a:pt x="1" y="1001"/>
                    <a:pt x="601" y="1602"/>
                  </a:cubicBezTo>
                  <a:cubicBezTo>
                    <a:pt x="790" y="1780"/>
                    <a:pt x="1015" y="1860"/>
                    <a:pt x="1235" y="1860"/>
                  </a:cubicBezTo>
                  <a:cubicBezTo>
                    <a:pt x="1715" y="1860"/>
                    <a:pt x="2169" y="1483"/>
                    <a:pt x="2169" y="935"/>
                  </a:cubicBezTo>
                  <a:cubicBezTo>
                    <a:pt x="2169" y="401"/>
                    <a:pt x="1735"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19;p16">
              <a:extLst>
                <a:ext uri="{FF2B5EF4-FFF2-40B4-BE49-F238E27FC236}">
                  <a16:creationId xmlns:a16="http://schemas.microsoft.com/office/drawing/2014/main" id="{5D719BD6-136D-465C-A5D5-C2B3575C3A94}"/>
                </a:ext>
              </a:extLst>
            </p:cNvPr>
            <p:cNvSpPr/>
            <p:nvPr/>
          </p:nvSpPr>
          <p:spPr>
            <a:xfrm>
              <a:off x="3017158" y="3685250"/>
              <a:ext cx="39890" cy="33971"/>
            </a:xfrm>
            <a:custGeom>
              <a:avLst/>
              <a:gdLst/>
              <a:ahLst/>
              <a:cxnLst/>
              <a:rect l="l" t="t" r="r" b="b"/>
              <a:pathLst>
                <a:path w="2170" h="1848" extrusionOk="0">
                  <a:moveTo>
                    <a:pt x="1235" y="0"/>
                  </a:moveTo>
                  <a:cubicBezTo>
                    <a:pt x="401" y="0"/>
                    <a:pt x="1" y="1001"/>
                    <a:pt x="601" y="1568"/>
                  </a:cubicBezTo>
                  <a:cubicBezTo>
                    <a:pt x="784" y="1762"/>
                    <a:pt x="1012" y="1848"/>
                    <a:pt x="1236" y="1848"/>
                  </a:cubicBezTo>
                  <a:cubicBezTo>
                    <a:pt x="1709" y="1848"/>
                    <a:pt x="2169" y="1466"/>
                    <a:pt x="2169" y="901"/>
                  </a:cubicBezTo>
                  <a:cubicBezTo>
                    <a:pt x="2169" y="401"/>
                    <a:pt x="1736" y="0"/>
                    <a:pt x="1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20;p16">
              <a:extLst>
                <a:ext uri="{FF2B5EF4-FFF2-40B4-BE49-F238E27FC236}">
                  <a16:creationId xmlns:a16="http://schemas.microsoft.com/office/drawing/2014/main" id="{750123DF-7078-4992-A361-BFB49DA2629A}"/>
                </a:ext>
              </a:extLst>
            </p:cNvPr>
            <p:cNvSpPr/>
            <p:nvPr/>
          </p:nvSpPr>
          <p:spPr>
            <a:xfrm>
              <a:off x="2487981" y="1571354"/>
              <a:ext cx="80957" cy="84247"/>
            </a:xfrm>
            <a:custGeom>
              <a:avLst/>
              <a:gdLst/>
              <a:ahLst/>
              <a:cxnLst/>
              <a:rect l="l" t="t" r="r" b="b"/>
              <a:pathLst>
                <a:path w="4404" h="4583" extrusionOk="0">
                  <a:moveTo>
                    <a:pt x="35" y="2184"/>
                  </a:moveTo>
                  <a:lnTo>
                    <a:pt x="35" y="2184"/>
                  </a:lnTo>
                  <a:cubicBezTo>
                    <a:pt x="18" y="2290"/>
                    <a:pt x="15" y="2403"/>
                    <a:pt x="34" y="2515"/>
                  </a:cubicBezTo>
                  <a:lnTo>
                    <a:pt x="34" y="2481"/>
                  </a:lnTo>
                  <a:lnTo>
                    <a:pt x="34" y="2215"/>
                  </a:lnTo>
                  <a:cubicBezTo>
                    <a:pt x="34" y="2205"/>
                    <a:pt x="34" y="2194"/>
                    <a:pt x="35" y="2184"/>
                  </a:cubicBezTo>
                  <a:close/>
                  <a:moveTo>
                    <a:pt x="168" y="4516"/>
                  </a:moveTo>
                  <a:lnTo>
                    <a:pt x="1" y="4550"/>
                  </a:lnTo>
                  <a:lnTo>
                    <a:pt x="434" y="4550"/>
                  </a:lnTo>
                  <a:lnTo>
                    <a:pt x="1569" y="4517"/>
                  </a:lnTo>
                  <a:lnTo>
                    <a:pt x="1569" y="4517"/>
                  </a:lnTo>
                  <a:lnTo>
                    <a:pt x="1569" y="4516"/>
                  </a:lnTo>
                  <a:close/>
                  <a:moveTo>
                    <a:pt x="1602" y="4516"/>
                  </a:moveTo>
                  <a:lnTo>
                    <a:pt x="1569" y="4517"/>
                  </a:lnTo>
                  <a:lnTo>
                    <a:pt x="1569" y="4517"/>
                  </a:lnTo>
                  <a:lnTo>
                    <a:pt x="1569" y="4550"/>
                  </a:lnTo>
                  <a:lnTo>
                    <a:pt x="1602" y="4516"/>
                  </a:lnTo>
                  <a:close/>
                  <a:moveTo>
                    <a:pt x="2150" y="0"/>
                  </a:moveTo>
                  <a:cubicBezTo>
                    <a:pt x="2036" y="0"/>
                    <a:pt x="1935" y="38"/>
                    <a:pt x="1835" y="113"/>
                  </a:cubicBezTo>
                  <a:cubicBezTo>
                    <a:pt x="1735" y="213"/>
                    <a:pt x="1669" y="280"/>
                    <a:pt x="1569" y="380"/>
                  </a:cubicBezTo>
                  <a:lnTo>
                    <a:pt x="1035" y="914"/>
                  </a:lnTo>
                  <a:cubicBezTo>
                    <a:pt x="701" y="1281"/>
                    <a:pt x="368" y="1547"/>
                    <a:pt x="101" y="1881"/>
                  </a:cubicBezTo>
                  <a:cubicBezTo>
                    <a:pt x="71" y="1971"/>
                    <a:pt x="41" y="2088"/>
                    <a:pt x="35" y="2184"/>
                  </a:cubicBezTo>
                  <a:lnTo>
                    <a:pt x="35" y="2184"/>
                  </a:lnTo>
                  <a:cubicBezTo>
                    <a:pt x="49" y="2101"/>
                    <a:pt x="72" y="2021"/>
                    <a:pt x="101" y="1948"/>
                  </a:cubicBezTo>
                  <a:cubicBezTo>
                    <a:pt x="368" y="1647"/>
                    <a:pt x="701" y="1347"/>
                    <a:pt x="1035" y="1014"/>
                  </a:cubicBezTo>
                  <a:lnTo>
                    <a:pt x="1569" y="480"/>
                  </a:lnTo>
                  <a:cubicBezTo>
                    <a:pt x="1635" y="380"/>
                    <a:pt x="1735" y="280"/>
                    <a:pt x="1835" y="213"/>
                  </a:cubicBezTo>
                  <a:cubicBezTo>
                    <a:pt x="1884" y="164"/>
                    <a:pt x="1969" y="133"/>
                    <a:pt x="2063" y="133"/>
                  </a:cubicBezTo>
                  <a:cubicBezTo>
                    <a:pt x="2097" y="133"/>
                    <a:pt x="2133" y="137"/>
                    <a:pt x="2169" y="146"/>
                  </a:cubicBezTo>
                  <a:cubicBezTo>
                    <a:pt x="2269" y="180"/>
                    <a:pt x="2336" y="280"/>
                    <a:pt x="2469" y="380"/>
                  </a:cubicBezTo>
                  <a:lnTo>
                    <a:pt x="2769" y="680"/>
                  </a:lnTo>
                  <a:lnTo>
                    <a:pt x="3370" y="1314"/>
                  </a:lnTo>
                  <a:cubicBezTo>
                    <a:pt x="3603" y="1547"/>
                    <a:pt x="3803" y="1748"/>
                    <a:pt x="4037" y="1948"/>
                  </a:cubicBezTo>
                  <a:cubicBezTo>
                    <a:pt x="4137" y="2048"/>
                    <a:pt x="4204" y="2148"/>
                    <a:pt x="4237" y="2281"/>
                  </a:cubicBezTo>
                  <a:lnTo>
                    <a:pt x="4237" y="2748"/>
                  </a:lnTo>
                  <a:lnTo>
                    <a:pt x="4237" y="4516"/>
                  </a:lnTo>
                  <a:lnTo>
                    <a:pt x="2903" y="4516"/>
                  </a:lnTo>
                  <a:lnTo>
                    <a:pt x="2903" y="3349"/>
                  </a:lnTo>
                  <a:cubicBezTo>
                    <a:pt x="2903" y="3115"/>
                    <a:pt x="2736" y="2915"/>
                    <a:pt x="2503" y="2882"/>
                  </a:cubicBezTo>
                  <a:lnTo>
                    <a:pt x="1935" y="2882"/>
                  </a:lnTo>
                  <a:cubicBezTo>
                    <a:pt x="1735" y="2882"/>
                    <a:pt x="1602" y="3048"/>
                    <a:pt x="1569" y="3249"/>
                  </a:cubicBezTo>
                  <a:lnTo>
                    <a:pt x="1569" y="3716"/>
                  </a:lnTo>
                  <a:lnTo>
                    <a:pt x="1569" y="4516"/>
                  </a:lnTo>
                  <a:lnTo>
                    <a:pt x="1702" y="4516"/>
                  </a:lnTo>
                  <a:lnTo>
                    <a:pt x="1702" y="4483"/>
                  </a:lnTo>
                  <a:lnTo>
                    <a:pt x="1702" y="3649"/>
                  </a:lnTo>
                  <a:lnTo>
                    <a:pt x="1702" y="3182"/>
                  </a:lnTo>
                  <a:cubicBezTo>
                    <a:pt x="1735" y="3048"/>
                    <a:pt x="1869" y="2915"/>
                    <a:pt x="2002" y="2915"/>
                  </a:cubicBezTo>
                  <a:lnTo>
                    <a:pt x="2536" y="2915"/>
                  </a:lnTo>
                  <a:cubicBezTo>
                    <a:pt x="2703" y="2948"/>
                    <a:pt x="2836" y="3082"/>
                    <a:pt x="2836" y="3249"/>
                  </a:cubicBezTo>
                  <a:lnTo>
                    <a:pt x="2836" y="4516"/>
                  </a:lnTo>
                  <a:lnTo>
                    <a:pt x="2836" y="4583"/>
                  </a:lnTo>
                  <a:lnTo>
                    <a:pt x="4404" y="4583"/>
                  </a:lnTo>
                  <a:lnTo>
                    <a:pt x="4404" y="4516"/>
                  </a:lnTo>
                  <a:lnTo>
                    <a:pt x="4404" y="2682"/>
                  </a:lnTo>
                  <a:lnTo>
                    <a:pt x="4404" y="2215"/>
                  </a:lnTo>
                  <a:cubicBezTo>
                    <a:pt x="4404" y="2048"/>
                    <a:pt x="4304" y="1914"/>
                    <a:pt x="4170" y="1814"/>
                  </a:cubicBezTo>
                  <a:lnTo>
                    <a:pt x="3537" y="1180"/>
                  </a:lnTo>
                  <a:lnTo>
                    <a:pt x="2903" y="547"/>
                  </a:lnTo>
                  <a:lnTo>
                    <a:pt x="2603" y="280"/>
                  </a:lnTo>
                  <a:cubicBezTo>
                    <a:pt x="2536" y="146"/>
                    <a:pt x="2402" y="80"/>
                    <a:pt x="2269" y="13"/>
                  </a:cubicBezTo>
                  <a:cubicBezTo>
                    <a:pt x="2227" y="5"/>
                    <a:pt x="2188"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21;p16">
              <a:extLst>
                <a:ext uri="{FF2B5EF4-FFF2-40B4-BE49-F238E27FC236}">
                  <a16:creationId xmlns:a16="http://schemas.microsoft.com/office/drawing/2014/main" id="{F59E3227-2038-498D-8281-AE35A47EF47C}"/>
                </a:ext>
              </a:extLst>
            </p:cNvPr>
            <p:cNvSpPr/>
            <p:nvPr/>
          </p:nvSpPr>
          <p:spPr>
            <a:xfrm>
              <a:off x="3456205" y="1764738"/>
              <a:ext cx="28842" cy="1921137"/>
            </a:xfrm>
            <a:custGeom>
              <a:avLst/>
              <a:gdLst/>
              <a:ahLst/>
              <a:cxnLst/>
              <a:rect l="l" t="t" r="r" b="b"/>
              <a:pathLst>
                <a:path w="1569" h="104509" extrusionOk="0">
                  <a:moveTo>
                    <a:pt x="768" y="1"/>
                  </a:moveTo>
                  <a:cubicBezTo>
                    <a:pt x="334" y="1"/>
                    <a:pt x="1" y="334"/>
                    <a:pt x="1" y="734"/>
                  </a:cubicBezTo>
                  <a:lnTo>
                    <a:pt x="1" y="103775"/>
                  </a:lnTo>
                  <a:cubicBezTo>
                    <a:pt x="1" y="104175"/>
                    <a:pt x="334" y="104509"/>
                    <a:pt x="768" y="104509"/>
                  </a:cubicBezTo>
                  <a:lnTo>
                    <a:pt x="835" y="104509"/>
                  </a:lnTo>
                  <a:cubicBezTo>
                    <a:pt x="1235" y="104509"/>
                    <a:pt x="1568" y="104175"/>
                    <a:pt x="1568" y="103775"/>
                  </a:cubicBezTo>
                  <a:lnTo>
                    <a:pt x="1568" y="734"/>
                  </a:lnTo>
                  <a:cubicBezTo>
                    <a:pt x="1568" y="334"/>
                    <a:pt x="123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22;p16">
              <a:extLst>
                <a:ext uri="{FF2B5EF4-FFF2-40B4-BE49-F238E27FC236}">
                  <a16:creationId xmlns:a16="http://schemas.microsoft.com/office/drawing/2014/main" id="{DE1B33B8-1488-4A45-A5C7-8AC1CCC316E3}"/>
                </a:ext>
              </a:extLst>
            </p:cNvPr>
            <p:cNvSpPr/>
            <p:nvPr/>
          </p:nvSpPr>
          <p:spPr>
            <a:xfrm>
              <a:off x="3461114" y="1852422"/>
              <a:ext cx="19633" cy="154542"/>
            </a:xfrm>
            <a:custGeom>
              <a:avLst/>
              <a:gdLst/>
              <a:ahLst/>
              <a:cxnLst/>
              <a:rect l="l" t="t" r="r" b="b"/>
              <a:pathLst>
                <a:path w="1068" h="8407" extrusionOk="0">
                  <a:moveTo>
                    <a:pt x="501" y="1"/>
                  </a:moveTo>
                  <a:cubicBezTo>
                    <a:pt x="234" y="1"/>
                    <a:pt x="1" y="234"/>
                    <a:pt x="1" y="501"/>
                  </a:cubicBezTo>
                  <a:lnTo>
                    <a:pt x="1" y="7906"/>
                  </a:lnTo>
                  <a:cubicBezTo>
                    <a:pt x="1" y="8206"/>
                    <a:pt x="234" y="8407"/>
                    <a:pt x="501" y="8407"/>
                  </a:cubicBezTo>
                  <a:lnTo>
                    <a:pt x="568" y="8407"/>
                  </a:lnTo>
                  <a:cubicBezTo>
                    <a:pt x="834" y="8407"/>
                    <a:pt x="1068" y="8206"/>
                    <a:pt x="1068" y="7906"/>
                  </a:cubicBezTo>
                  <a:lnTo>
                    <a:pt x="1068" y="501"/>
                  </a:lnTo>
                  <a:cubicBezTo>
                    <a:pt x="1068" y="234"/>
                    <a:pt x="834" y="1"/>
                    <a:pt x="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23;p16">
              <a:extLst>
                <a:ext uri="{FF2B5EF4-FFF2-40B4-BE49-F238E27FC236}">
                  <a16:creationId xmlns:a16="http://schemas.microsoft.com/office/drawing/2014/main" id="{EF103D29-3723-4B99-BF4F-0B93B05E32EA}"/>
                </a:ext>
              </a:extLst>
            </p:cNvPr>
            <p:cNvSpPr/>
            <p:nvPr/>
          </p:nvSpPr>
          <p:spPr>
            <a:xfrm>
              <a:off x="2462227" y="1754315"/>
              <a:ext cx="965798" cy="415150"/>
            </a:xfrm>
            <a:custGeom>
              <a:avLst/>
              <a:gdLst/>
              <a:ahLst/>
              <a:cxnLst/>
              <a:rect l="l" t="t" r="r" b="b"/>
              <a:pathLst>
                <a:path w="52539" h="22584" extrusionOk="0">
                  <a:moveTo>
                    <a:pt x="1835" y="0"/>
                  </a:moveTo>
                  <a:cubicBezTo>
                    <a:pt x="801" y="0"/>
                    <a:pt x="1" y="834"/>
                    <a:pt x="1" y="1835"/>
                  </a:cubicBezTo>
                  <a:lnTo>
                    <a:pt x="1" y="20749"/>
                  </a:lnTo>
                  <a:cubicBezTo>
                    <a:pt x="1" y="21783"/>
                    <a:pt x="801" y="22583"/>
                    <a:pt x="1835" y="22583"/>
                  </a:cubicBezTo>
                  <a:lnTo>
                    <a:pt x="50704" y="22583"/>
                  </a:lnTo>
                  <a:cubicBezTo>
                    <a:pt x="51704" y="22583"/>
                    <a:pt x="52538" y="21783"/>
                    <a:pt x="52538" y="20749"/>
                  </a:cubicBezTo>
                  <a:lnTo>
                    <a:pt x="52538" y="1835"/>
                  </a:lnTo>
                  <a:cubicBezTo>
                    <a:pt x="52538" y="834"/>
                    <a:pt x="51704" y="0"/>
                    <a:pt x="507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24;p16">
              <a:extLst>
                <a:ext uri="{FF2B5EF4-FFF2-40B4-BE49-F238E27FC236}">
                  <a16:creationId xmlns:a16="http://schemas.microsoft.com/office/drawing/2014/main" id="{DFA1070F-C7C1-4C75-ADEF-E5CF49CCC70E}"/>
                </a:ext>
              </a:extLst>
            </p:cNvPr>
            <p:cNvSpPr/>
            <p:nvPr/>
          </p:nvSpPr>
          <p:spPr>
            <a:xfrm>
              <a:off x="2461620" y="1754922"/>
              <a:ext cx="491180" cy="414544"/>
            </a:xfrm>
            <a:custGeom>
              <a:avLst/>
              <a:gdLst/>
              <a:ahLst/>
              <a:cxnLst/>
              <a:rect l="l" t="t" r="r" b="b"/>
              <a:pathLst>
                <a:path w="26720" h="22551" extrusionOk="0">
                  <a:moveTo>
                    <a:pt x="1668" y="1"/>
                  </a:moveTo>
                  <a:cubicBezTo>
                    <a:pt x="768" y="1"/>
                    <a:pt x="0" y="735"/>
                    <a:pt x="0" y="1669"/>
                  </a:cubicBezTo>
                  <a:lnTo>
                    <a:pt x="0" y="20882"/>
                  </a:lnTo>
                  <a:cubicBezTo>
                    <a:pt x="0" y="21816"/>
                    <a:pt x="768" y="22550"/>
                    <a:pt x="1668" y="22550"/>
                  </a:cubicBezTo>
                  <a:lnTo>
                    <a:pt x="26719" y="22550"/>
                  </a:lnTo>
                  <a:lnTo>
                    <a:pt x="26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25;p16">
              <a:extLst>
                <a:ext uri="{FF2B5EF4-FFF2-40B4-BE49-F238E27FC236}">
                  <a16:creationId xmlns:a16="http://schemas.microsoft.com/office/drawing/2014/main" id="{EA88B6E7-2835-486B-9B6A-E48F866CBDC8}"/>
                </a:ext>
              </a:extLst>
            </p:cNvPr>
            <p:cNvSpPr/>
            <p:nvPr/>
          </p:nvSpPr>
          <p:spPr>
            <a:xfrm>
              <a:off x="2538808" y="1851816"/>
              <a:ext cx="359415" cy="286381"/>
            </a:xfrm>
            <a:custGeom>
              <a:avLst/>
              <a:gdLst/>
              <a:ahLst/>
              <a:cxnLst/>
              <a:rect l="l" t="t" r="r" b="b"/>
              <a:pathLst>
                <a:path w="19552" h="15579" extrusionOk="0">
                  <a:moveTo>
                    <a:pt x="13047" y="0"/>
                  </a:moveTo>
                  <a:lnTo>
                    <a:pt x="338" y="4537"/>
                  </a:lnTo>
                  <a:cubicBezTo>
                    <a:pt x="1" y="5833"/>
                    <a:pt x="1015" y="6929"/>
                    <a:pt x="2172" y="6929"/>
                  </a:cubicBezTo>
                  <a:cubicBezTo>
                    <a:pt x="2503" y="6929"/>
                    <a:pt x="2847" y="6839"/>
                    <a:pt x="3173" y="6638"/>
                  </a:cubicBezTo>
                  <a:lnTo>
                    <a:pt x="3173" y="6638"/>
                  </a:lnTo>
                  <a:cubicBezTo>
                    <a:pt x="3674" y="9140"/>
                    <a:pt x="3474" y="11742"/>
                    <a:pt x="2606" y="14110"/>
                  </a:cubicBezTo>
                  <a:cubicBezTo>
                    <a:pt x="2439" y="14444"/>
                    <a:pt x="2406" y="14811"/>
                    <a:pt x="2506" y="15144"/>
                  </a:cubicBezTo>
                  <a:cubicBezTo>
                    <a:pt x="2706" y="15478"/>
                    <a:pt x="3207" y="15545"/>
                    <a:pt x="3607" y="15545"/>
                  </a:cubicBezTo>
                  <a:lnTo>
                    <a:pt x="16349" y="15578"/>
                  </a:lnTo>
                  <a:cubicBezTo>
                    <a:pt x="16983" y="15578"/>
                    <a:pt x="17684" y="15545"/>
                    <a:pt x="18051" y="15044"/>
                  </a:cubicBezTo>
                  <a:cubicBezTo>
                    <a:pt x="18451" y="14577"/>
                    <a:pt x="18317" y="13810"/>
                    <a:pt x="18151" y="13176"/>
                  </a:cubicBezTo>
                  <a:lnTo>
                    <a:pt x="16916" y="8440"/>
                  </a:lnTo>
                  <a:cubicBezTo>
                    <a:pt x="16816" y="8139"/>
                    <a:pt x="16783" y="7839"/>
                    <a:pt x="16883" y="7572"/>
                  </a:cubicBezTo>
                  <a:cubicBezTo>
                    <a:pt x="17017" y="7239"/>
                    <a:pt x="17383" y="7105"/>
                    <a:pt x="17650" y="6939"/>
                  </a:cubicBezTo>
                  <a:cubicBezTo>
                    <a:pt x="18484" y="6405"/>
                    <a:pt x="18851" y="5371"/>
                    <a:pt x="19151" y="4470"/>
                  </a:cubicBezTo>
                  <a:cubicBezTo>
                    <a:pt x="19352" y="3836"/>
                    <a:pt x="19552" y="3136"/>
                    <a:pt x="19251" y="2602"/>
                  </a:cubicBezTo>
                  <a:cubicBezTo>
                    <a:pt x="18985" y="2202"/>
                    <a:pt x="18584" y="1902"/>
                    <a:pt x="18117" y="1735"/>
                  </a:cubicBezTo>
                  <a:cubicBezTo>
                    <a:pt x="16483" y="1001"/>
                    <a:pt x="14782" y="434"/>
                    <a:pt x="13047"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26;p16">
              <a:extLst>
                <a:ext uri="{FF2B5EF4-FFF2-40B4-BE49-F238E27FC236}">
                  <a16:creationId xmlns:a16="http://schemas.microsoft.com/office/drawing/2014/main" id="{19B2405E-2930-47FC-B047-880E94B2E5CF}"/>
                </a:ext>
              </a:extLst>
            </p:cNvPr>
            <p:cNvSpPr/>
            <p:nvPr/>
          </p:nvSpPr>
          <p:spPr>
            <a:xfrm>
              <a:off x="2589783" y="1816246"/>
              <a:ext cx="253256" cy="299249"/>
            </a:xfrm>
            <a:custGeom>
              <a:avLst/>
              <a:gdLst/>
              <a:ahLst/>
              <a:cxnLst/>
              <a:rect l="l" t="t" r="r" b="b"/>
              <a:pathLst>
                <a:path w="13777" h="16279" extrusionOk="0">
                  <a:moveTo>
                    <a:pt x="9540" y="1"/>
                  </a:moveTo>
                  <a:cubicBezTo>
                    <a:pt x="8200" y="787"/>
                    <a:pt x="6358" y="1276"/>
                    <a:pt x="4646" y="1276"/>
                  </a:cubicBezTo>
                  <a:cubicBezTo>
                    <a:pt x="3673" y="1276"/>
                    <a:pt x="2742" y="1118"/>
                    <a:pt x="1968" y="768"/>
                  </a:cubicBezTo>
                  <a:cubicBezTo>
                    <a:pt x="1968" y="768"/>
                    <a:pt x="801" y="801"/>
                    <a:pt x="234" y="1335"/>
                  </a:cubicBezTo>
                  <a:cubicBezTo>
                    <a:pt x="0" y="1535"/>
                    <a:pt x="367" y="3270"/>
                    <a:pt x="667" y="5004"/>
                  </a:cubicBezTo>
                  <a:cubicBezTo>
                    <a:pt x="1001" y="6805"/>
                    <a:pt x="1968" y="11309"/>
                    <a:pt x="1968" y="11309"/>
                  </a:cubicBezTo>
                  <a:cubicBezTo>
                    <a:pt x="1968" y="11309"/>
                    <a:pt x="367" y="15145"/>
                    <a:pt x="33" y="16279"/>
                  </a:cubicBezTo>
                  <a:cubicBezTo>
                    <a:pt x="33" y="16279"/>
                    <a:pt x="4377" y="15478"/>
                    <a:pt x="8242" y="15478"/>
                  </a:cubicBezTo>
                  <a:cubicBezTo>
                    <a:pt x="10174" y="15478"/>
                    <a:pt x="11986" y="15678"/>
                    <a:pt x="13076" y="16279"/>
                  </a:cubicBezTo>
                  <a:cubicBezTo>
                    <a:pt x="13076" y="16279"/>
                    <a:pt x="13777" y="16179"/>
                    <a:pt x="13243" y="15078"/>
                  </a:cubicBezTo>
                  <a:cubicBezTo>
                    <a:pt x="13176" y="14911"/>
                    <a:pt x="12042" y="10842"/>
                    <a:pt x="12042" y="10842"/>
                  </a:cubicBezTo>
                  <a:lnTo>
                    <a:pt x="12242" y="6505"/>
                  </a:lnTo>
                  <a:lnTo>
                    <a:pt x="12442" y="534"/>
                  </a:lnTo>
                  <a:lnTo>
                    <a:pt x="95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27;p16">
              <a:extLst>
                <a:ext uri="{FF2B5EF4-FFF2-40B4-BE49-F238E27FC236}">
                  <a16:creationId xmlns:a16="http://schemas.microsoft.com/office/drawing/2014/main" id="{824F07AD-D391-4EF3-9734-5F796AA55653}"/>
                </a:ext>
              </a:extLst>
            </p:cNvPr>
            <p:cNvSpPr/>
            <p:nvPr/>
          </p:nvSpPr>
          <p:spPr>
            <a:xfrm>
              <a:off x="2525996" y="1839555"/>
              <a:ext cx="87096" cy="121416"/>
            </a:xfrm>
            <a:custGeom>
              <a:avLst/>
              <a:gdLst/>
              <a:ahLst/>
              <a:cxnLst/>
              <a:rect l="l" t="t" r="r" b="b"/>
              <a:pathLst>
                <a:path w="4738" h="6605" extrusionOk="0">
                  <a:moveTo>
                    <a:pt x="3770" y="0"/>
                  </a:moveTo>
                  <a:lnTo>
                    <a:pt x="134" y="2268"/>
                  </a:lnTo>
                  <a:cubicBezTo>
                    <a:pt x="1" y="5137"/>
                    <a:pt x="2870" y="6605"/>
                    <a:pt x="2870" y="6605"/>
                  </a:cubicBezTo>
                  <a:lnTo>
                    <a:pt x="4738" y="5004"/>
                  </a:lnTo>
                  <a:lnTo>
                    <a:pt x="37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28;p16">
              <a:extLst>
                <a:ext uri="{FF2B5EF4-FFF2-40B4-BE49-F238E27FC236}">
                  <a16:creationId xmlns:a16="http://schemas.microsoft.com/office/drawing/2014/main" id="{7D5404E8-EA6A-42C8-B1B3-930424C210D2}"/>
                </a:ext>
              </a:extLst>
            </p:cNvPr>
            <p:cNvSpPr/>
            <p:nvPr/>
          </p:nvSpPr>
          <p:spPr>
            <a:xfrm>
              <a:off x="2808075" y="1826062"/>
              <a:ext cx="78493" cy="136747"/>
            </a:xfrm>
            <a:custGeom>
              <a:avLst/>
              <a:gdLst/>
              <a:ahLst/>
              <a:cxnLst/>
              <a:rect l="l" t="t" r="r" b="b"/>
              <a:pathLst>
                <a:path w="4270" h="7439" extrusionOk="0">
                  <a:moveTo>
                    <a:pt x="567" y="0"/>
                  </a:moveTo>
                  <a:lnTo>
                    <a:pt x="0" y="1601"/>
                  </a:lnTo>
                  <a:lnTo>
                    <a:pt x="0" y="7439"/>
                  </a:lnTo>
                  <a:lnTo>
                    <a:pt x="467" y="5971"/>
                  </a:lnTo>
                  <a:lnTo>
                    <a:pt x="2369" y="6772"/>
                  </a:lnTo>
                  <a:cubicBezTo>
                    <a:pt x="3069" y="6238"/>
                    <a:pt x="4270" y="1601"/>
                    <a:pt x="4270" y="1601"/>
                  </a:cubicBezTo>
                  <a:lnTo>
                    <a:pt x="5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29;p16">
              <a:extLst>
                <a:ext uri="{FF2B5EF4-FFF2-40B4-BE49-F238E27FC236}">
                  <a16:creationId xmlns:a16="http://schemas.microsoft.com/office/drawing/2014/main" id="{1340B902-449C-4810-8D49-EDAFB82BCF14}"/>
                </a:ext>
              </a:extLst>
            </p:cNvPr>
            <p:cNvSpPr/>
            <p:nvPr/>
          </p:nvSpPr>
          <p:spPr>
            <a:xfrm>
              <a:off x="2537044" y="1875106"/>
              <a:ext cx="48456" cy="77280"/>
            </a:xfrm>
            <a:custGeom>
              <a:avLst/>
              <a:gdLst/>
              <a:ahLst/>
              <a:cxnLst/>
              <a:rect l="l" t="t" r="r" b="b"/>
              <a:pathLst>
                <a:path w="2636" h="4204" extrusionOk="0">
                  <a:moveTo>
                    <a:pt x="0" y="1"/>
                  </a:moveTo>
                  <a:cubicBezTo>
                    <a:pt x="0" y="68"/>
                    <a:pt x="0" y="134"/>
                    <a:pt x="0" y="201"/>
                  </a:cubicBezTo>
                  <a:cubicBezTo>
                    <a:pt x="0" y="368"/>
                    <a:pt x="0" y="568"/>
                    <a:pt x="34" y="768"/>
                  </a:cubicBezTo>
                  <a:cubicBezTo>
                    <a:pt x="100" y="1035"/>
                    <a:pt x="167" y="1302"/>
                    <a:pt x="267" y="1569"/>
                  </a:cubicBezTo>
                  <a:cubicBezTo>
                    <a:pt x="367" y="1869"/>
                    <a:pt x="534" y="2202"/>
                    <a:pt x="701" y="2469"/>
                  </a:cubicBezTo>
                  <a:cubicBezTo>
                    <a:pt x="1034" y="3003"/>
                    <a:pt x="1468" y="3470"/>
                    <a:pt x="1968" y="3837"/>
                  </a:cubicBezTo>
                  <a:cubicBezTo>
                    <a:pt x="2102" y="3937"/>
                    <a:pt x="2269" y="4037"/>
                    <a:pt x="2435" y="4137"/>
                  </a:cubicBezTo>
                  <a:cubicBezTo>
                    <a:pt x="2469" y="4170"/>
                    <a:pt x="2535" y="4204"/>
                    <a:pt x="2602" y="4204"/>
                  </a:cubicBezTo>
                  <a:cubicBezTo>
                    <a:pt x="2636" y="4204"/>
                    <a:pt x="2369" y="4037"/>
                    <a:pt x="2035" y="3737"/>
                  </a:cubicBezTo>
                  <a:cubicBezTo>
                    <a:pt x="1535" y="3370"/>
                    <a:pt x="1134" y="2903"/>
                    <a:pt x="801" y="2403"/>
                  </a:cubicBezTo>
                  <a:cubicBezTo>
                    <a:pt x="601" y="2136"/>
                    <a:pt x="467" y="1835"/>
                    <a:pt x="334" y="1535"/>
                  </a:cubicBezTo>
                  <a:cubicBezTo>
                    <a:pt x="234" y="1268"/>
                    <a:pt x="167" y="1002"/>
                    <a:pt x="134" y="735"/>
                  </a:cubicBezTo>
                  <a:cubicBezTo>
                    <a:pt x="34" y="301"/>
                    <a:pt x="34"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30;p16">
              <a:extLst>
                <a:ext uri="{FF2B5EF4-FFF2-40B4-BE49-F238E27FC236}">
                  <a16:creationId xmlns:a16="http://schemas.microsoft.com/office/drawing/2014/main" id="{E433C834-4892-4296-99B7-5AA15D564DA7}"/>
                </a:ext>
              </a:extLst>
            </p:cNvPr>
            <p:cNvSpPr/>
            <p:nvPr/>
          </p:nvSpPr>
          <p:spPr>
            <a:xfrm>
              <a:off x="2562173" y="1861007"/>
              <a:ext cx="41728" cy="57666"/>
            </a:xfrm>
            <a:custGeom>
              <a:avLst/>
              <a:gdLst/>
              <a:ahLst/>
              <a:cxnLst/>
              <a:rect l="l" t="t" r="r" b="b"/>
              <a:pathLst>
                <a:path w="2270" h="3137" extrusionOk="0">
                  <a:moveTo>
                    <a:pt x="1" y="1"/>
                  </a:moveTo>
                  <a:cubicBezTo>
                    <a:pt x="34" y="167"/>
                    <a:pt x="134" y="368"/>
                    <a:pt x="234" y="534"/>
                  </a:cubicBezTo>
                  <a:cubicBezTo>
                    <a:pt x="435" y="935"/>
                    <a:pt x="668" y="1335"/>
                    <a:pt x="935" y="1702"/>
                  </a:cubicBezTo>
                  <a:cubicBezTo>
                    <a:pt x="1202" y="2102"/>
                    <a:pt x="1502" y="2469"/>
                    <a:pt x="1802" y="2803"/>
                  </a:cubicBezTo>
                  <a:cubicBezTo>
                    <a:pt x="1902" y="2903"/>
                    <a:pt x="2036" y="3003"/>
                    <a:pt x="2136" y="3069"/>
                  </a:cubicBezTo>
                  <a:cubicBezTo>
                    <a:pt x="2236" y="3136"/>
                    <a:pt x="2269" y="3136"/>
                    <a:pt x="2269" y="3136"/>
                  </a:cubicBezTo>
                  <a:cubicBezTo>
                    <a:pt x="2269" y="3136"/>
                    <a:pt x="2236" y="3103"/>
                    <a:pt x="2169" y="3036"/>
                  </a:cubicBezTo>
                  <a:cubicBezTo>
                    <a:pt x="2102" y="2969"/>
                    <a:pt x="2002" y="2869"/>
                    <a:pt x="1869" y="2736"/>
                  </a:cubicBezTo>
                  <a:cubicBezTo>
                    <a:pt x="1635" y="2469"/>
                    <a:pt x="1369" y="2069"/>
                    <a:pt x="1035" y="1635"/>
                  </a:cubicBezTo>
                  <a:cubicBezTo>
                    <a:pt x="735" y="1201"/>
                    <a:pt x="468" y="768"/>
                    <a:pt x="301" y="468"/>
                  </a:cubicBezTo>
                  <a:cubicBezTo>
                    <a:pt x="101" y="167"/>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31;p16">
              <a:extLst>
                <a:ext uri="{FF2B5EF4-FFF2-40B4-BE49-F238E27FC236}">
                  <a16:creationId xmlns:a16="http://schemas.microsoft.com/office/drawing/2014/main" id="{0B3FD62B-A267-46B7-B9AC-F2D5C0017C3A}"/>
                </a:ext>
              </a:extLst>
            </p:cNvPr>
            <p:cNvSpPr/>
            <p:nvPr/>
          </p:nvSpPr>
          <p:spPr>
            <a:xfrm>
              <a:off x="2602044" y="1832183"/>
              <a:ext cx="208494" cy="29504"/>
            </a:xfrm>
            <a:custGeom>
              <a:avLst/>
              <a:gdLst/>
              <a:ahLst/>
              <a:cxnLst/>
              <a:rect l="l" t="t" r="r" b="b"/>
              <a:pathLst>
                <a:path w="11342" h="1605" extrusionOk="0">
                  <a:moveTo>
                    <a:pt x="11242" y="1"/>
                  </a:moveTo>
                  <a:cubicBezTo>
                    <a:pt x="11141" y="1"/>
                    <a:pt x="11041" y="34"/>
                    <a:pt x="10875" y="68"/>
                  </a:cubicBezTo>
                  <a:cubicBezTo>
                    <a:pt x="10608" y="101"/>
                    <a:pt x="10174" y="201"/>
                    <a:pt x="9674" y="368"/>
                  </a:cubicBezTo>
                  <a:cubicBezTo>
                    <a:pt x="9140" y="501"/>
                    <a:pt x="8540" y="701"/>
                    <a:pt x="7872" y="901"/>
                  </a:cubicBezTo>
                  <a:cubicBezTo>
                    <a:pt x="7139" y="1102"/>
                    <a:pt x="6405" y="1268"/>
                    <a:pt x="5671" y="1402"/>
                  </a:cubicBezTo>
                  <a:cubicBezTo>
                    <a:pt x="5259" y="1452"/>
                    <a:pt x="4844" y="1478"/>
                    <a:pt x="4429" y="1478"/>
                  </a:cubicBezTo>
                  <a:cubicBezTo>
                    <a:pt x="3465" y="1478"/>
                    <a:pt x="2500" y="1338"/>
                    <a:pt x="1568" y="1035"/>
                  </a:cubicBezTo>
                  <a:cubicBezTo>
                    <a:pt x="1168" y="901"/>
                    <a:pt x="801" y="735"/>
                    <a:pt x="400" y="568"/>
                  </a:cubicBezTo>
                  <a:cubicBezTo>
                    <a:pt x="267" y="501"/>
                    <a:pt x="134" y="434"/>
                    <a:pt x="0" y="368"/>
                  </a:cubicBezTo>
                  <a:lnTo>
                    <a:pt x="0" y="368"/>
                  </a:lnTo>
                  <a:lnTo>
                    <a:pt x="100" y="434"/>
                  </a:lnTo>
                  <a:cubicBezTo>
                    <a:pt x="167" y="468"/>
                    <a:pt x="267" y="535"/>
                    <a:pt x="400" y="601"/>
                  </a:cubicBezTo>
                  <a:cubicBezTo>
                    <a:pt x="767" y="801"/>
                    <a:pt x="1168" y="968"/>
                    <a:pt x="1568" y="1102"/>
                  </a:cubicBezTo>
                  <a:cubicBezTo>
                    <a:pt x="2513" y="1441"/>
                    <a:pt x="3528" y="1604"/>
                    <a:pt x="4537" y="1604"/>
                  </a:cubicBezTo>
                  <a:cubicBezTo>
                    <a:pt x="4917" y="1604"/>
                    <a:pt x="5297" y="1581"/>
                    <a:pt x="5671" y="1535"/>
                  </a:cubicBezTo>
                  <a:cubicBezTo>
                    <a:pt x="6438" y="1402"/>
                    <a:pt x="7172" y="1235"/>
                    <a:pt x="7906" y="1002"/>
                  </a:cubicBezTo>
                  <a:lnTo>
                    <a:pt x="9707" y="468"/>
                  </a:lnTo>
                  <a:cubicBezTo>
                    <a:pt x="10207" y="301"/>
                    <a:pt x="10608" y="201"/>
                    <a:pt x="10908" y="101"/>
                  </a:cubicBezTo>
                  <a:cubicBezTo>
                    <a:pt x="11075" y="101"/>
                    <a:pt x="11208" y="34"/>
                    <a:pt x="11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32;p16">
              <a:extLst>
                <a:ext uri="{FF2B5EF4-FFF2-40B4-BE49-F238E27FC236}">
                  <a16:creationId xmlns:a16="http://schemas.microsoft.com/office/drawing/2014/main" id="{B389C270-4A7F-4B72-AAC7-5DFDA1210077}"/>
                </a:ext>
              </a:extLst>
            </p:cNvPr>
            <p:cNvSpPr/>
            <p:nvPr/>
          </p:nvSpPr>
          <p:spPr>
            <a:xfrm>
              <a:off x="2603882" y="1894114"/>
              <a:ext cx="214009" cy="8603"/>
            </a:xfrm>
            <a:custGeom>
              <a:avLst/>
              <a:gdLst/>
              <a:ahLst/>
              <a:cxnLst/>
              <a:rect l="l" t="t" r="r" b="b"/>
              <a:pathLst>
                <a:path w="11642" h="468" extrusionOk="0">
                  <a:moveTo>
                    <a:pt x="11642" y="1"/>
                  </a:moveTo>
                  <a:cubicBezTo>
                    <a:pt x="11637" y="1"/>
                    <a:pt x="11633" y="1"/>
                    <a:pt x="11628" y="3"/>
                  </a:cubicBezTo>
                  <a:lnTo>
                    <a:pt x="11628" y="3"/>
                  </a:lnTo>
                  <a:cubicBezTo>
                    <a:pt x="11637" y="1"/>
                    <a:pt x="11642" y="1"/>
                    <a:pt x="11642" y="1"/>
                  </a:cubicBezTo>
                  <a:close/>
                  <a:moveTo>
                    <a:pt x="11628" y="3"/>
                  </a:moveTo>
                  <a:cubicBezTo>
                    <a:pt x="11613" y="5"/>
                    <a:pt x="11584" y="13"/>
                    <a:pt x="11542" y="34"/>
                  </a:cubicBezTo>
                  <a:cubicBezTo>
                    <a:pt x="11571" y="34"/>
                    <a:pt x="11600" y="9"/>
                    <a:pt x="11628" y="3"/>
                  </a:cubicBezTo>
                  <a:close/>
                  <a:moveTo>
                    <a:pt x="11542" y="34"/>
                  </a:moveTo>
                  <a:lnTo>
                    <a:pt x="11175" y="68"/>
                  </a:lnTo>
                  <a:cubicBezTo>
                    <a:pt x="10908" y="101"/>
                    <a:pt x="10474" y="134"/>
                    <a:pt x="9941" y="201"/>
                  </a:cubicBezTo>
                  <a:cubicBezTo>
                    <a:pt x="8873" y="268"/>
                    <a:pt x="7372" y="368"/>
                    <a:pt x="5771" y="368"/>
                  </a:cubicBezTo>
                  <a:cubicBezTo>
                    <a:pt x="4137" y="368"/>
                    <a:pt x="2669" y="301"/>
                    <a:pt x="1601" y="268"/>
                  </a:cubicBezTo>
                  <a:lnTo>
                    <a:pt x="334" y="234"/>
                  </a:lnTo>
                  <a:lnTo>
                    <a:pt x="0" y="234"/>
                  </a:lnTo>
                  <a:lnTo>
                    <a:pt x="334" y="268"/>
                  </a:lnTo>
                  <a:lnTo>
                    <a:pt x="1601" y="334"/>
                  </a:lnTo>
                  <a:cubicBezTo>
                    <a:pt x="2635" y="401"/>
                    <a:pt x="4137" y="468"/>
                    <a:pt x="5771" y="468"/>
                  </a:cubicBezTo>
                  <a:cubicBezTo>
                    <a:pt x="7172" y="468"/>
                    <a:pt x="8540" y="401"/>
                    <a:pt x="9941" y="268"/>
                  </a:cubicBezTo>
                  <a:cubicBezTo>
                    <a:pt x="10474" y="201"/>
                    <a:pt x="10908" y="134"/>
                    <a:pt x="11175" y="101"/>
                  </a:cubicBezTo>
                  <a:lnTo>
                    <a:pt x="11542" y="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33;p16">
              <a:extLst>
                <a:ext uri="{FF2B5EF4-FFF2-40B4-BE49-F238E27FC236}">
                  <a16:creationId xmlns:a16="http://schemas.microsoft.com/office/drawing/2014/main" id="{D66D14D3-701A-4D13-BA21-4230E995113C}"/>
                </a:ext>
              </a:extLst>
            </p:cNvPr>
            <p:cNvSpPr/>
            <p:nvPr/>
          </p:nvSpPr>
          <p:spPr>
            <a:xfrm>
              <a:off x="2610629" y="1936430"/>
              <a:ext cx="204211" cy="13401"/>
            </a:xfrm>
            <a:custGeom>
              <a:avLst/>
              <a:gdLst/>
              <a:ahLst/>
              <a:cxnLst/>
              <a:rect l="l" t="t" r="r" b="b"/>
              <a:pathLst>
                <a:path w="11109" h="729" extrusionOk="0">
                  <a:moveTo>
                    <a:pt x="11108" y="1"/>
                  </a:moveTo>
                  <a:cubicBezTo>
                    <a:pt x="10975" y="1"/>
                    <a:pt x="10841" y="34"/>
                    <a:pt x="10708" y="67"/>
                  </a:cubicBezTo>
                  <a:cubicBezTo>
                    <a:pt x="10574" y="101"/>
                    <a:pt x="10408" y="134"/>
                    <a:pt x="10207" y="167"/>
                  </a:cubicBezTo>
                  <a:cubicBezTo>
                    <a:pt x="10007" y="201"/>
                    <a:pt x="9774" y="234"/>
                    <a:pt x="9507" y="267"/>
                  </a:cubicBezTo>
                  <a:cubicBezTo>
                    <a:pt x="8206" y="468"/>
                    <a:pt x="6905" y="568"/>
                    <a:pt x="5571" y="568"/>
                  </a:cubicBezTo>
                  <a:cubicBezTo>
                    <a:pt x="4985" y="593"/>
                    <a:pt x="4418" y="604"/>
                    <a:pt x="3886" y="604"/>
                  </a:cubicBezTo>
                  <a:cubicBezTo>
                    <a:pt x="3025" y="604"/>
                    <a:pt x="2253" y="575"/>
                    <a:pt x="1635" y="534"/>
                  </a:cubicBezTo>
                  <a:cubicBezTo>
                    <a:pt x="1134" y="501"/>
                    <a:pt x="701" y="468"/>
                    <a:pt x="434" y="468"/>
                  </a:cubicBezTo>
                  <a:cubicBezTo>
                    <a:pt x="300" y="434"/>
                    <a:pt x="134" y="434"/>
                    <a:pt x="0" y="434"/>
                  </a:cubicBezTo>
                  <a:cubicBezTo>
                    <a:pt x="134" y="468"/>
                    <a:pt x="267" y="501"/>
                    <a:pt x="400" y="501"/>
                  </a:cubicBezTo>
                  <a:cubicBezTo>
                    <a:pt x="701" y="568"/>
                    <a:pt x="1101" y="601"/>
                    <a:pt x="1601" y="634"/>
                  </a:cubicBezTo>
                  <a:cubicBezTo>
                    <a:pt x="2309" y="681"/>
                    <a:pt x="3217" y="729"/>
                    <a:pt x="4242" y="729"/>
                  </a:cubicBezTo>
                  <a:cubicBezTo>
                    <a:pt x="4667" y="729"/>
                    <a:pt x="5112" y="721"/>
                    <a:pt x="5571" y="701"/>
                  </a:cubicBezTo>
                  <a:cubicBezTo>
                    <a:pt x="6905" y="701"/>
                    <a:pt x="8206" y="568"/>
                    <a:pt x="9507" y="367"/>
                  </a:cubicBezTo>
                  <a:cubicBezTo>
                    <a:pt x="9774" y="334"/>
                    <a:pt x="9974" y="267"/>
                    <a:pt x="10207" y="234"/>
                  </a:cubicBezTo>
                  <a:cubicBezTo>
                    <a:pt x="10408" y="201"/>
                    <a:pt x="10574" y="167"/>
                    <a:pt x="10708" y="134"/>
                  </a:cubicBezTo>
                  <a:cubicBezTo>
                    <a:pt x="10841" y="67"/>
                    <a:pt x="10975" y="34"/>
                    <a:pt x="1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34;p16">
              <a:extLst>
                <a:ext uri="{FF2B5EF4-FFF2-40B4-BE49-F238E27FC236}">
                  <a16:creationId xmlns:a16="http://schemas.microsoft.com/office/drawing/2014/main" id="{DDFC1C0A-5575-4E64-BD52-162829F28FA4}"/>
                </a:ext>
              </a:extLst>
            </p:cNvPr>
            <p:cNvSpPr/>
            <p:nvPr/>
          </p:nvSpPr>
          <p:spPr>
            <a:xfrm>
              <a:off x="2618588" y="1992387"/>
              <a:ext cx="190718" cy="6599"/>
            </a:xfrm>
            <a:custGeom>
              <a:avLst/>
              <a:gdLst/>
              <a:ahLst/>
              <a:cxnLst/>
              <a:rect l="l" t="t" r="r" b="b"/>
              <a:pathLst>
                <a:path w="10375" h="359" extrusionOk="0">
                  <a:moveTo>
                    <a:pt x="10146" y="0"/>
                  </a:moveTo>
                  <a:cubicBezTo>
                    <a:pt x="10075" y="0"/>
                    <a:pt x="10008" y="9"/>
                    <a:pt x="9941" y="25"/>
                  </a:cubicBezTo>
                  <a:lnTo>
                    <a:pt x="8807" y="92"/>
                  </a:lnTo>
                  <a:cubicBezTo>
                    <a:pt x="7873" y="125"/>
                    <a:pt x="6606" y="192"/>
                    <a:pt x="5171" y="226"/>
                  </a:cubicBezTo>
                  <a:cubicBezTo>
                    <a:pt x="3737" y="226"/>
                    <a:pt x="2469" y="192"/>
                    <a:pt x="1535" y="125"/>
                  </a:cubicBezTo>
                  <a:cubicBezTo>
                    <a:pt x="1068" y="92"/>
                    <a:pt x="701" y="59"/>
                    <a:pt x="434" y="59"/>
                  </a:cubicBezTo>
                  <a:cubicBezTo>
                    <a:pt x="301" y="25"/>
                    <a:pt x="134" y="25"/>
                    <a:pt x="1" y="25"/>
                  </a:cubicBezTo>
                  <a:cubicBezTo>
                    <a:pt x="134" y="59"/>
                    <a:pt x="301" y="92"/>
                    <a:pt x="434" y="92"/>
                  </a:cubicBezTo>
                  <a:cubicBezTo>
                    <a:pt x="701" y="125"/>
                    <a:pt x="1068" y="192"/>
                    <a:pt x="1535" y="226"/>
                  </a:cubicBezTo>
                  <a:cubicBezTo>
                    <a:pt x="2469" y="326"/>
                    <a:pt x="3770" y="359"/>
                    <a:pt x="5171" y="359"/>
                  </a:cubicBezTo>
                  <a:cubicBezTo>
                    <a:pt x="6606" y="326"/>
                    <a:pt x="7906" y="259"/>
                    <a:pt x="8840" y="192"/>
                  </a:cubicBezTo>
                  <a:cubicBezTo>
                    <a:pt x="9307" y="159"/>
                    <a:pt x="9674" y="92"/>
                    <a:pt x="9941" y="92"/>
                  </a:cubicBezTo>
                  <a:cubicBezTo>
                    <a:pt x="10075" y="59"/>
                    <a:pt x="10208" y="59"/>
                    <a:pt x="10375" y="25"/>
                  </a:cubicBezTo>
                  <a:cubicBezTo>
                    <a:pt x="10292" y="9"/>
                    <a:pt x="10216" y="0"/>
                    <a:pt x="10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35;p16">
              <a:extLst>
                <a:ext uri="{FF2B5EF4-FFF2-40B4-BE49-F238E27FC236}">
                  <a16:creationId xmlns:a16="http://schemas.microsoft.com/office/drawing/2014/main" id="{A65E3EF1-C63D-45DA-8634-EB6AF25CDF6B}"/>
                </a:ext>
              </a:extLst>
            </p:cNvPr>
            <p:cNvSpPr/>
            <p:nvPr/>
          </p:nvSpPr>
          <p:spPr>
            <a:xfrm>
              <a:off x="2614305" y="2041891"/>
              <a:ext cx="206049" cy="6765"/>
            </a:xfrm>
            <a:custGeom>
              <a:avLst/>
              <a:gdLst/>
              <a:ahLst/>
              <a:cxnLst/>
              <a:rect l="l" t="t" r="r" b="b"/>
              <a:pathLst>
                <a:path w="11209" h="368" extrusionOk="0">
                  <a:moveTo>
                    <a:pt x="5571" y="1"/>
                  </a:moveTo>
                  <a:cubicBezTo>
                    <a:pt x="4037" y="1"/>
                    <a:pt x="2636" y="68"/>
                    <a:pt x="1635" y="168"/>
                  </a:cubicBezTo>
                  <a:cubicBezTo>
                    <a:pt x="1134" y="201"/>
                    <a:pt x="701" y="268"/>
                    <a:pt x="434" y="301"/>
                  </a:cubicBezTo>
                  <a:cubicBezTo>
                    <a:pt x="301" y="301"/>
                    <a:pt x="134" y="335"/>
                    <a:pt x="0" y="368"/>
                  </a:cubicBezTo>
                  <a:lnTo>
                    <a:pt x="467" y="368"/>
                  </a:lnTo>
                  <a:lnTo>
                    <a:pt x="1668" y="268"/>
                  </a:lnTo>
                  <a:cubicBezTo>
                    <a:pt x="2669" y="201"/>
                    <a:pt x="4070" y="134"/>
                    <a:pt x="5604" y="134"/>
                  </a:cubicBezTo>
                  <a:cubicBezTo>
                    <a:pt x="7139" y="134"/>
                    <a:pt x="8540" y="201"/>
                    <a:pt x="9574" y="268"/>
                  </a:cubicBezTo>
                  <a:lnTo>
                    <a:pt x="10775" y="368"/>
                  </a:lnTo>
                  <a:lnTo>
                    <a:pt x="11208" y="368"/>
                  </a:lnTo>
                  <a:cubicBezTo>
                    <a:pt x="11042" y="335"/>
                    <a:pt x="10908" y="301"/>
                    <a:pt x="10741" y="301"/>
                  </a:cubicBezTo>
                  <a:cubicBezTo>
                    <a:pt x="10474" y="268"/>
                    <a:pt x="10041" y="201"/>
                    <a:pt x="9540" y="168"/>
                  </a:cubicBezTo>
                  <a:cubicBezTo>
                    <a:pt x="8540" y="68"/>
                    <a:pt x="7139" y="1"/>
                    <a:pt x="5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36;p16">
              <a:extLst>
                <a:ext uri="{FF2B5EF4-FFF2-40B4-BE49-F238E27FC236}">
                  <a16:creationId xmlns:a16="http://schemas.microsoft.com/office/drawing/2014/main" id="{93B27677-9A12-41E5-8FA9-23B5FB83CF3F}"/>
                </a:ext>
              </a:extLst>
            </p:cNvPr>
            <p:cNvSpPr/>
            <p:nvPr/>
          </p:nvSpPr>
          <p:spPr>
            <a:xfrm>
              <a:off x="2818498" y="1849352"/>
              <a:ext cx="23309" cy="36195"/>
            </a:xfrm>
            <a:custGeom>
              <a:avLst/>
              <a:gdLst/>
              <a:ahLst/>
              <a:cxnLst/>
              <a:rect l="l" t="t" r="r" b="b"/>
              <a:pathLst>
                <a:path w="1268" h="1969" extrusionOk="0">
                  <a:moveTo>
                    <a:pt x="1268" y="1"/>
                  </a:moveTo>
                  <a:cubicBezTo>
                    <a:pt x="1234" y="1"/>
                    <a:pt x="1001" y="434"/>
                    <a:pt x="667" y="1002"/>
                  </a:cubicBezTo>
                  <a:cubicBezTo>
                    <a:pt x="334" y="1535"/>
                    <a:pt x="0" y="1969"/>
                    <a:pt x="34" y="1969"/>
                  </a:cubicBezTo>
                  <a:cubicBezTo>
                    <a:pt x="334" y="1702"/>
                    <a:pt x="601" y="1402"/>
                    <a:pt x="767" y="1068"/>
                  </a:cubicBezTo>
                  <a:cubicBezTo>
                    <a:pt x="1001" y="735"/>
                    <a:pt x="1168" y="401"/>
                    <a:pt x="1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37;p16">
              <a:extLst>
                <a:ext uri="{FF2B5EF4-FFF2-40B4-BE49-F238E27FC236}">
                  <a16:creationId xmlns:a16="http://schemas.microsoft.com/office/drawing/2014/main" id="{88CAAA8D-B6DD-45C3-884A-F2DE9F6EC31D}"/>
                </a:ext>
              </a:extLst>
            </p:cNvPr>
            <p:cNvSpPr/>
            <p:nvPr/>
          </p:nvSpPr>
          <p:spPr>
            <a:xfrm>
              <a:off x="2596511" y="1875106"/>
              <a:ext cx="29467" cy="149027"/>
            </a:xfrm>
            <a:custGeom>
              <a:avLst/>
              <a:gdLst/>
              <a:ahLst/>
              <a:cxnLst/>
              <a:rect l="l" t="t" r="r" b="b"/>
              <a:pathLst>
                <a:path w="1603" h="8107" extrusionOk="0">
                  <a:moveTo>
                    <a:pt x="1" y="1"/>
                  </a:moveTo>
                  <a:cubicBezTo>
                    <a:pt x="1" y="101"/>
                    <a:pt x="1" y="201"/>
                    <a:pt x="34" y="301"/>
                  </a:cubicBezTo>
                  <a:cubicBezTo>
                    <a:pt x="68" y="501"/>
                    <a:pt x="101" y="801"/>
                    <a:pt x="168" y="1168"/>
                  </a:cubicBezTo>
                  <a:cubicBezTo>
                    <a:pt x="301" y="1936"/>
                    <a:pt x="501" y="2936"/>
                    <a:pt x="735" y="4037"/>
                  </a:cubicBezTo>
                  <a:cubicBezTo>
                    <a:pt x="968" y="5138"/>
                    <a:pt x="1168" y="6139"/>
                    <a:pt x="1335" y="6906"/>
                  </a:cubicBezTo>
                  <a:cubicBezTo>
                    <a:pt x="1402" y="7239"/>
                    <a:pt x="1469" y="7540"/>
                    <a:pt x="1502" y="7773"/>
                  </a:cubicBezTo>
                  <a:cubicBezTo>
                    <a:pt x="1535" y="7873"/>
                    <a:pt x="1569" y="7973"/>
                    <a:pt x="1602" y="8107"/>
                  </a:cubicBezTo>
                  <a:cubicBezTo>
                    <a:pt x="1602" y="7973"/>
                    <a:pt x="1602" y="7873"/>
                    <a:pt x="1569" y="7773"/>
                  </a:cubicBezTo>
                  <a:cubicBezTo>
                    <a:pt x="1535" y="7573"/>
                    <a:pt x="1502" y="7273"/>
                    <a:pt x="1435" y="6906"/>
                  </a:cubicBezTo>
                  <a:cubicBezTo>
                    <a:pt x="1269" y="6172"/>
                    <a:pt x="1102" y="5138"/>
                    <a:pt x="868" y="4037"/>
                  </a:cubicBezTo>
                  <a:cubicBezTo>
                    <a:pt x="635" y="2936"/>
                    <a:pt x="435" y="1936"/>
                    <a:pt x="268" y="1168"/>
                  </a:cubicBezTo>
                  <a:cubicBezTo>
                    <a:pt x="201" y="835"/>
                    <a:pt x="134" y="535"/>
                    <a:pt x="68" y="301"/>
                  </a:cubicBezTo>
                  <a:cubicBezTo>
                    <a:pt x="68" y="201"/>
                    <a:pt x="34" y="101"/>
                    <a:pt x="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38;p16">
              <a:extLst>
                <a:ext uri="{FF2B5EF4-FFF2-40B4-BE49-F238E27FC236}">
                  <a16:creationId xmlns:a16="http://schemas.microsoft.com/office/drawing/2014/main" id="{1C0B62AB-94B6-4328-B4AE-D28A37564519}"/>
                </a:ext>
              </a:extLst>
            </p:cNvPr>
            <p:cNvSpPr/>
            <p:nvPr/>
          </p:nvSpPr>
          <p:spPr>
            <a:xfrm>
              <a:off x="2810520" y="1899647"/>
              <a:ext cx="9210" cy="115902"/>
            </a:xfrm>
            <a:custGeom>
              <a:avLst/>
              <a:gdLst/>
              <a:ahLst/>
              <a:cxnLst/>
              <a:rect l="l" t="t" r="r" b="b"/>
              <a:pathLst>
                <a:path w="501" h="6305" extrusionOk="0">
                  <a:moveTo>
                    <a:pt x="501" y="0"/>
                  </a:moveTo>
                  <a:cubicBezTo>
                    <a:pt x="468" y="67"/>
                    <a:pt x="434" y="134"/>
                    <a:pt x="434" y="234"/>
                  </a:cubicBezTo>
                  <a:cubicBezTo>
                    <a:pt x="434" y="400"/>
                    <a:pt x="401" y="634"/>
                    <a:pt x="368" y="901"/>
                  </a:cubicBezTo>
                  <a:cubicBezTo>
                    <a:pt x="334" y="1468"/>
                    <a:pt x="267" y="2268"/>
                    <a:pt x="201" y="3136"/>
                  </a:cubicBezTo>
                  <a:cubicBezTo>
                    <a:pt x="134" y="4003"/>
                    <a:pt x="67" y="4804"/>
                    <a:pt x="34" y="5371"/>
                  </a:cubicBezTo>
                  <a:cubicBezTo>
                    <a:pt x="34" y="5671"/>
                    <a:pt x="34" y="5904"/>
                    <a:pt x="34" y="6038"/>
                  </a:cubicBezTo>
                  <a:cubicBezTo>
                    <a:pt x="1" y="6138"/>
                    <a:pt x="1" y="6205"/>
                    <a:pt x="34" y="6305"/>
                  </a:cubicBezTo>
                  <a:cubicBezTo>
                    <a:pt x="67" y="6238"/>
                    <a:pt x="67" y="6138"/>
                    <a:pt x="67" y="6071"/>
                  </a:cubicBezTo>
                  <a:cubicBezTo>
                    <a:pt x="101" y="5904"/>
                    <a:pt x="101" y="5671"/>
                    <a:pt x="134" y="5371"/>
                  </a:cubicBezTo>
                  <a:cubicBezTo>
                    <a:pt x="201" y="4804"/>
                    <a:pt x="267" y="4036"/>
                    <a:pt x="334" y="3136"/>
                  </a:cubicBezTo>
                  <a:cubicBezTo>
                    <a:pt x="368" y="2268"/>
                    <a:pt x="434" y="1501"/>
                    <a:pt x="468" y="901"/>
                  </a:cubicBezTo>
                  <a:cubicBezTo>
                    <a:pt x="501" y="634"/>
                    <a:pt x="501" y="400"/>
                    <a:pt x="501" y="234"/>
                  </a:cubicBezTo>
                  <a:cubicBezTo>
                    <a:pt x="501" y="167"/>
                    <a:pt x="501" y="67"/>
                    <a:pt x="50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39;p16">
              <a:extLst>
                <a:ext uri="{FF2B5EF4-FFF2-40B4-BE49-F238E27FC236}">
                  <a16:creationId xmlns:a16="http://schemas.microsoft.com/office/drawing/2014/main" id="{0E429E29-80D7-4182-88D8-1F7FEFA3E354}"/>
                </a:ext>
              </a:extLst>
            </p:cNvPr>
            <p:cNvSpPr/>
            <p:nvPr/>
          </p:nvSpPr>
          <p:spPr>
            <a:xfrm>
              <a:off x="2838112" y="1848746"/>
              <a:ext cx="30074" cy="94449"/>
            </a:xfrm>
            <a:custGeom>
              <a:avLst/>
              <a:gdLst/>
              <a:ahLst/>
              <a:cxnLst/>
              <a:rect l="l" t="t" r="r" b="b"/>
              <a:pathLst>
                <a:path w="1636" h="5138" extrusionOk="0">
                  <a:moveTo>
                    <a:pt x="1635" y="0"/>
                  </a:moveTo>
                  <a:lnTo>
                    <a:pt x="1635" y="0"/>
                  </a:lnTo>
                  <a:cubicBezTo>
                    <a:pt x="1602" y="34"/>
                    <a:pt x="1568" y="101"/>
                    <a:pt x="1535" y="167"/>
                  </a:cubicBezTo>
                  <a:cubicBezTo>
                    <a:pt x="1468" y="267"/>
                    <a:pt x="1368" y="467"/>
                    <a:pt x="1268" y="701"/>
                  </a:cubicBezTo>
                  <a:cubicBezTo>
                    <a:pt x="968" y="1268"/>
                    <a:pt x="735" y="1868"/>
                    <a:pt x="534" y="2502"/>
                  </a:cubicBezTo>
                  <a:cubicBezTo>
                    <a:pt x="334" y="3103"/>
                    <a:pt x="201" y="3736"/>
                    <a:pt x="67" y="4370"/>
                  </a:cubicBezTo>
                  <a:cubicBezTo>
                    <a:pt x="34" y="4604"/>
                    <a:pt x="1" y="4804"/>
                    <a:pt x="1" y="4937"/>
                  </a:cubicBezTo>
                  <a:lnTo>
                    <a:pt x="1" y="5137"/>
                  </a:lnTo>
                  <a:cubicBezTo>
                    <a:pt x="67" y="4904"/>
                    <a:pt x="134" y="4637"/>
                    <a:pt x="167" y="4370"/>
                  </a:cubicBezTo>
                  <a:cubicBezTo>
                    <a:pt x="301" y="3903"/>
                    <a:pt x="434" y="3236"/>
                    <a:pt x="668" y="2536"/>
                  </a:cubicBezTo>
                  <a:cubicBezTo>
                    <a:pt x="901" y="1802"/>
                    <a:pt x="1168" y="1168"/>
                    <a:pt x="1335" y="734"/>
                  </a:cubicBezTo>
                  <a:cubicBezTo>
                    <a:pt x="1468" y="501"/>
                    <a:pt x="1568" y="234"/>
                    <a:pt x="16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40;p16">
              <a:extLst>
                <a:ext uri="{FF2B5EF4-FFF2-40B4-BE49-F238E27FC236}">
                  <a16:creationId xmlns:a16="http://schemas.microsoft.com/office/drawing/2014/main" id="{4D3CCEEC-6685-413A-B4E2-0863C1DB49DB}"/>
                </a:ext>
              </a:extLst>
            </p:cNvPr>
            <p:cNvSpPr/>
            <p:nvPr/>
          </p:nvSpPr>
          <p:spPr>
            <a:xfrm>
              <a:off x="2591621" y="2080825"/>
              <a:ext cx="241601" cy="31618"/>
            </a:xfrm>
            <a:custGeom>
              <a:avLst/>
              <a:gdLst/>
              <a:ahLst/>
              <a:cxnLst/>
              <a:rect l="l" t="t" r="r" b="b"/>
              <a:pathLst>
                <a:path w="13143" h="1720" extrusionOk="0">
                  <a:moveTo>
                    <a:pt x="7779" y="1"/>
                  </a:moveTo>
                  <a:cubicBezTo>
                    <a:pt x="6476" y="1"/>
                    <a:pt x="5163" y="144"/>
                    <a:pt x="3870" y="418"/>
                  </a:cubicBezTo>
                  <a:cubicBezTo>
                    <a:pt x="3503" y="485"/>
                    <a:pt x="3102" y="585"/>
                    <a:pt x="2769" y="685"/>
                  </a:cubicBezTo>
                  <a:cubicBezTo>
                    <a:pt x="2435" y="752"/>
                    <a:pt x="2102" y="885"/>
                    <a:pt x="1801" y="952"/>
                  </a:cubicBezTo>
                  <a:cubicBezTo>
                    <a:pt x="1535" y="1052"/>
                    <a:pt x="1268" y="1152"/>
                    <a:pt x="1034" y="1252"/>
                  </a:cubicBezTo>
                  <a:cubicBezTo>
                    <a:pt x="801" y="1319"/>
                    <a:pt x="634" y="1419"/>
                    <a:pt x="467" y="1486"/>
                  </a:cubicBezTo>
                  <a:lnTo>
                    <a:pt x="100" y="1652"/>
                  </a:lnTo>
                  <a:cubicBezTo>
                    <a:pt x="33" y="1686"/>
                    <a:pt x="0" y="1719"/>
                    <a:pt x="0" y="1719"/>
                  </a:cubicBezTo>
                  <a:cubicBezTo>
                    <a:pt x="33" y="1719"/>
                    <a:pt x="67" y="1686"/>
                    <a:pt x="134" y="1686"/>
                  </a:cubicBezTo>
                  <a:lnTo>
                    <a:pt x="500" y="1552"/>
                  </a:lnTo>
                  <a:cubicBezTo>
                    <a:pt x="634" y="1486"/>
                    <a:pt x="834" y="1385"/>
                    <a:pt x="1068" y="1319"/>
                  </a:cubicBezTo>
                  <a:cubicBezTo>
                    <a:pt x="1301" y="1252"/>
                    <a:pt x="1535" y="1152"/>
                    <a:pt x="1835" y="1052"/>
                  </a:cubicBezTo>
                  <a:cubicBezTo>
                    <a:pt x="2135" y="952"/>
                    <a:pt x="2469" y="885"/>
                    <a:pt x="2802" y="785"/>
                  </a:cubicBezTo>
                  <a:cubicBezTo>
                    <a:pt x="3136" y="685"/>
                    <a:pt x="3503" y="618"/>
                    <a:pt x="3903" y="518"/>
                  </a:cubicBezTo>
                  <a:cubicBezTo>
                    <a:pt x="5165" y="271"/>
                    <a:pt x="6463" y="133"/>
                    <a:pt x="7757" y="133"/>
                  </a:cubicBezTo>
                  <a:cubicBezTo>
                    <a:pt x="8208" y="133"/>
                    <a:pt x="8658" y="150"/>
                    <a:pt x="9107" y="185"/>
                  </a:cubicBezTo>
                  <a:cubicBezTo>
                    <a:pt x="9507" y="218"/>
                    <a:pt x="9874" y="251"/>
                    <a:pt x="10241" y="285"/>
                  </a:cubicBezTo>
                  <a:cubicBezTo>
                    <a:pt x="10574" y="318"/>
                    <a:pt x="10908" y="385"/>
                    <a:pt x="11208" y="418"/>
                  </a:cubicBezTo>
                  <a:cubicBezTo>
                    <a:pt x="11508" y="485"/>
                    <a:pt x="11775" y="552"/>
                    <a:pt x="12009" y="585"/>
                  </a:cubicBezTo>
                  <a:cubicBezTo>
                    <a:pt x="12242" y="618"/>
                    <a:pt x="12476" y="685"/>
                    <a:pt x="12609" y="718"/>
                  </a:cubicBezTo>
                  <a:lnTo>
                    <a:pt x="13009" y="818"/>
                  </a:lnTo>
                  <a:cubicBezTo>
                    <a:pt x="13043" y="818"/>
                    <a:pt x="13109" y="852"/>
                    <a:pt x="13143" y="852"/>
                  </a:cubicBezTo>
                  <a:cubicBezTo>
                    <a:pt x="13109" y="818"/>
                    <a:pt x="13043" y="785"/>
                    <a:pt x="13009" y="785"/>
                  </a:cubicBezTo>
                  <a:lnTo>
                    <a:pt x="12642" y="685"/>
                  </a:lnTo>
                  <a:cubicBezTo>
                    <a:pt x="12476" y="618"/>
                    <a:pt x="12276" y="552"/>
                    <a:pt x="12042" y="518"/>
                  </a:cubicBezTo>
                  <a:cubicBezTo>
                    <a:pt x="11809" y="451"/>
                    <a:pt x="11542" y="385"/>
                    <a:pt x="11241" y="351"/>
                  </a:cubicBezTo>
                  <a:cubicBezTo>
                    <a:pt x="10941" y="285"/>
                    <a:pt x="10608" y="251"/>
                    <a:pt x="10241" y="185"/>
                  </a:cubicBezTo>
                  <a:cubicBezTo>
                    <a:pt x="9874" y="118"/>
                    <a:pt x="9507" y="85"/>
                    <a:pt x="9107" y="51"/>
                  </a:cubicBezTo>
                  <a:cubicBezTo>
                    <a:pt x="8666" y="17"/>
                    <a:pt x="8223" y="1"/>
                    <a:pt x="77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41;p16">
              <a:extLst>
                <a:ext uri="{FF2B5EF4-FFF2-40B4-BE49-F238E27FC236}">
                  <a16:creationId xmlns:a16="http://schemas.microsoft.com/office/drawing/2014/main" id="{A88CD9BA-ED66-4E56-9C3D-B9E73B761CE1}"/>
                </a:ext>
              </a:extLst>
            </p:cNvPr>
            <p:cNvSpPr/>
            <p:nvPr/>
          </p:nvSpPr>
          <p:spPr>
            <a:xfrm>
              <a:off x="2952176" y="1760455"/>
              <a:ext cx="3695" cy="412687"/>
            </a:xfrm>
            <a:custGeom>
              <a:avLst/>
              <a:gdLst/>
              <a:ahLst/>
              <a:cxnLst/>
              <a:rect l="l" t="t" r="r" b="b"/>
              <a:pathLst>
                <a:path w="201" h="22450" extrusionOk="0">
                  <a:moveTo>
                    <a:pt x="100" y="0"/>
                  </a:moveTo>
                  <a:cubicBezTo>
                    <a:pt x="33" y="0"/>
                    <a:pt x="0" y="5004"/>
                    <a:pt x="0" y="11208"/>
                  </a:cubicBezTo>
                  <a:cubicBezTo>
                    <a:pt x="0" y="17446"/>
                    <a:pt x="33" y="22449"/>
                    <a:pt x="100" y="22449"/>
                  </a:cubicBezTo>
                  <a:cubicBezTo>
                    <a:pt x="167" y="22449"/>
                    <a:pt x="200" y="17446"/>
                    <a:pt x="200" y="11208"/>
                  </a:cubicBezTo>
                  <a:cubicBezTo>
                    <a:pt x="200" y="5004"/>
                    <a:pt x="167"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42;p16">
              <a:extLst>
                <a:ext uri="{FF2B5EF4-FFF2-40B4-BE49-F238E27FC236}">
                  <a16:creationId xmlns:a16="http://schemas.microsoft.com/office/drawing/2014/main" id="{FD50D3C4-9A0E-44B8-80EB-4250069BDC92}"/>
                </a:ext>
              </a:extLst>
            </p:cNvPr>
            <p:cNvSpPr/>
            <p:nvPr/>
          </p:nvSpPr>
          <p:spPr>
            <a:xfrm>
              <a:off x="2460389" y="1752238"/>
              <a:ext cx="969475" cy="417228"/>
            </a:xfrm>
            <a:custGeom>
              <a:avLst/>
              <a:gdLst/>
              <a:ahLst/>
              <a:cxnLst/>
              <a:rect l="l" t="t" r="r" b="b"/>
              <a:pathLst>
                <a:path w="52739" h="22697" extrusionOk="0">
                  <a:moveTo>
                    <a:pt x="51484" y="22557"/>
                  </a:moveTo>
                  <a:cubicBezTo>
                    <a:pt x="51393" y="22588"/>
                    <a:pt x="51300" y="22612"/>
                    <a:pt x="51204" y="22630"/>
                  </a:cubicBezTo>
                  <a:cubicBezTo>
                    <a:pt x="51161" y="22651"/>
                    <a:pt x="51118" y="22666"/>
                    <a:pt x="51075" y="22675"/>
                  </a:cubicBezTo>
                  <a:lnTo>
                    <a:pt x="51075" y="22675"/>
                  </a:lnTo>
                  <a:cubicBezTo>
                    <a:pt x="51105" y="22672"/>
                    <a:pt x="51137" y="22668"/>
                    <a:pt x="51171" y="22663"/>
                  </a:cubicBezTo>
                  <a:cubicBezTo>
                    <a:pt x="51278" y="22634"/>
                    <a:pt x="51383" y="22599"/>
                    <a:pt x="51484" y="22557"/>
                  </a:cubicBezTo>
                  <a:close/>
                  <a:moveTo>
                    <a:pt x="50912" y="1"/>
                  </a:moveTo>
                  <a:cubicBezTo>
                    <a:pt x="50854" y="1"/>
                    <a:pt x="50795" y="5"/>
                    <a:pt x="50737" y="13"/>
                  </a:cubicBezTo>
                  <a:lnTo>
                    <a:pt x="1935" y="13"/>
                  </a:lnTo>
                  <a:cubicBezTo>
                    <a:pt x="868" y="13"/>
                    <a:pt x="34" y="847"/>
                    <a:pt x="1" y="1881"/>
                  </a:cubicBezTo>
                  <a:lnTo>
                    <a:pt x="1" y="13790"/>
                  </a:lnTo>
                  <a:lnTo>
                    <a:pt x="1" y="20828"/>
                  </a:lnTo>
                  <a:cubicBezTo>
                    <a:pt x="1" y="21462"/>
                    <a:pt x="301" y="21996"/>
                    <a:pt x="835" y="22363"/>
                  </a:cubicBezTo>
                  <a:cubicBezTo>
                    <a:pt x="1068" y="22529"/>
                    <a:pt x="1368" y="22630"/>
                    <a:pt x="1669" y="22696"/>
                  </a:cubicBezTo>
                  <a:lnTo>
                    <a:pt x="5838" y="22696"/>
                  </a:lnTo>
                  <a:lnTo>
                    <a:pt x="29222" y="22663"/>
                  </a:lnTo>
                  <a:lnTo>
                    <a:pt x="44999" y="22630"/>
                  </a:lnTo>
                  <a:lnTo>
                    <a:pt x="49269" y="22596"/>
                  </a:lnTo>
                  <a:lnTo>
                    <a:pt x="44999" y="22596"/>
                  </a:lnTo>
                  <a:lnTo>
                    <a:pt x="29222" y="22563"/>
                  </a:lnTo>
                  <a:lnTo>
                    <a:pt x="5838" y="22529"/>
                  </a:lnTo>
                  <a:lnTo>
                    <a:pt x="2502" y="22529"/>
                  </a:lnTo>
                  <a:cubicBezTo>
                    <a:pt x="2369" y="22546"/>
                    <a:pt x="2236" y="22555"/>
                    <a:pt x="2098" y="22555"/>
                  </a:cubicBezTo>
                  <a:cubicBezTo>
                    <a:pt x="1960" y="22555"/>
                    <a:pt x="1819" y="22546"/>
                    <a:pt x="1669" y="22529"/>
                  </a:cubicBezTo>
                  <a:cubicBezTo>
                    <a:pt x="1402" y="22496"/>
                    <a:pt x="1168" y="22396"/>
                    <a:pt x="935" y="22263"/>
                  </a:cubicBezTo>
                  <a:cubicBezTo>
                    <a:pt x="468" y="21929"/>
                    <a:pt x="201" y="21429"/>
                    <a:pt x="167" y="20895"/>
                  </a:cubicBezTo>
                  <a:lnTo>
                    <a:pt x="167" y="13857"/>
                  </a:lnTo>
                  <a:lnTo>
                    <a:pt x="167" y="6551"/>
                  </a:lnTo>
                  <a:lnTo>
                    <a:pt x="167" y="1848"/>
                  </a:lnTo>
                  <a:cubicBezTo>
                    <a:pt x="201" y="1581"/>
                    <a:pt x="268" y="1281"/>
                    <a:pt x="434" y="1014"/>
                  </a:cubicBezTo>
                  <a:cubicBezTo>
                    <a:pt x="735" y="514"/>
                    <a:pt x="1302" y="180"/>
                    <a:pt x="1935" y="180"/>
                  </a:cubicBezTo>
                  <a:lnTo>
                    <a:pt x="50103" y="180"/>
                  </a:lnTo>
                  <a:cubicBezTo>
                    <a:pt x="50212" y="172"/>
                    <a:pt x="50320" y="168"/>
                    <a:pt x="50428" y="168"/>
                  </a:cubicBezTo>
                  <a:cubicBezTo>
                    <a:pt x="50752" y="168"/>
                    <a:pt x="51070" y="205"/>
                    <a:pt x="51371" y="280"/>
                  </a:cubicBezTo>
                  <a:cubicBezTo>
                    <a:pt x="51971" y="480"/>
                    <a:pt x="52438" y="981"/>
                    <a:pt x="52572" y="1615"/>
                  </a:cubicBezTo>
                  <a:cubicBezTo>
                    <a:pt x="52605" y="1815"/>
                    <a:pt x="52605" y="2015"/>
                    <a:pt x="52605" y="2215"/>
                  </a:cubicBezTo>
                  <a:cubicBezTo>
                    <a:pt x="52605" y="8853"/>
                    <a:pt x="52638" y="14257"/>
                    <a:pt x="52638" y="17993"/>
                  </a:cubicBezTo>
                  <a:lnTo>
                    <a:pt x="52638" y="20461"/>
                  </a:lnTo>
                  <a:cubicBezTo>
                    <a:pt x="52638" y="20762"/>
                    <a:pt x="52638" y="21095"/>
                    <a:pt x="52538" y="21429"/>
                  </a:cubicBezTo>
                  <a:cubicBezTo>
                    <a:pt x="52438" y="21696"/>
                    <a:pt x="52305" y="21929"/>
                    <a:pt x="52138" y="22129"/>
                  </a:cubicBezTo>
                  <a:cubicBezTo>
                    <a:pt x="51949" y="22318"/>
                    <a:pt x="51727" y="22456"/>
                    <a:pt x="51484" y="22557"/>
                  </a:cubicBezTo>
                  <a:lnTo>
                    <a:pt x="51484" y="22557"/>
                  </a:lnTo>
                  <a:cubicBezTo>
                    <a:pt x="51740" y="22469"/>
                    <a:pt x="51974" y="22326"/>
                    <a:pt x="52171" y="22129"/>
                  </a:cubicBezTo>
                  <a:cubicBezTo>
                    <a:pt x="52371" y="21896"/>
                    <a:pt x="52505" y="21662"/>
                    <a:pt x="52605" y="21395"/>
                  </a:cubicBezTo>
                  <a:cubicBezTo>
                    <a:pt x="52672" y="21095"/>
                    <a:pt x="52705" y="20762"/>
                    <a:pt x="52705" y="20428"/>
                  </a:cubicBezTo>
                  <a:lnTo>
                    <a:pt x="52705" y="17960"/>
                  </a:lnTo>
                  <a:cubicBezTo>
                    <a:pt x="52705" y="14224"/>
                    <a:pt x="52738" y="8853"/>
                    <a:pt x="52738" y="2182"/>
                  </a:cubicBezTo>
                  <a:cubicBezTo>
                    <a:pt x="52738" y="1948"/>
                    <a:pt x="52738" y="1748"/>
                    <a:pt x="52705" y="1548"/>
                  </a:cubicBezTo>
                  <a:cubicBezTo>
                    <a:pt x="52538" y="881"/>
                    <a:pt x="52071" y="314"/>
                    <a:pt x="51437" y="113"/>
                  </a:cubicBezTo>
                  <a:cubicBezTo>
                    <a:pt x="51262" y="38"/>
                    <a:pt x="51087" y="1"/>
                    <a:pt x="50912" y="1"/>
                  </a:cubicBezTo>
                  <a:close/>
                  <a:moveTo>
                    <a:pt x="51075" y="22675"/>
                  </a:moveTo>
                  <a:cubicBezTo>
                    <a:pt x="50901" y="22696"/>
                    <a:pt x="50804" y="22696"/>
                    <a:pt x="50804" y="22696"/>
                  </a:cubicBezTo>
                  <a:cubicBezTo>
                    <a:pt x="50894" y="22696"/>
                    <a:pt x="50985" y="22696"/>
                    <a:pt x="51075" y="226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43;p16">
              <a:extLst>
                <a:ext uri="{FF2B5EF4-FFF2-40B4-BE49-F238E27FC236}">
                  <a16:creationId xmlns:a16="http://schemas.microsoft.com/office/drawing/2014/main" id="{DCB58C34-B67F-4E24-9CDB-DCAF06107B33}"/>
                </a:ext>
              </a:extLst>
            </p:cNvPr>
            <p:cNvSpPr/>
            <p:nvPr/>
          </p:nvSpPr>
          <p:spPr>
            <a:xfrm>
              <a:off x="2990797" y="1847514"/>
              <a:ext cx="176619" cy="4320"/>
            </a:xfrm>
            <a:custGeom>
              <a:avLst/>
              <a:gdLst/>
              <a:ahLst/>
              <a:cxnLst/>
              <a:rect l="l" t="t" r="r" b="b"/>
              <a:pathLst>
                <a:path w="9608" h="235" extrusionOk="0">
                  <a:moveTo>
                    <a:pt x="4804" y="1"/>
                  </a:moveTo>
                  <a:cubicBezTo>
                    <a:pt x="2169" y="1"/>
                    <a:pt x="1" y="67"/>
                    <a:pt x="1" y="101"/>
                  </a:cubicBezTo>
                  <a:cubicBezTo>
                    <a:pt x="1" y="168"/>
                    <a:pt x="2169" y="234"/>
                    <a:pt x="4804" y="234"/>
                  </a:cubicBezTo>
                  <a:cubicBezTo>
                    <a:pt x="7473" y="234"/>
                    <a:pt x="9607" y="168"/>
                    <a:pt x="9607" y="101"/>
                  </a:cubicBezTo>
                  <a:cubicBezTo>
                    <a:pt x="9607" y="34"/>
                    <a:pt x="7473" y="1"/>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44;p16">
              <a:extLst>
                <a:ext uri="{FF2B5EF4-FFF2-40B4-BE49-F238E27FC236}">
                  <a16:creationId xmlns:a16="http://schemas.microsoft.com/office/drawing/2014/main" id="{BDCD62D0-7C9A-4A40-9BB5-CD23D067FF8A}"/>
                </a:ext>
              </a:extLst>
            </p:cNvPr>
            <p:cNvSpPr/>
            <p:nvPr/>
          </p:nvSpPr>
          <p:spPr>
            <a:xfrm>
              <a:off x="2988959" y="1902092"/>
              <a:ext cx="349543" cy="3695"/>
            </a:xfrm>
            <a:custGeom>
              <a:avLst/>
              <a:gdLst/>
              <a:ahLst/>
              <a:cxnLst/>
              <a:rect l="l" t="t" r="r" b="b"/>
              <a:pathLst>
                <a:path w="19015" h="201" extrusionOk="0">
                  <a:moveTo>
                    <a:pt x="9507" y="1"/>
                  </a:moveTo>
                  <a:cubicBezTo>
                    <a:pt x="4237" y="1"/>
                    <a:pt x="1" y="34"/>
                    <a:pt x="1" y="101"/>
                  </a:cubicBezTo>
                  <a:cubicBezTo>
                    <a:pt x="1" y="167"/>
                    <a:pt x="4237" y="201"/>
                    <a:pt x="9507" y="201"/>
                  </a:cubicBezTo>
                  <a:cubicBezTo>
                    <a:pt x="14744" y="201"/>
                    <a:pt x="19014" y="167"/>
                    <a:pt x="19014" y="101"/>
                  </a:cubicBezTo>
                  <a:cubicBezTo>
                    <a:pt x="19014" y="34"/>
                    <a:pt x="14744" y="1"/>
                    <a:pt x="9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45;p16">
              <a:extLst>
                <a:ext uri="{FF2B5EF4-FFF2-40B4-BE49-F238E27FC236}">
                  <a16:creationId xmlns:a16="http://schemas.microsoft.com/office/drawing/2014/main" id="{CCAF15E3-F017-4440-82DC-8BE194C4B1C5}"/>
                </a:ext>
              </a:extLst>
            </p:cNvPr>
            <p:cNvSpPr/>
            <p:nvPr/>
          </p:nvSpPr>
          <p:spPr>
            <a:xfrm>
              <a:off x="2988959" y="1933986"/>
              <a:ext cx="349543" cy="4302"/>
            </a:xfrm>
            <a:custGeom>
              <a:avLst/>
              <a:gdLst/>
              <a:ahLst/>
              <a:cxnLst/>
              <a:rect l="l" t="t" r="r" b="b"/>
              <a:pathLst>
                <a:path w="19015" h="234" extrusionOk="0">
                  <a:moveTo>
                    <a:pt x="9507" y="0"/>
                  </a:moveTo>
                  <a:cubicBezTo>
                    <a:pt x="4237" y="0"/>
                    <a:pt x="1" y="67"/>
                    <a:pt x="1" y="134"/>
                  </a:cubicBezTo>
                  <a:cubicBezTo>
                    <a:pt x="1" y="167"/>
                    <a:pt x="4237" y="234"/>
                    <a:pt x="9507" y="234"/>
                  </a:cubicBezTo>
                  <a:cubicBezTo>
                    <a:pt x="14744" y="234"/>
                    <a:pt x="19014" y="167"/>
                    <a:pt x="19014" y="134"/>
                  </a:cubicBezTo>
                  <a:cubicBezTo>
                    <a:pt x="19014" y="67"/>
                    <a:pt x="14744" y="0"/>
                    <a:pt x="9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46;p16">
              <a:extLst>
                <a:ext uri="{FF2B5EF4-FFF2-40B4-BE49-F238E27FC236}">
                  <a16:creationId xmlns:a16="http://schemas.microsoft.com/office/drawing/2014/main" id="{58927DE1-FEEF-477E-A62C-C24ABDC0B8B8}"/>
                </a:ext>
              </a:extLst>
            </p:cNvPr>
            <p:cNvSpPr/>
            <p:nvPr/>
          </p:nvSpPr>
          <p:spPr>
            <a:xfrm>
              <a:off x="3242821" y="2076689"/>
              <a:ext cx="60111" cy="50460"/>
            </a:xfrm>
            <a:custGeom>
              <a:avLst/>
              <a:gdLst/>
              <a:ahLst/>
              <a:cxnLst/>
              <a:rect l="l" t="t" r="r" b="b"/>
              <a:pathLst>
                <a:path w="3270" h="2745" extrusionOk="0">
                  <a:moveTo>
                    <a:pt x="914" y="84"/>
                  </a:moveTo>
                  <a:cubicBezTo>
                    <a:pt x="934" y="84"/>
                    <a:pt x="951" y="93"/>
                    <a:pt x="968" y="109"/>
                  </a:cubicBezTo>
                  <a:cubicBezTo>
                    <a:pt x="998" y="103"/>
                    <a:pt x="1028" y="101"/>
                    <a:pt x="1056" y="101"/>
                  </a:cubicBezTo>
                  <a:cubicBezTo>
                    <a:pt x="1184" y="101"/>
                    <a:pt x="1292" y="155"/>
                    <a:pt x="1401" y="209"/>
                  </a:cubicBezTo>
                  <a:cubicBezTo>
                    <a:pt x="1468" y="276"/>
                    <a:pt x="1568" y="343"/>
                    <a:pt x="1602" y="443"/>
                  </a:cubicBezTo>
                  <a:lnTo>
                    <a:pt x="1635" y="543"/>
                  </a:lnTo>
                  <a:lnTo>
                    <a:pt x="1702" y="443"/>
                  </a:lnTo>
                  <a:cubicBezTo>
                    <a:pt x="1812" y="222"/>
                    <a:pt x="2060" y="92"/>
                    <a:pt x="2313" y="92"/>
                  </a:cubicBezTo>
                  <a:cubicBezTo>
                    <a:pt x="2365" y="92"/>
                    <a:pt x="2417" y="98"/>
                    <a:pt x="2469" y="109"/>
                  </a:cubicBezTo>
                  <a:cubicBezTo>
                    <a:pt x="2636" y="143"/>
                    <a:pt x="2802" y="276"/>
                    <a:pt x="2936" y="410"/>
                  </a:cubicBezTo>
                  <a:cubicBezTo>
                    <a:pt x="3036" y="543"/>
                    <a:pt x="3136" y="710"/>
                    <a:pt x="3136" y="910"/>
                  </a:cubicBezTo>
                  <a:cubicBezTo>
                    <a:pt x="3169" y="1143"/>
                    <a:pt x="3103" y="1377"/>
                    <a:pt x="2969" y="1610"/>
                  </a:cubicBezTo>
                  <a:cubicBezTo>
                    <a:pt x="2836" y="1811"/>
                    <a:pt x="2636" y="1977"/>
                    <a:pt x="2402" y="2111"/>
                  </a:cubicBezTo>
                  <a:cubicBezTo>
                    <a:pt x="2102" y="2278"/>
                    <a:pt x="1735" y="2544"/>
                    <a:pt x="1635" y="2611"/>
                  </a:cubicBezTo>
                  <a:cubicBezTo>
                    <a:pt x="1501" y="2544"/>
                    <a:pt x="1101" y="2278"/>
                    <a:pt x="801" y="2077"/>
                  </a:cubicBezTo>
                  <a:cubicBezTo>
                    <a:pt x="567" y="1944"/>
                    <a:pt x="401" y="1777"/>
                    <a:pt x="267" y="1544"/>
                  </a:cubicBezTo>
                  <a:cubicBezTo>
                    <a:pt x="134" y="1344"/>
                    <a:pt x="100" y="1110"/>
                    <a:pt x="134" y="843"/>
                  </a:cubicBezTo>
                  <a:cubicBezTo>
                    <a:pt x="201" y="476"/>
                    <a:pt x="467" y="176"/>
                    <a:pt x="834" y="109"/>
                  </a:cubicBezTo>
                  <a:cubicBezTo>
                    <a:pt x="868" y="93"/>
                    <a:pt x="893" y="84"/>
                    <a:pt x="914" y="84"/>
                  </a:cubicBezTo>
                  <a:close/>
                  <a:moveTo>
                    <a:pt x="940" y="1"/>
                  </a:moveTo>
                  <a:cubicBezTo>
                    <a:pt x="904" y="1"/>
                    <a:pt x="869" y="4"/>
                    <a:pt x="834" y="9"/>
                  </a:cubicBezTo>
                  <a:cubicBezTo>
                    <a:pt x="634" y="76"/>
                    <a:pt x="434" y="176"/>
                    <a:pt x="301" y="310"/>
                  </a:cubicBezTo>
                  <a:cubicBezTo>
                    <a:pt x="167" y="476"/>
                    <a:pt x="67" y="676"/>
                    <a:pt x="34" y="877"/>
                  </a:cubicBezTo>
                  <a:cubicBezTo>
                    <a:pt x="0" y="1143"/>
                    <a:pt x="34" y="1410"/>
                    <a:pt x="167" y="1644"/>
                  </a:cubicBezTo>
                  <a:cubicBezTo>
                    <a:pt x="301" y="1877"/>
                    <a:pt x="501" y="2077"/>
                    <a:pt x="734" y="2211"/>
                  </a:cubicBezTo>
                  <a:cubicBezTo>
                    <a:pt x="1101" y="2444"/>
                    <a:pt x="1602" y="2745"/>
                    <a:pt x="1602" y="2745"/>
                  </a:cubicBezTo>
                  <a:lnTo>
                    <a:pt x="1635" y="2745"/>
                  </a:lnTo>
                  <a:cubicBezTo>
                    <a:pt x="1635" y="2745"/>
                    <a:pt x="2069" y="2444"/>
                    <a:pt x="2435" y="2244"/>
                  </a:cubicBezTo>
                  <a:cubicBezTo>
                    <a:pt x="2702" y="2111"/>
                    <a:pt x="2902" y="1911"/>
                    <a:pt x="3069" y="1677"/>
                  </a:cubicBezTo>
                  <a:cubicBezTo>
                    <a:pt x="3203" y="1444"/>
                    <a:pt x="3269" y="1210"/>
                    <a:pt x="3236" y="943"/>
                  </a:cubicBezTo>
                  <a:cubicBezTo>
                    <a:pt x="3203" y="710"/>
                    <a:pt x="3136" y="543"/>
                    <a:pt x="2969" y="376"/>
                  </a:cubicBezTo>
                  <a:cubicBezTo>
                    <a:pt x="2869" y="209"/>
                    <a:pt x="2669" y="109"/>
                    <a:pt x="2469" y="43"/>
                  </a:cubicBezTo>
                  <a:cubicBezTo>
                    <a:pt x="2409" y="29"/>
                    <a:pt x="2347" y="23"/>
                    <a:pt x="2286" y="23"/>
                  </a:cubicBezTo>
                  <a:cubicBezTo>
                    <a:pt x="2041" y="23"/>
                    <a:pt x="1795" y="129"/>
                    <a:pt x="1635" y="343"/>
                  </a:cubicBezTo>
                  <a:cubicBezTo>
                    <a:pt x="1602" y="276"/>
                    <a:pt x="1535" y="209"/>
                    <a:pt x="1468" y="176"/>
                  </a:cubicBezTo>
                  <a:cubicBezTo>
                    <a:pt x="1302" y="66"/>
                    <a:pt x="1114"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47;p16">
              <a:extLst>
                <a:ext uri="{FF2B5EF4-FFF2-40B4-BE49-F238E27FC236}">
                  <a16:creationId xmlns:a16="http://schemas.microsoft.com/office/drawing/2014/main" id="{646912A9-88A4-47C0-9D19-4D63A65A199B}"/>
                </a:ext>
              </a:extLst>
            </p:cNvPr>
            <p:cNvSpPr/>
            <p:nvPr/>
          </p:nvSpPr>
          <p:spPr>
            <a:xfrm>
              <a:off x="3337252" y="2077461"/>
              <a:ext cx="5533" cy="39265"/>
            </a:xfrm>
            <a:custGeom>
              <a:avLst/>
              <a:gdLst/>
              <a:ahLst/>
              <a:cxnLst/>
              <a:rect l="l" t="t" r="r" b="b"/>
              <a:pathLst>
                <a:path w="301" h="2136" extrusionOk="0">
                  <a:moveTo>
                    <a:pt x="0" y="1"/>
                  </a:moveTo>
                  <a:lnTo>
                    <a:pt x="0" y="1"/>
                  </a:lnTo>
                  <a:cubicBezTo>
                    <a:pt x="67" y="468"/>
                    <a:pt x="134" y="1135"/>
                    <a:pt x="234" y="1869"/>
                  </a:cubicBezTo>
                  <a:lnTo>
                    <a:pt x="267" y="2136"/>
                  </a:lnTo>
                  <a:lnTo>
                    <a:pt x="301" y="2136"/>
                  </a:lnTo>
                  <a:cubicBezTo>
                    <a:pt x="267" y="2035"/>
                    <a:pt x="267" y="1969"/>
                    <a:pt x="267" y="1869"/>
                  </a:cubicBezTo>
                  <a:cubicBezTo>
                    <a:pt x="167" y="1101"/>
                    <a:pt x="67" y="4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48;p16">
              <a:extLst>
                <a:ext uri="{FF2B5EF4-FFF2-40B4-BE49-F238E27FC236}">
                  <a16:creationId xmlns:a16="http://schemas.microsoft.com/office/drawing/2014/main" id="{4C3B570B-76AC-4520-8D1B-FFF11194E1B9}"/>
                </a:ext>
              </a:extLst>
            </p:cNvPr>
            <p:cNvSpPr/>
            <p:nvPr/>
          </p:nvSpPr>
          <p:spPr>
            <a:xfrm>
              <a:off x="3326829" y="2076854"/>
              <a:ext cx="55809" cy="40478"/>
            </a:xfrm>
            <a:custGeom>
              <a:avLst/>
              <a:gdLst/>
              <a:ahLst/>
              <a:cxnLst/>
              <a:rect l="l" t="t" r="r" b="b"/>
              <a:pathLst>
                <a:path w="3036" h="2202" extrusionOk="0">
                  <a:moveTo>
                    <a:pt x="67" y="0"/>
                  </a:moveTo>
                  <a:cubicBezTo>
                    <a:pt x="34" y="17"/>
                    <a:pt x="17" y="17"/>
                    <a:pt x="9" y="17"/>
                  </a:cubicBezTo>
                  <a:cubicBezTo>
                    <a:pt x="0" y="17"/>
                    <a:pt x="0" y="17"/>
                    <a:pt x="0" y="34"/>
                  </a:cubicBezTo>
                  <a:cubicBezTo>
                    <a:pt x="0" y="100"/>
                    <a:pt x="0" y="100"/>
                    <a:pt x="67" y="100"/>
                  </a:cubicBezTo>
                  <a:lnTo>
                    <a:pt x="534" y="100"/>
                  </a:lnTo>
                  <a:lnTo>
                    <a:pt x="768" y="1902"/>
                  </a:lnTo>
                  <a:lnTo>
                    <a:pt x="801" y="2169"/>
                  </a:lnTo>
                  <a:cubicBezTo>
                    <a:pt x="801" y="2202"/>
                    <a:pt x="834" y="2202"/>
                    <a:pt x="834" y="2202"/>
                  </a:cubicBezTo>
                  <a:lnTo>
                    <a:pt x="2969" y="2202"/>
                  </a:lnTo>
                  <a:cubicBezTo>
                    <a:pt x="3002" y="2202"/>
                    <a:pt x="3036" y="2202"/>
                    <a:pt x="3036" y="2169"/>
                  </a:cubicBezTo>
                  <a:cubicBezTo>
                    <a:pt x="3036" y="2135"/>
                    <a:pt x="3002" y="2135"/>
                    <a:pt x="2969" y="2135"/>
                  </a:cubicBezTo>
                  <a:lnTo>
                    <a:pt x="868" y="2102"/>
                  </a:lnTo>
                  <a:cubicBezTo>
                    <a:pt x="868" y="2035"/>
                    <a:pt x="868" y="2002"/>
                    <a:pt x="868" y="1935"/>
                  </a:cubicBezTo>
                  <a:lnTo>
                    <a:pt x="601" y="34"/>
                  </a:lnTo>
                  <a:cubicBezTo>
                    <a:pt x="601" y="0"/>
                    <a:pt x="56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49;p16">
              <a:extLst>
                <a:ext uri="{FF2B5EF4-FFF2-40B4-BE49-F238E27FC236}">
                  <a16:creationId xmlns:a16="http://schemas.microsoft.com/office/drawing/2014/main" id="{935A33CE-E55F-47ED-9D07-C4FD043A211F}"/>
                </a:ext>
              </a:extLst>
            </p:cNvPr>
            <p:cNvSpPr/>
            <p:nvPr/>
          </p:nvSpPr>
          <p:spPr>
            <a:xfrm>
              <a:off x="3385084" y="2083601"/>
              <a:ext cx="1232" cy="8603"/>
            </a:xfrm>
            <a:custGeom>
              <a:avLst/>
              <a:gdLst/>
              <a:ahLst/>
              <a:cxnLst/>
              <a:rect l="l" t="t" r="r" b="b"/>
              <a:pathLst>
                <a:path w="67" h="468" extrusionOk="0">
                  <a:moveTo>
                    <a:pt x="67" y="0"/>
                  </a:moveTo>
                  <a:lnTo>
                    <a:pt x="0" y="467"/>
                  </a:lnTo>
                  <a:cubicBezTo>
                    <a:pt x="34" y="300"/>
                    <a:pt x="67" y="167"/>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50;p16">
              <a:extLst>
                <a:ext uri="{FF2B5EF4-FFF2-40B4-BE49-F238E27FC236}">
                  <a16:creationId xmlns:a16="http://schemas.microsoft.com/office/drawing/2014/main" id="{EBE38F6E-E10A-48C5-B7EE-E89F3B0C170B}"/>
                </a:ext>
              </a:extLst>
            </p:cNvPr>
            <p:cNvSpPr/>
            <p:nvPr/>
          </p:nvSpPr>
          <p:spPr>
            <a:xfrm>
              <a:off x="3337859" y="2082976"/>
              <a:ext cx="49688" cy="26397"/>
            </a:xfrm>
            <a:custGeom>
              <a:avLst/>
              <a:gdLst/>
              <a:ahLst/>
              <a:cxnLst/>
              <a:rect l="l" t="t" r="r" b="b"/>
              <a:pathLst>
                <a:path w="2703" h="1436" extrusionOk="0">
                  <a:moveTo>
                    <a:pt x="34" y="1"/>
                  </a:moveTo>
                  <a:cubicBezTo>
                    <a:pt x="34" y="1"/>
                    <a:pt x="1" y="1"/>
                    <a:pt x="1" y="34"/>
                  </a:cubicBezTo>
                  <a:cubicBezTo>
                    <a:pt x="1" y="68"/>
                    <a:pt x="34" y="68"/>
                    <a:pt x="34" y="68"/>
                  </a:cubicBezTo>
                  <a:lnTo>
                    <a:pt x="2603" y="101"/>
                  </a:lnTo>
                  <a:lnTo>
                    <a:pt x="2369" y="1335"/>
                  </a:lnTo>
                  <a:lnTo>
                    <a:pt x="168" y="1335"/>
                  </a:lnTo>
                  <a:cubicBezTo>
                    <a:pt x="168" y="1369"/>
                    <a:pt x="201" y="1369"/>
                    <a:pt x="201" y="1369"/>
                  </a:cubicBezTo>
                  <a:lnTo>
                    <a:pt x="2436" y="1435"/>
                  </a:lnTo>
                  <a:cubicBezTo>
                    <a:pt x="2436" y="1435"/>
                    <a:pt x="2469" y="1402"/>
                    <a:pt x="2436" y="1369"/>
                  </a:cubicBezTo>
                  <a:lnTo>
                    <a:pt x="2503" y="1068"/>
                  </a:lnTo>
                  <a:cubicBezTo>
                    <a:pt x="2536" y="902"/>
                    <a:pt x="2569" y="701"/>
                    <a:pt x="2603" y="501"/>
                  </a:cubicBezTo>
                  <a:lnTo>
                    <a:pt x="2703" y="34"/>
                  </a:lnTo>
                  <a:cubicBezTo>
                    <a:pt x="2703" y="34"/>
                    <a:pt x="2703" y="34"/>
                    <a:pt x="2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51;p16">
              <a:extLst>
                <a:ext uri="{FF2B5EF4-FFF2-40B4-BE49-F238E27FC236}">
                  <a16:creationId xmlns:a16="http://schemas.microsoft.com/office/drawing/2014/main" id="{2E9905EC-5472-4582-8EE4-EE2BBD29C907}"/>
                </a:ext>
              </a:extLst>
            </p:cNvPr>
            <p:cNvSpPr/>
            <p:nvPr/>
          </p:nvSpPr>
          <p:spPr>
            <a:xfrm>
              <a:off x="3343374" y="2122847"/>
              <a:ext cx="8603" cy="8235"/>
            </a:xfrm>
            <a:custGeom>
              <a:avLst/>
              <a:gdLst/>
              <a:ahLst/>
              <a:cxnLst/>
              <a:rect l="l" t="t" r="r" b="b"/>
              <a:pathLst>
                <a:path w="468" h="448" extrusionOk="0">
                  <a:moveTo>
                    <a:pt x="201" y="0"/>
                  </a:moveTo>
                  <a:cubicBezTo>
                    <a:pt x="1" y="100"/>
                    <a:pt x="1" y="367"/>
                    <a:pt x="201" y="434"/>
                  </a:cubicBezTo>
                  <a:cubicBezTo>
                    <a:pt x="221" y="444"/>
                    <a:pt x="240" y="448"/>
                    <a:pt x="260" y="448"/>
                  </a:cubicBezTo>
                  <a:cubicBezTo>
                    <a:pt x="307" y="448"/>
                    <a:pt x="354" y="424"/>
                    <a:pt x="401" y="400"/>
                  </a:cubicBezTo>
                  <a:cubicBezTo>
                    <a:pt x="434" y="368"/>
                    <a:pt x="466" y="335"/>
                    <a:pt x="468" y="272"/>
                  </a:cubicBezTo>
                  <a:lnTo>
                    <a:pt x="468" y="272"/>
                  </a:lnTo>
                  <a:cubicBezTo>
                    <a:pt x="466" y="335"/>
                    <a:pt x="434" y="367"/>
                    <a:pt x="401" y="367"/>
                  </a:cubicBezTo>
                  <a:cubicBezTo>
                    <a:pt x="362" y="406"/>
                    <a:pt x="323" y="422"/>
                    <a:pt x="284" y="422"/>
                  </a:cubicBezTo>
                  <a:cubicBezTo>
                    <a:pt x="256" y="422"/>
                    <a:pt x="229" y="414"/>
                    <a:pt x="201" y="400"/>
                  </a:cubicBezTo>
                  <a:cubicBezTo>
                    <a:pt x="134" y="367"/>
                    <a:pt x="68" y="300"/>
                    <a:pt x="68" y="200"/>
                  </a:cubicBezTo>
                  <a:cubicBezTo>
                    <a:pt x="68" y="134"/>
                    <a:pt x="134" y="67"/>
                    <a:pt x="201" y="33"/>
                  </a:cubicBezTo>
                  <a:cubicBezTo>
                    <a:pt x="229" y="20"/>
                    <a:pt x="256" y="12"/>
                    <a:pt x="284" y="12"/>
                  </a:cubicBezTo>
                  <a:cubicBezTo>
                    <a:pt x="323" y="12"/>
                    <a:pt x="361" y="27"/>
                    <a:pt x="400" y="65"/>
                  </a:cubicBezTo>
                  <a:lnTo>
                    <a:pt x="400" y="65"/>
                  </a:lnTo>
                  <a:cubicBezTo>
                    <a:pt x="333" y="0"/>
                    <a:pt x="267" y="0"/>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52;p16">
              <a:extLst>
                <a:ext uri="{FF2B5EF4-FFF2-40B4-BE49-F238E27FC236}">
                  <a16:creationId xmlns:a16="http://schemas.microsoft.com/office/drawing/2014/main" id="{D2951DE5-B8EE-42EC-8087-BF8B32833297}"/>
                </a:ext>
              </a:extLst>
            </p:cNvPr>
            <p:cNvSpPr/>
            <p:nvPr/>
          </p:nvSpPr>
          <p:spPr>
            <a:xfrm>
              <a:off x="3343374" y="2122461"/>
              <a:ext cx="9835" cy="9449"/>
            </a:xfrm>
            <a:custGeom>
              <a:avLst/>
              <a:gdLst/>
              <a:ahLst/>
              <a:cxnLst/>
              <a:rect l="l" t="t" r="r" b="b"/>
              <a:pathLst>
                <a:path w="535" h="514" extrusionOk="0">
                  <a:moveTo>
                    <a:pt x="268" y="54"/>
                  </a:moveTo>
                  <a:cubicBezTo>
                    <a:pt x="301" y="88"/>
                    <a:pt x="335" y="88"/>
                    <a:pt x="368" y="121"/>
                  </a:cubicBezTo>
                  <a:cubicBezTo>
                    <a:pt x="401" y="155"/>
                    <a:pt x="435" y="188"/>
                    <a:pt x="435" y="221"/>
                  </a:cubicBezTo>
                  <a:cubicBezTo>
                    <a:pt x="435" y="221"/>
                    <a:pt x="435" y="255"/>
                    <a:pt x="435" y="255"/>
                  </a:cubicBezTo>
                  <a:lnTo>
                    <a:pt x="435" y="288"/>
                  </a:lnTo>
                  <a:cubicBezTo>
                    <a:pt x="435" y="321"/>
                    <a:pt x="401" y="355"/>
                    <a:pt x="368" y="388"/>
                  </a:cubicBezTo>
                  <a:cubicBezTo>
                    <a:pt x="351" y="405"/>
                    <a:pt x="326" y="413"/>
                    <a:pt x="297" y="413"/>
                  </a:cubicBezTo>
                  <a:cubicBezTo>
                    <a:pt x="268" y="413"/>
                    <a:pt x="234" y="405"/>
                    <a:pt x="201" y="388"/>
                  </a:cubicBezTo>
                  <a:cubicBezTo>
                    <a:pt x="134" y="388"/>
                    <a:pt x="101" y="321"/>
                    <a:pt x="101" y="255"/>
                  </a:cubicBezTo>
                  <a:cubicBezTo>
                    <a:pt x="101" y="155"/>
                    <a:pt x="134" y="121"/>
                    <a:pt x="201" y="88"/>
                  </a:cubicBezTo>
                  <a:lnTo>
                    <a:pt x="268" y="88"/>
                  </a:lnTo>
                  <a:lnTo>
                    <a:pt x="268" y="54"/>
                  </a:lnTo>
                  <a:close/>
                  <a:moveTo>
                    <a:pt x="279" y="1"/>
                  </a:moveTo>
                  <a:cubicBezTo>
                    <a:pt x="140" y="1"/>
                    <a:pt x="1" y="110"/>
                    <a:pt x="1" y="255"/>
                  </a:cubicBezTo>
                  <a:cubicBezTo>
                    <a:pt x="1" y="355"/>
                    <a:pt x="68" y="455"/>
                    <a:pt x="168" y="488"/>
                  </a:cubicBezTo>
                  <a:cubicBezTo>
                    <a:pt x="184" y="505"/>
                    <a:pt x="201" y="513"/>
                    <a:pt x="218" y="513"/>
                  </a:cubicBezTo>
                  <a:cubicBezTo>
                    <a:pt x="234" y="513"/>
                    <a:pt x="251" y="505"/>
                    <a:pt x="268" y="488"/>
                  </a:cubicBezTo>
                  <a:cubicBezTo>
                    <a:pt x="287" y="498"/>
                    <a:pt x="304" y="502"/>
                    <a:pt x="320" y="502"/>
                  </a:cubicBezTo>
                  <a:cubicBezTo>
                    <a:pt x="357" y="502"/>
                    <a:pt x="387" y="478"/>
                    <a:pt x="435" y="455"/>
                  </a:cubicBezTo>
                  <a:cubicBezTo>
                    <a:pt x="468" y="421"/>
                    <a:pt x="501" y="388"/>
                    <a:pt x="501" y="321"/>
                  </a:cubicBezTo>
                  <a:cubicBezTo>
                    <a:pt x="535" y="288"/>
                    <a:pt x="535" y="288"/>
                    <a:pt x="501" y="255"/>
                  </a:cubicBezTo>
                  <a:cubicBezTo>
                    <a:pt x="501" y="255"/>
                    <a:pt x="501" y="221"/>
                    <a:pt x="501" y="188"/>
                  </a:cubicBezTo>
                  <a:cubicBezTo>
                    <a:pt x="501" y="155"/>
                    <a:pt x="468" y="88"/>
                    <a:pt x="435" y="54"/>
                  </a:cubicBezTo>
                  <a:cubicBezTo>
                    <a:pt x="388" y="17"/>
                    <a:pt x="334"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53;p16">
              <a:extLst>
                <a:ext uri="{FF2B5EF4-FFF2-40B4-BE49-F238E27FC236}">
                  <a16:creationId xmlns:a16="http://schemas.microsoft.com/office/drawing/2014/main" id="{79192B92-D534-4605-9F7E-3A2541009F56}"/>
                </a:ext>
              </a:extLst>
            </p:cNvPr>
            <p:cNvSpPr/>
            <p:nvPr/>
          </p:nvSpPr>
          <p:spPr>
            <a:xfrm>
              <a:off x="3369753" y="2123050"/>
              <a:ext cx="7978" cy="8291"/>
            </a:xfrm>
            <a:custGeom>
              <a:avLst/>
              <a:gdLst/>
              <a:ahLst/>
              <a:cxnLst/>
              <a:rect l="l" t="t" r="r" b="b"/>
              <a:pathLst>
                <a:path w="434" h="451" extrusionOk="0">
                  <a:moveTo>
                    <a:pt x="434" y="290"/>
                  </a:moveTo>
                  <a:cubicBezTo>
                    <a:pt x="434" y="323"/>
                    <a:pt x="400" y="356"/>
                    <a:pt x="367" y="389"/>
                  </a:cubicBezTo>
                  <a:cubicBezTo>
                    <a:pt x="400" y="389"/>
                    <a:pt x="434" y="323"/>
                    <a:pt x="434" y="290"/>
                  </a:cubicBezTo>
                  <a:close/>
                  <a:moveTo>
                    <a:pt x="243" y="1"/>
                  </a:moveTo>
                  <a:cubicBezTo>
                    <a:pt x="211" y="1"/>
                    <a:pt x="175" y="9"/>
                    <a:pt x="134" y="22"/>
                  </a:cubicBezTo>
                  <a:cubicBezTo>
                    <a:pt x="67" y="22"/>
                    <a:pt x="0" y="123"/>
                    <a:pt x="0" y="223"/>
                  </a:cubicBezTo>
                  <a:cubicBezTo>
                    <a:pt x="0" y="360"/>
                    <a:pt x="95" y="450"/>
                    <a:pt x="208" y="450"/>
                  </a:cubicBezTo>
                  <a:cubicBezTo>
                    <a:pt x="259" y="450"/>
                    <a:pt x="315" y="431"/>
                    <a:pt x="367" y="389"/>
                  </a:cubicBezTo>
                  <a:lnTo>
                    <a:pt x="367" y="389"/>
                  </a:lnTo>
                  <a:cubicBezTo>
                    <a:pt x="301" y="423"/>
                    <a:pt x="234" y="423"/>
                    <a:pt x="167" y="423"/>
                  </a:cubicBezTo>
                  <a:cubicBezTo>
                    <a:pt x="67" y="389"/>
                    <a:pt x="34" y="289"/>
                    <a:pt x="34" y="223"/>
                  </a:cubicBezTo>
                  <a:cubicBezTo>
                    <a:pt x="34" y="123"/>
                    <a:pt x="100" y="56"/>
                    <a:pt x="167" y="22"/>
                  </a:cubicBezTo>
                  <a:cubicBezTo>
                    <a:pt x="234" y="22"/>
                    <a:pt x="301" y="22"/>
                    <a:pt x="367" y="56"/>
                  </a:cubicBezTo>
                  <a:cubicBezTo>
                    <a:pt x="328" y="17"/>
                    <a:pt x="289"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54;p16">
              <a:extLst>
                <a:ext uri="{FF2B5EF4-FFF2-40B4-BE49-F238E27FC236}">
                  <a16:creationId xmlns:a16="http://schemas.microsoft.com/office/drawing/2014/main" id="{AA7C8796-06F0-42B7-AD89-594E1AA1A302}"/>
                </a:ext>
              </a:extLst>
            </p:cNvPr>
            <p:cNvSpPr/>
            <p:nvPr/>
          </p:nvSpPr>
          <p:spPr>
            <a:xfrm>
              <a:off x="3367914" y="2122590"/>
              <a:ext cx="10441" cy="9467"/>
            </a:xfrm>
            <a:custGeom>
              <a:avLst/>
              <a:gdLst/>
              <a:ahLst/>
              <a:cxnLst/>
              <a:rect l="l" t="t" r="r" b="b"/>
              <a:pathLst>
                <a:path w="568" h="515" extrusionOk="0">
                  <a:moveTo>
                    <a:pt x="334" y="81"/>
                  </a:moveTo>
                  <a:cubicBezTo>
                    <a:pt x="367" y="81"/>
                    <a:pt x="401" y="114"/>
                    <a:pt x="434" y="114"/>
                  </a:cubicBezTo>
                  <a:cubicBezTo>
                    <a:pt x="434" y="148"/>
                    <a:pt x="467" y="181"/>
                    <a:pt x="501" y="214"/>
                  </a:cubicBezTo>
                  <a:cubicBezTo>
                    <a:pt x="467" y="248"/>
                    <a:pt x="467" y="248"/>
                    <a:pt x="501" y="248"/>
                  </a:cubicBezTo>
                  <a:cubicBezTo>
                    <a:pt x="501" y="281"/>
                    <a:pt x="501" y="281"/>
                    <a:pt x="501" y="281"/>
                  </a:cubicBezTo>
                  <a:cubicBezTo>
                    <a:pt x="467" y="348"/>
                    <a:pt x="434" y="381"/>
                    <a:pt x="434" y="381"/>
                  </a:cubicBezTo>
                  <a:cubicBezTo>
                    <a:pt x="387" y="405"/>
                    <a:pt x="340" y="428"/>
                    <a:pt x="304" y="428"/>
                  </a:cubicBezTo>
                  <a:cubicBezTo>
                    <a:pt x="290" y="428"/>
                    <a:pt x="277" y="424"/>
                    <a:pt x="267" y="414"/>
                  </a:cubicBezTo>
                  <a:cubicBezTo>
                    <a:pt x="200" y="381"/>
                    <a:pt x="134" y="314"/>
                    <a:pt x="134" y="248"/>
                  </a:cubicBezTo>
                  <a:cubicBezTo>
                    <a:pt x="134" y="181"/>
                    <a:pt x="200" y="114"/>
                    <a:pt x="267" y="81"/>
                  </a:cubicBezTo>
                  <a:close/>
                  <a:moveTo>
                    <a:pt x="299" y="0"/>
                  </a:moveTo>
                  <a:cubicBezTo>
                    <a:pt x="276" y="0"/>
                    <a:pt x="253" y="4"/>
                    <a:pt x="234" y="14"/>
                  </a:cubicBezTo>
                  <a:cubicBezTo>
                    <a:pt x="0" y="114"/>
                    <a:pt x="0" y="414"/>
                    <a:pt x="234" y="514"/>
                  </a:cubicBezTo>
                  <a:lnTo>
                    <a:pt x="300" y="514"/>
                  </a:lnTo>
                  <a:cubicBezTo>
                    <a:pt x="367" y="514"/>
                    <a:pt x="434" y="481"/>
                    <a:pt x="467" y="481"/>
                  </a:cubicBezTo>
                  <a:cubicBezTo>
                    <a:pt x="501" y="448"/>
                    <a:pt x="534" y="381"/>
                    <a:pt x="567" y="314"/>
                  </a:cubicBezTo>
                  <a:cubicBezTo>
                    <a:pt x="567" y="314"/>
                    <a:pt x="567" y="281"/>
                    <a:pt x="567" y="248"/>
                  </a:cubicBezTo>
                  <a:cubicBezTo>
                    <a:pt x="567" y="248"/>
                    <a:pt x="567" y="214"/>
                    <a:pt x="567" y="214"/>
                  </a:cubicBezTo>
                  <a:cubicBezTo>
                    <a:pt x="534" y="148"/>
                    <a:pt x="501" y="114"/>
                    <a:pt x="467" y="47"/>
                  </a:cubicBezTo>
                  <a:cubicBezTo>
                    <a:pt x="420" y="24"/>
                    <a:pt x="356"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55;p16">
              <a:extLst>
                <a:ext uri="{FF2B5EF4-FFF2-40B4-BE49-F238E27FC236}">
                  <a16:creationId xmlns:a16="http://schemas.microsoft.com/office/drawing/2014/main" id="{93EC4CDA-4870-491E-B0FA-99C4CB6A9F6F}"/>
                </a:ext>
              </a:extLst>
            </p:cNvPr>
            <p:cNvSpPr/>
            <p:nvPr/>
          </p:nvSpPr>
          <p:spPr>
            <a:xfrm>
              <a:off x="3369128" y="2068876"/>
              <a:ext cx="27004" cy="22574"/>
            </a:xfrm>
            <a:custGeom>
              <a:avLst/>
              <a:gdLst/>
              <a:ahLst/>
              <a:cxnLst/>
              <a:rect l="l" t="t" r="r" b="b"/>
              <a:pathLst>
                <a:path w="1469" h="1228" extrusionOk="0">
                  <a:moveTo>
                    <a:pt x="835" y="1"/>
                  </a:moveTo>
                  <a:cubicBezTo>
                    <a:pt x="301" y="1"/>
                    <a:pt x="1" y="668"/>
                    <a:pt x="401" y="1035"/>
                  </a:cubicBezTo>
                  <a:cubicBezTo>
                    <a:pt x="524" y="1168"/>
                    <a:pt x="679" y="1227"/>
                    <a:pt x="834" y="1227"/>
                  </a:cubicBezTo>
                  <a:cubicBezTo>
                    <a:pt x="1143" y="1227"/>
                    <a:pt x="1446" y="990"/>
                    <a:pt x="1469" y="634"/>
                  </a:cubicBezTo>
                  <a:cubicBezTo>
                    <a:pt x="1469" y="268"/>
                    <a:pt x="1168"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56;p16">
              <a:extLst>
                <a:ext uri="{FF2B5EF4-FFF2-40B4-BE49-F238E27FC236}">
                  <a16:creationId xmlns:a16="http://schemas.microsoft.com/office/drawing/2014/main" id="{D13FCFFF-6E29-478E-8DF2-DAAB634B0B10}"/>
                </a:ext>
              </a:extLst>
            </p:cNvPr>
            <p:cNvSpPr/>
            <p:nvPr/>
          </p:nvSpPr>
          <p:spPr>
            <a:xfrm>
              <a:off x="3384459" y="2074391"/>
              <a:ext cx="1250" cy="12298"/>
            </a:xfrm>
            <a:custGeom>
              <a:avLst/>
              <a:gdLst/>
              <a:ahLst/>
              <a:cxnLst/>
              <a:rect l="l" t="t" r="r" b="b"/>
              <a:pathLst>
                <a:path w="68" h="669" extrusionOk="0">
                  <a:moveTo>
                    <a:pt x="34" y="1"/>
                  </a:moveTo>
                  <a:cubicBezTo>
                    <a:pt x="34" y="134"/>
                    <a:pt x="1" y="234"/>
                    <a:pt x="34" y="334"/>
                  </a:cubicBezTo>
                  <a:cubicBezTo>
                    <a:pt x="68" y="234"/>
                    <a:pt x="68" y="134"/>
                    <a:pt x="34" y="1"/>
                  </a:cubicBezTo>
                  <a:close/>
                  <a:moveTo>
                    <a:pt x="34" y="334"/>
                  </a:moveTo>
                  <a:cubicBezTo>
                    <a:pt x="1" y="435"/>
                    <a:pt x="1" y="535"/>
                    <a:pt x="34" y="668"/>
                  </a:cubicBezTo>
                  <a:cubicBezTo>
                    <a:pt x="34" y="535"/>
                    <a:pt x="34" y="435"/>
                    <a:pt x="34" y="3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57;p16">
              <a:extLst>
                <a:ext uri="{FF2B5EF4-FFF2-40B4-BE49-F238E27FC236}">
                  <a16:creationId xmlns:a16="http://schemas.microsoft.com/office/drawing/2014/main" id="{C7B11236-59D5-490E-9A24-27A66764DB1E}"/>
                </a:ext>
              </a:extLst>
            </p:cNvPr>
            <p:cNvSpPr/>
            <p:nvPr/>
          </p:nvSpPr>
          <p:spPr>
            <a:xfrm>
              <a:off x="3378944" y="2080531"/>
              <a:ext cx="12280" cy="625"/>
            </a:xfrm>
            <a:custGeom>
              <a:avLst/>
              <a:gdLst/>
              <a:ahLst/>
              <a:cxnLst/>
              <a:rect l="l" t="t" r="r" b="b"/>
              <a:pathLst>
                <a:path w="668" h="34" extrusionOk="0">
                  <a:moveTo>
                    <a:pt x="1" y="0"/>
                  </a:moveTo>
                  <a:cubicBezTo>
                    <a:pt x="101" y="34"/>
                    <a:pt x="234" y="34"/>
                    <a:pt x="334" y="34"/>
                  </a:cubicBezTo>
                  <a:lnTo>
                    <a:pt x="668" y="34"/>
                  </a:lnTo>
                  <a:cubicBezTo>
                    <a:pt x="534" y="0"/>
                    <a:pt x="434" y="0"/>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58;p16">
              <a:extLst>
                <a:ext uri="{FF2B5EF4-FFF2-40B4-BE49-F238E27FC236}">
                  <a16:creationId xmlns:a16="http://schemas.microsoft.com/office/drawing/2014/main" id="{CB08C9C5-2F00-49C9-A580-2718C4BFED59}"/>
                </a:ext>
              </a:extLst>
            </p:cNvPr>
            <p:cNvSpPr/>
            <p:nvPr/>
          </p:nvSpPr>
          <p:spPr>
            <a:xfrm>
              <a:off x="3000614" y="2104446"/>
              <a:ext cx="160663" cy="4302"/>
            </a:xfrm>
            <a:custGeom>
              <a:avLst/>
              <a:gdLst/>
              <a:ahLst/>
              <a:cxnLst/>
              <a:rect l="l" t="t" r="r" b="b"/>
              <a:pathLst>
                <a:path w="8740" h="234" extrusionOk="0">
                  <a:moveTo>
                    <a:pt x="4370" y="0"/>
                  </a:moveTo>
                  <a:cubicBezTo>
                    <a:pt x="1968" y="0"/>
                    <a:pt x="0" y="67"/>
                    <a:pt x="0" y="134"/>
                  </a:cubicBezTo>
                  <a:cubicBezTo>
                    <a:pt x="0" y="167"/>
                    <a:pt x="1968" y="234"/>
                    <a:pt x="4370" y="234"/>
                  </a:cubicBezTo>
                  <a:cubicBezTo>
                    <a:pt x="6805" y="234"/>
                    <a:pt x="8740" y="167"/>
                    <a:pt x="8740" y="134"/>
                  </a:cubicBezTo>
                  <a:cubicBezTo>
                    <a:pt x="8740" y="67"/>
                    <a:pt x="6772"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59;p16">
              <a:extLst>
                <a:ext uri="{FF2B5EF4-FFF2-40B4-BE49-F238E27FC236}">
                  <a16:creationId xmlns:a16="http://schemas.microsoft.com/office/drawing/2014/main" id="{512F2704-8969-4C77-A2BD-141B52C93F9E}"/>
                </a:ext>
              </a:extLst>
            </p:cNvPr>
            <p:cNvSpPr/>
            <p:nvPr/>
          </p:nvSpPr>
          <p:spPr>
            <a:xfrm>
              <a:off x="2462227" y="2234447"/>
              <a:ext cx="965798" cy="415132"/>
            </a:xfrm>
            <a:custGeom>
              <a:avLst/>
              <a:gdLst/>
              <a:ahLst/>
              <a:cxnLst/>
              <a:rect l="l" t="t" r="r" b="b"/>
              <a:pathLst>
                <a:path w="52539" h="22583" extrusionOk="0">
                  <a:moveTo>
                    <a:pt x="1835" y="0"/>
                  </a:moveTo>
                  <a:cubicBezTo>
                    <a:pt x="801" y="0"/>
                    <a:pt x="1" y="834"/>
                    <a:pt x="1" y="1835"/>
                  </a:cubicBezTo>
                  <a:lnTo>
                    <a:pt x="1" y="20748"/>
                  </a:lnTo>
                  <a:cubicBezTo>
                    <a:pt x="1" y="21749"/>
                    <a:pt x="801" y="22583"/>
                    <a:pt x="1835" y="22583"/>
                  </a:cubicBezTo>
                  <a:lnTo>
                    <a:pt x="50704" y="22583"/>
                  </a:lnTo>
                  <a:cubicBezTo>
                    <a:pt x="51704" y="22583"/>
                    <a:pt x="52538" y="21749"/>
                    <a:pt x="52538" y="20748"/>
                  </a:cubicBezTo>
                  <a:lnTo>
                    <a:pt x="52538" y="1835"/>
                  </a:lnTo>
                  <a:cubicBezTo>
                    <a:pt x="52538" y="834"/>
                    <a:pt x="51704" y="0"/>
                    <a:pt x="507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60;p16">
              <a:extLst>
                <a:ext uri="{FF2B5EF4-FFF2-40B4-BE49-F238E27FC236}">
                  <a16:creationId xmlns:a16="http://schemas.microsoft.com/office/drawing/2014/main" id="{A900FA9B-6FFF-436B-B895-2E52D5D2616D}"/>
                </a:ext>
              </a:extLst>
            </p:cNvPr>
            <p:cNvSpPr/>
            <p:nvPr/>
          </p:nvSpPr>
          <p:spPr>
            <a:xfrm>
              <a:off x="2461620" y="2235054"/>
              <a:ext cx="491180" cy="414525"/>
            </a:xfrm>
            <a:custGeom>
              <a:avLst/>
              <a:gdLst/>
              <a:ahLst/>
              <a:cxnLst/>
              <a:rect l="l" t="t" r="r" b="b"/>
              <a:pathLst>
                <a:path w="26720" h="22550" extrusionOk="0">
                  <a:moveTo>
                    <a:pt x="1668" y="0"/>
                  </a:moveTo>
                  <a:cubicBezTo>
                    <a:pt x="768" y="0"/>
                    <a:pt x="0" y="734"/>
                    <a:pt x="0" y="1668"/>
                  </a:cubicBezTo>
                  <a:lnTo>
                    <a:pt x="0" y="20882"/>
                  </a:lnTo>
                  <a:cubicBezTo>
                    <a:pt x="0" y="21816"/>
                    <a:pt x="768" y="22550"/>
                    <a:pt x="1668" y="22550"/>
                  </a:cubicBezTo>
                  <a:lnTo>
                    <a:pt x="26719" y="22550"/>
                  </a:lnTo>
                  <a:lnTo>
                    <a:pt x="267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61;p16">
              <a:extLst>
                <a:ext uri="{FF2B5EF4-FFF2-40B4-BE49-F238E27FC236}">
                  <a16:creationId xmlns:a16="http://schemas.microsoft.com/office/drawing/2014/main" id="{AB3416B4-2E1A-4DC6-B61D-D992D472FAB1}"/>
                </a:ext>
              </a:extLst>
            </p:cNvPr>
            <p:cNvSpPr/>
            <p:nvPr/>
          </p:nvSpPr>
          <p:spPr>
            <a:xfrm>
              <a:off x="2952176" y="2240569"/>
              <a:ext cx="3695" cy="412081"/>
            </a:xfrm>
            <a:custGeom>
              <a:avLst/>
              <a:gdLst/>
              <a:ahLst/>
              <a:cxnLst/>
              <a:rect l="l" t="t" r="r" b="b"/>
              <a:pathLst>
                <a:path w="201" h="22417" extrusionOk="0">
                  <a:moveTo>
                    <a:pt x="100" y="1"/>
                  </a:moveTo>
                  <a:cubicBezTo>
                    <a:pt x="33" y="1"/>
                    <a:pt x="0" y="5004"/>
                    <a:pt x="0" y="11209"/>
                  </a:cubicBezTo>
                  <a:cubicBezTo>
                    <a:pt x="0" y="17413"/>
                    <a:pt x="33" y="22417"/>
                    <a:pt x="100" y="22417"/>
                  </a:cubicBezTo>
                  <a:cubicBezTo>
                    <a:pt x="167" y="22417"/>
                    <a:pt x="200" y="17447"/>
                    <a:pt x="200" y="11209"/>
                  </a:cubicBezTo>
                  <a:cubicBezTo>
                    <a:pt x="200" y="5004"/>
                    <a:pt x="167" y="1"/>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62;p16">
              <a:extLst>
                <a:ext uri="{FF2B5EF4-FFF2-40B4-BE49-F238E27FC236}">
                  <a16:creationId xmlns:a16="http://schemas.microsoft.com/office/drawing/2014/main" id="{1C57EF37-EE57-4822-AFEE-F6071B0B13FD}"/>
                </a:ext>
              </a:extLst>
            </p:cNvPr>
            <p:cNvSpPr/>
            <p:nvPr/>
          </p:nvSpPr>
          <p:spPr>
            <a:xfrm>
              <a:off x="2460389" y="2232609"/>
              <a:ext cx="969475" cy="416970"/>
            </a:xfrm>
            <a:custGeom>
              <a:avLst/>
              <a:gdLst/>
              <a:ahLst/>
              <a:cxnLst/>
              <a:rect l="l" t="t" r="r" b="b"/>
              <a:pathLst>
                <a:path w="52739" h="22683" extrusionOk="0">
                  <a:moveTo>
                    <a:pt x="1935" y="0"/>
                  </a:moveTo>
                  <a:cubicBezTo>
                    <a:pt x="901" y="0"/>
                    <a:pt x="34" y="834"/>
                    <a:pt x="1" y="1868"/>
                  </a:cubicBezTo>
                  <a:lnTo>
                    <a:pt x="1" y="13777"/>
                  </a:lnTo>
                  <a:lnTo>
                    <a:pt x="1" y="20815"/>
                  </a:lnTo>
                  <a:cubicBezTo>
                    <a:pt x="34" y="21782"/>
                    <a:pt x="735" y="22550"/>
                    <a:pt x="1669" y="22683"/>
                  </a:cubicBezTo>
                  <a:lnTo>
                    <a:pt x="5838" y="22683"/>
                  </a:lnTo>
                  <a:lnTo>
                    <a:pt x="29222" y="22650"/>
                  </a:lnTo>
                  <a:lnTo>
                    <a:pt x="44999" y="22616"/>
                  </a:lnTo>
                  <a:lnTo>
                    <a:pt x="29222" y="22583"/>
                  </a:lnTo>
                  <a:lnTo>
                    <a:pt x="5838" y="22550"/>
                  </a:lnTo>
                  <a:lnTo>
                    <a:pt x="2502" y="22550"/>
                  </a:lnTo>
                  <a:cubicBezTo>
                    <a:pt x="2325" y="22550"/>
                    <a:pt x="2132" y="22564"/>
                    <a:pt x="1944" y="22564"/>
                  </a:cubicBezTo>
                  <a:cubicBezTo>
                    <a:pt x="1850" y="22564"/>
                    <a:pt x="1757" y="22561"/>
                    <a:pt x="1669" y="22550"/>
                  </a:cubicBezTo>
                  <a:cubicBezTo>
                    <a:pt x="835" y="22416"/>
                    <a:pt x="201" y="21716"/>
                    <a:pt x="167" y="20882"/>
                  </a:cubicBezTo>
                  <a:lnTo>
                    <a:pt x="167" y="13843"/>
                  </a:lnTo>
                  <a:lnTo>
                    <a:pt x="167" y="6538"/>
                  </a:lnTo>
                  <a:lnTo>
                    <a:pt x="167" y="1835"/>
                  </a:lnTo>
                  <a:cubicBezTo>
                    <a:pt x="201" y="1568"/>
                    <a:pt x="268" y="1268"/>
                    <a:pt x="434" y="1001"/>
                  </a:cubicBezTo>
                  <a:cubicBezTo>
                    <a:pt x="735" y="500"/>
                    <a:pt x="1302" y="167"/>
                    <a:pt x="1935" y="167"/>
                  </a:cubicBezTo>
                  <a:lnTo>
                    <a:pt x="50103" y="167"/>
                  </a:lnTo>
                  <a:cubicBezTo>
                    <a:pt x="50212" y="159"/>
                    <a:pt x="50320" y="154"/>
                    <a:pt x="50428" y="154"/>
                  </a:cubicBezTo>
                  <a:cubicBezTo>
                    <a:pt x="50752" y="154"/>
                    <a:pt x="51070" y="192"/>
                    <a:pt x="51371" y="267"/>
                  </a:cubicBezTo>
                  <a:cubicBezTo>
                    <a:pt x="51971" y="467"/>
                    <a:pt x="52438" y="967"/>
                    <a:pt x="52572" y="1568"/>
                  </a:cubicBezTo>
                  <a:cubicBezTo>
                    <a:pt x="52605" y="1801"/>
                    <a:pt x="52605" y="2001"/>
                    <a:pt x="52605" y="2202"/>
                  </a:cubicBezTo>
                  <a:cubicBezTo>
                    <a:pt x="52605" y="8840"/>
                    <a:pt x="52638" y="14244"/>
                    <a:pt x="52638" y="17946"/>
                  </a:cubicBezTo>
                  <a:lnTo>
                    <a:pt x="52638" y="20448"/>
                  </a:lnTo>
                  <a:cubicBezTo>
                    <a:pt x="52638" y="20748"/>
                    <a:pt x="52638" y="21082"/>
                    <a:pt x="52538" y="21415"/>
                  </a:cubicBezTo>
                  <a:cubicBezTo>
                    <a:pt x="52438" y="21649"/>
                    <a:pt x="52305" y="21916"/>
                    <a:pt x="52138" y="22116"/>
                  </a:cubicBezTo>
                  <a:cubicBezTo>
                    <a:pt x="51871" y="22383"/>
                    <a:pt x="51537" y="22550"/>
                    <a:pt x="51171" y="22650"/>
                  </a:cubicBezTo>
                  <a:cubicBezTo>
                    <a:pt x="50937" y="22683"/>
                    <a:pt x="50804" y="22683"/>
                    <a:pt x="50804" y="22683"/>
                  </a:cubicBezTo>
                  <a:cubicBezTo>
                    <a:pt x="50937" y="22683"/>
                    <a:pt x="51070" y="22683"/>
                    <a:pt x="51204" y="22650"/>
                  </a:cubicBezTo>
                  <a:cubicBezTo>
                    <a:pt x="51571" y="22550"/>
                    <a:pt x="51938" y="22383"/>
                    <a:pt x="52205" y="22116"/>
                  </a:cubicBezTo>
                  <a:cubicBezTo>
                    <a:pt x="52371" y="21916"/>
                    <a:pt x="52505" y="21649"/>
                    <a:pt x="52605" y="21415"/>
                  </a:cubicBezTo>
                  <a:cubicBezTo>
                    <a:pt x="52705" y="21082"/>
                    <a:pt x="52738" y="20748"/>
                    <a:pt x="52705" y="20415"/>
                  </a:cubicBezTo>
                  <a:lnTo>
                    <a:pt x="52705" y="17946"/>
                  </a:lnTo>
                  <a:cubicBezTo>
                    <a:pt x="52705" y="14210"/>
                    <a:pt x="52738" y="8840"/>
                    <a:pt x="52738" y="2168"/>
                  </a:cubicBezTo>
                  <a:cubicBezTo>
                    <a:pt x="52738" y="1968"/>
                    <a:pt x="52738" y="1735"/>
                    <a:pt x="52705" y="1534"/>
                  </a:cubicBezTo>
                  <a:cubicBezTo>
                    <a:pt x="52572" y="867"/>
                    <a:pt x="52071" y="300"/>
                    <a:pt x="51437" y="100"/>
                  </a:cubicBezTo>
                  <a:cubicBezTo>
                    <a:pt x="51204" y="33"/>
                    <a:pt x="50970" y="0"/>
                    <a:pt x="50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63;p16">
              <a:extLst>
                <a:ext uri="{FF2B5EF4-FFF2-40B4-BE49-F238E27FC236}">
                  <a16:creationId xmlns:a16="http://schemas.microsoft.com/office/drawing/2014/main" id="{BACADB66-E25B-455C-B5AF-27A12474B978}"/>
                </a:ext>
              </a:extLst>
            </p:cNvPr>
            <p:cNvSpPr/>
            <p:nvPr/>
          </p:nvSpPr>
          <p:spPr>
            <a:xfrm>
              <a:off x="2990797" y="2327647"/>
              <a:ext cx="176619" cy="3695"/>
            </a:xfrm>
            <a:custGeom>
              <a:avLst/>
              <a:gdLst/>
              <a:ahLst/>
              <a:cxnLst/>
              <a:rect l="l" t="t" r="r" b="b"/>
              <a:pathLst>
                <a:path w="9608" h="201" extrusionOk="0">
                  <a:moveTo>
                    <a:pt x="4804" y="0"/>
                  </a:moveTo>
                  <a:cubicBezTo>
                    <a:pt x="2169" y="0"/>
                    <a:pt x="1" y="34"/>
                    <a:pt x="1" y="101"/>
                  </a:cubicBezTo>
                  <a:cubicBezTo>
                    <a:pt x="1" y="167"/>
                    <a:pt x="2169" y="201"/>
                    <a:pt x="4804" y="201"/>
                  </a:cubicBezTo>
                  <a:cubicBezTo>
                    <a:pt x="7473" y="201"/>
                    <a:pt x="9607" y="167"/>
                    <a:pt x="9607" y="101"/>
                  </a:cubicBezTo>
                  <a:cubicBezTo>
                    <a:pt x="9607" y="34"/>
                    <a:pt x="7473" y="0"/>
                    <a:pt x="4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64;p16">
              <a:extLst>
                <a:ext uri="{FF2B5EF4-FFF2-40B4-BE49-F238E27FC236}">
                  <a16:creationId xmlns:a16="http://schemas.microsoft.com/office/drawing/2014/main" id="{FFB6A8BD-89C7-4412-979A-543B43310E6A}"/>
                </a:ext>
              </a:extLst>
            </p:cNvPr>
            <p:cNvSpPr/>
            <p:nvPr/>
          </p:nvSpPr>
          <p:spPr>
            <a:xfrm>
              <a:off x="2988959" y="2382224"/>
              <a:ext cx="349543" cy="3695"/>
            </a:xfrm>
            <a:custGeom>
              <a:avLst/>
              <a:gdLst/>
              <a:ahLst/>
              <a:cxnLst/>
              <a:rect l="l" t="t" r="r" b="b"/>
              <a:pathLst>
                <a:path w="19015" h="201" extrusionOk="0">
                  <a:moveTo>
                    <a:pt x="9507" y="0"/>
                  </a:moveTo>
                  <a:cubicBezTo>
                    <a:pt x="4237" y="0"/>
                    <a:pt x="1" y="34"/>
                    <a:pt x="1" y="100"/>
                  </a:cubicBezTo>
                  <a:cubicBezTo>
                    <a:pt x="1" y="167"/>
                    <a:pt x="4237" y="200"/>
                    <a:pt x="9507" y="200"/>
                  </a:cubicBezTo>
                  <a:cubicBezTo>
                    <a:pt x="14744" y="200"/>
                    <a:pt x="19014" y="167"/>
                    <a:pt x="19014" y="100"/>
                  </a:cubicBezTo>
                  <a:cubicBezTo>
                    <a:pt x="19014" y="34"/>
                    <a:pt x="14744" y="0"/>
                    <a:pt x="9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65;p16">
              <a:extLst>
                <a:ext uri="{FF2B5EF4-FFF2-40B4-BE49-F238E27FC236}">
                  <a16:creationId xmlns:a16="http://schemas.microsoft.com/office/drawing/2014/main" id="{9B0802C9-8107-4BC8-B6EF-9434F613EC7F}"/>
                </a:ext>
              </a:extLst>
            </p:cNvPr>
            <p:cNvSpPr/>
            <p:nvPr/>
          </p:nvSpPr>
          <p:spPr>
            <a:xfrm>
              <a:off x="2988959" y="2414100"/>
              <a:ext cx="349543" cy="3695"/>
            </a:xfrm>
            <a:custGeom>
              <a:avLst/>
              <a:gdLst/>
              <a:ahLst/>
              <a:cxnLst/>
              <a:rect l="l" t="t" r="r" b="b"/>
              <a:pathLst>
                <a:path w="19015" h="201" extrusionOk="0">
                  <a:moveTo>
                    <a:pt x="9507" y="1"/>
                  </a:moveTo>
                  <a:cubicBezTo>
                    <a:pt x="4237" y="1"/>
                    <a:pt x="1" y="34"/>
                    <a:pt x="1" y="101"/>
                  </a:cubicBezTo>
                  <a:cubicBezTo>
                    <a:pt x="1" y="168"/>
                    <a:pt x="4237" y="201"/>
                    <a:pt x="9507" y="201"/>
                  </a:cubicBezTo>
                  <a:cubicBezTo>
                    <a:pt x="14744" y="201"/>
                    <a:pt x="19014" y="168"/>
                    <a:pt x="19014" y="101"/>
                  </a:cubicBezTo>
                  <a:cubicBezTo>
                    <a:pt x="19014" y="34"/>
                    <a:pt x="14744" y="1"/>
                    <a:pt x="9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66;p16">
              <a:extLst>
                <a:ext uri="{FF2B5EF4-FFF2-40B4-BE49-F238E27FC236}">
                  <a16:creationId xmlns:a16="http://schemas.microsoft.com/office/drawing/2014/main" id="{9D227904-6B39-461F-AC11-8F321E0C0C04}"/>
                </a:ext>
              </a:extLst>
            </p:cNvPr>
            <p:cNvSpPr/>
            <p:nvPr/>
          </p:nvSpPr>
          <p:spPr>
            <a:xfrm>
              <a:off x="3243428" y="2557428"/>
              <a:ext cx="58273" cy="48622"/>
            </a:xfrm>
            <a:custGeom>
              <a:avLst/>
              <a:gdLst/>
              <a:ahLst/>
              <a:cxnLst/>
              <a:rect l="l" t="t" r="r" b="b"/>
              <a:pathLst>
                <a:path w="3170" h="2645" extrusionOk="0">
                  <a:moveTo>
                    <a:pt x="910" y="1"/>
                  </a:moveTo>
                  <a:cubicBezTo>
                    <a:pt x="873" y="1"/>
                    <a:pt x="837" y="3"/>
                    <a:pt x="801" y="9"/>
                  </a:cubicBezTo>
                  <a:cubicBezTo>
                    <a:pt x="601" y="76"/>
                    <a:pt x="434" y="176"/>
                    <a:pt x="301" y="310"/>
                  </a:cubicBezTo>
                  <a:cubicBezTo>
                    <a:pt x="168" y="443"/>
                    <a:pt x="101" y="643"/>
                    <a:pt x="67" y="810"/>
                  </a:cubicBezTo>
                  <a:cubicBezTo>
                    <a:pt x="1" y="1077"/>
                    <a:pt x="67" y="1344"/>
                    <a:pt x="168" y="1544"/>
                  </a:cubicBezTo>
                  <a:cubicBezTo>
                    <a:pt x="301" y="1777"/>
                    <a:pt x="501" y="1977"/>
                    <a:pt x="735" y="2111"/>
                  </a:cubicBezTo>
                  <a:cubicBezTo>
                    <a:pt x="1102" y="2344"/>
                    <a:pt x="1602" y="2645"/>
                    <a:pt x="1602" y="2645"/>
                  </a:cubicBezTo>
                  <a:cubicBezTo>
                    <a:pt x="1602" y="2645"/>
                    <a:pt x="2002" y="2344"/>
                    <a:pt x="2402" y="2111"/>
                  </a:cubicBezTo>
                  <a:cubicBezTo>
                    <a:pt x="2636" y="2011"/>
                    <a:pt x="2836" y="1811"/>
                    <a:pt x="3003" y="1611"/>
                  </a:cubicBezTo>
                  <a:cubicBezTo>
                    <a:pt x="3136" y="1377"/>
                    <a:pt x="3170" y="1144"/>
                    <a:pt x="3170" y="877"/>
                  </a:cubicBezTo>
                  <a:cubicBezTo>
                    <a:pt x="3136" y="677"/>
                    <a:pt x="3070" y="510"/>
                    <a:pt x="2936" y="343"/>
                  </a:cubicBezTo>
                  <a:cubicBezTo>
                    <a:pt x="2803" y="210"/>
                    <a:pt x="2636" y="76"/>
                    <a:pt x="2436" y="43"/>
                  </a:cubicBezTo>
                  <a:cubicBezTo>
                    <a:pt x="2369" y="21"/>
                    <a:pt x="2302" y="9"/>
                    <a:pt x="2237" y="9"/>
                  </a:cubicBezTo>
                  <a:cubicBezTo>
                    <a:pt x="2106" y="9"/>
                    <a:pt x="1980" y="54"/>
                    <a:pt x="1869" y="143"/>
                  </a:cubicBezTo>
                  <a:cubicBezTo>
                    <a:pt x="1769" y="210"/>
                    <a:pt x="1669" y="276"/>
                    <a:pt x="1602" y="410"/>
                  </a:cubicBezTo>
                  <a:cubicBezTo>
                    <a:pt x="1569" y="310"/>
                    <a:pt x="1468" y="210"/>
                    <a:pt x="1402" y="143"/>
                  </a:cubicBezTo>
                  <a:cubicBezTo>
                    <a:pt x="1265" y="60"/>
                    <a:pt x="1082" y="1"/>
                    <a:pt x="9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67;p16">
              <a:extLst>
                <a:ext uri="{FF2B5EF4-FFF2-40B4-BE49-F238E27FC236}">
                  <a16:creationId xmlns:a16="http://schemas.microsoft.com/office/drawing/2014/main" id="{C6A5F7AD-148F-44E7-B391-10D689585E2E}"/>
                </a:ext>
              </a:extLst>
            </p:cNvPr>
            <p:cNvSpPr/>
            <p:nvPr/>
          </p:nvSpPr>
          <p:spPr>
            <a:xfrm>
              <a:off x="3242821" y="2556821"/>
              <a:ext cx="60111" cy="50460"/>
            </a:xfrm>
            <a:custGeom>
              <a:avLst/>
              <a:gdLst/>
              <a:ahLst/>
              <a:cxnLst/>
              <a:rect l="l" t="t" r="r" b="b"/>
              <a:pathLst>
                <a:path w="3270" h="2745" extrusionOk="0">
                  <a:moveTo>
                    <a:pt x="968" y="76"/>
                  </a:moveTo>
                  <a:cubicBezTo>
                    <a:pt x="1135" y="76"/>
                    <a:pt x="1268" y="142"/>
                    <a:pt x="1401" y="209"/>
                  </a:cubicBezTo>
                  <a:cubicBezTo>
                    <a:pt x="1501" y="276"/>
                    <a:pt x="1568" y="343"/>
                    <a:pt x="1602" y="443"/>
                  </a:cubicBezTo>
                  <a:lnTo>
                    <a:pt x="1635" y="509"/>
                  </a:lnTo>
                  <a:lnTo>
                    <a:pt x="1702" y="443"/>
                  </a:lnTo>
                  <a:cubicBezTo>
                    <a:pt x="1735" y="343"/>
                    <a:pt x="1835" y="276"/>
                    <a:pt x="1935" y="209"/>
                  </a:cubicBezTo>
                  <a:cubicBezTo>
                    <a:pt x="2046" y="120"/>
                    <a:pt x="2172" y="91"/>
                    <a:pt x="2293" y="91"/>
                  </a:cubicBezTo>
                  <a:cubicBezTo>
                    <a:pt x="2354" y="91"/>
                    <a:pt x="2413" y="98"/>
                    <a:pt x="2469" y="109"/>
                  </a:cubicBezTo>
                  <a:cubicBezTo>
                    <a:pt x="2636" y="142"/>
                    <a:pt x="2802" y="243"/>
                    <a:pt x="2936" y="409"/>
                  </a:cubicBezTo>
                  <a:cubicBezTo>
                    <a:pt x="3036" y="543"/>
                    <a:pt x="3136" y="710"/>
                    <a:pt x="3136" y="910"/>
                  </a:cubicBezTo>
                  <a:cubicBezTo>
                    <a:pt x="3169" y="1143"/>
                    <a:pt x="3103" y="1377"/>
                    <a:pt x="2969" y="1610"/>
                  </a:cubicBezTo>
                  <a:cubicBezTo>
                    <a:pt x="2836" y="1810"/>
                    <a:pt x="2636" y="1977"/>
                    <a:pt x="2402" y="2111"/>
                  </a:cubicBezTo>
                  <a:cubicBezTo>
                    <a:pt x="2102" y="2277"/>
                    <a:pt x="1735" y="2544"/>
                    <a:pt x="1635" y="2611"/>
                  </a:cubicBezTo>
                  <a:cubicBezTo>
                    <a:pt x="1501" y="2544"/>
                    <a:pt x="1101" y="2277"/>
                    <a:pt x="801" y="2077"/>
                  </a:cubicBezTo>
                  <a:cubicBezTo>
                    <a:pt x="567" y="1944"/>
                    <a:pt x="401" y="1777"/>
                    <a:pt x="267" y="1543"/>
                  </a:cubicBezTo>
                  <a:cubicBezTo>
                    <a:pt x="134" y="1343"/>
                    <a:pt x="100" y="1076"/>
                    <a:pt x="134" y="843"/>
                  </a:cubicBezTo>
                  <a:cubicBezTo>
                    <a:pt x="167" y="676"/>
                    <a:pt x="267" y="509"/>
                    <a:pt x="367" y="376"/>
                  </a:cubicBezTo>
                  <a:cubicBezTo>
                    <a:pt x="501" y="209"/>
                    <a:pt x="668" y="142"/>
                    <a:pt x="834" y="76"/>
                  </a:cubicBezTo>
                  <a:close/>
                  <a:moveTo>
                    <a:pt x="940" y="1"/>
                  </a:moveTo>
                  <a:cubicBezTo>
                    <a:pt x="904" y="1"/>
                    <a:pt x="869" y="3"/>
                    <a:pt x="834" y="9"/>
                  </a:cubicBezTo>
                  <a:cubicBezTo>
                    <a:pt x="634" y="76"/>
                    <a:pt x="434" y="176"/>
                    <a:pt x="301" y="309"/>
                  </a:cubicBezTo>
                  <a:cubicBezTo>
                    <a:pt x="167" y="476"/>
                    <a:pt x="67" y="676"/>
                    <a:pt x="34" y="876"/>
                  </a:cubicBezTo>
                  <a:cubicBezTo>
                    <a:pt x="0" y="1143"/>
                    <a:pt x="34" y="1410"/>
                    <a:pt x="167" y="1644"/>
                  </a:cubicBezTo>
                  <a:cubicBezTo>
                    <a:pt x="301" y="1877"/>
                    <a:pt x="501" y="2077"/>
                    <a:pt x="734" y="2211"/>
                  </a:cubicBezTo>
                  <a:cubicBezTo>
                    <a:pt x="1101" y="2444"/>
                    <a:pt x="1602" y="2744"/>
                    <a:pt x="1602" y="2744"/>
                  </a:cubicBezTo>
                  <a:lnTo>
                    <a:pt x="1668" y="2744"/>
                  </a:lnTo>
                  <a:cubicBezTo>
                    <a:pt x="1668" y="2744"/>
                    <a:pt x="2069" y="2444"/>
                    <a:pt x="2469" y="2211"/>
                  </a:cubicBezTo>
                  <a:cubicBezTo>
                    <a:pt x="2702" y="2077"/>
                    <a:pt x="2902" y="1910"/>
                    <a:pt x="3069" y="1677"/>
                  </a:cubicBezTo>
                  <a:cubicBezTo>
                    <a:pt x="3203" y="1443"/>
                    <a:pt x="3269" y="1177"/>
                    <a:pt x="3236" y="943"/>
                  </a:cubicBezTo>
                  <a:cubicBezTo>
                    <a:pt x="3236" y="710"/>
                    <a:pt x="3136" y="509"/>
                    <a:pt x="3003" y="376"/>
                  </a:cubicBezTo>
                  <a:cubicBezTo>
                    <a:pt x="2869" y="209"/>
                    <a:pt x="2702" y="76"/>
                    <a:pt x="2502" y="42"/>
                  </a:cubicBezTo>
                  <a:cubicBezTo>
                    <a:pt x="2424" y="20"/>
                    <a:pt x="2347" y="9"/>
                    <a:pt x="2271" y="9"/>
                  </a:cubicBezTo>
                  <a:cubicBezTo>
                    <a:pt x="2120" y="9"/>
                    <a:pt x="1980" y="54"/>
                    <a:pt x="1868" y="142"/>
                  </a:cubicBezTo>
                  <a:cubicBezTo>
                    <a:pt x="1768" y="209"/>
                    <a:pt x="1702" y="276"/>
                    <a:pt x="1635" y="343"/>
                  </a:cubicBezTo>
                  <a:cubicBezTo>
                    <a:pt x="1602" y="276"/>
                    <a:pt x="1535" y="209"/>
                    <a:pt x="1468" y="176"/>
                  </a:cubicBezTo>
                  <a:cubicBezTo>
                    <a:pt x="1302" y="65"/>
                    <a:pt x="1114"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68;p16">
              <a:extLst>
                <a:ext uri="{FF2B5EF4-FFF2-40B4-BE49-F238E27FC236}">
                  <a16:creationId xmlns:a16="http://schemas.microsoft.com/office/drawing/2014/main" id="{A8584AFD-D6BF-45D4-B34E-6E62F6B5D616}"/>
                </a:ext>
              </a:extLst>
            </p:cNvPr>
            <p:cNvSpPr/>
            <p:nvPr/>
          </p:nvSpPr>
          <p:spPr>
            <a:xfrm>
              <a:off x="3337252" y="2557612"/>
              <a:ext cx="44780" cy="39247"/>
            </a:xfrm>
            <a:custGeom>
              <a:avLst/>
              <a:gdLst/>
              <a:ahLst/>
              <a:cxnLst/>
              <a:rect l="l" t="t" r="r" b="b"/>
              <a:pathLst>
                <a:path w="2436" h="2135" extrusionOk="0">
                  <a:moveTo>
                    <a:pt x="1" y="0"/>
                  </a:moveTo>
                  <a:cubicBezTo>
                    <a:pt x="67" y="467"/>
                    <a:pt x="134" y="1101"/>
                    <a:pt x="234" y="1867"/>
                  </a:cubicBezTo>
                  <a:lnTo>
                    <a:pt x="267" y="2101"/>
                  </a:lnTo>
                  <a:lnTo>
                    <a:pt x="301" y="2101"/>
                  </a:lnTo>
                  <a:cubicBezTo>
                    <a:pt x="267" y="2034"/>
                    <a:pt x="267" y="1934"/>
                    <a:pt x="267" y="1867"/>
                  </a:cubicBezTo>
                  <a:lnTo>
                    <a:pt x="1" y="0"/>
                  </a:lnTo>
                  <a:close/>
                  <a:moveTo>
                    <a:pt x="301" y="2101"/>
                  </a:moveTo>
                  <a:lnTo>
                    <a:pt x="1835" y="2134"/>
                  </a:lnTo>
                  <a:lnTo>
                    <a:pt x="2435" y="2134"/>
                  </a:lnTo>
                  <a:lnTo>
                    <a:pt x="2435" y="210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69;p16">
              <a:extLst>
                <a:ext uri="{FF2B5EF4-FFF2-40B4-BE49-F238E27FC236}">
                  <a16:creationId xmlns:a16="http://schemas.microsoft.com/office/drawing/2014/main" id="{05FA38ED-A694-4F7E-B850-04223006D78B}"/>
                </a:ext>
              </a:extLst>
            </p:cNvPr>
            <p:cNvSpPr/>
            <p:nvPr/>
          </p:nvSpPr>
          <p:spPr>
            <a:xfrm>
              <a:off x="3326829" y="2556987"/>
              <a:ext cx="55809" cy="40478"/>
            </a:xfrm>
            <a:custGeom>
              <a:avLst/>
              <a:gdLst/>
              <a:ahLst/>
              <a:cxnLst/>
              <a:rect l="l" t="t" r="r" b="b"/>
              <a:pathLst>
                <a:path w="3036" h="2202" extrusionOk="0">
                  <a:moveTo>
                    <a:pt x="67" y="0"/>
                  </a:moveTo>
                  <a:cubicBezTo>
                    <a:pt x="0" y="0"/>
                    <a:pt x="0" y="0"/>
                    <a:pt x="0" y="33"/>
                  </a:cubicBezTo>
                  <a:cubicBezTo>
                    <a:pt x="0" y="67"/>
                    <a:pt x="0" y="67"/>
                    <a:pt x="67" y="67"/>
                  </a:cubicBezTo>
                  <a:lnTo>
                    <a:pt x="534" y="67"/>
                  </a:lnTo>
                  <a:lnTo>
                    <a:pt x="801" y="2168"/>
                  </a:lnTo>
                  <a:cubicBezTo>
                    <a:pt x="801" y="2168"/>
                    <a:pt x="801" y="2202"/>
                    <a:pt x="834" y="2202"/>
                  </a:cubicBezTo>
                  <a:lnTo>
                    <a:pt x="2969" y="2202"/>
                  </a:lnTo>
                  <a:cubicBezTo>
                    <a:pt x="3002" y="2202"/>
                    <a:pt x="3036" y="2202"/>
                    <a:pt x="3036" y="2168"/>
                  </a:cubicBezTo>
                  <a:cubicBezTo>
                    <a:pt x="3036" y="2135"/>
                    <a:pt x="3002" y="2135"/>
                    <a:pt x="2969" y="2135"/>
                  </a:cubicBezTo>
                  <a:lnTo>
                    <a:pt x="868" y="2102"/>
                  </a:lnTo>
                  <a:cubicBezTo>
                    <a:pt x="868" y="2035"/>
                    <a:pt x="868" y="1968"/>
                    <a:pt x="868" y="1935"/>
                  </a:cubicBezTo>
                  <a:lnTo>
                    <a:pt x="601" y="33"/>
                  </a:lnTo>
                  <a:cubicBezTo>
                    <a:pt x="601" y="0"/>
                    <a:pt x="56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70;p16">
              <a:extLst>
                <a:ext uri="{FF2B5EF4-FFF2-40B4-BE49-F238E27FC236}">
                  <a16:creationId xmlns:a16="http://schemas.microsoft.com/office/drawing/2014/main" id="{A96F346C-7BDB-4D57-869A-9F8171EBB6C2}"/>
                </a:ext>
              </a:extLst>
            </p:cNvPr>
            <p:cNvSpPr/>
            <p:nvPr/>
          </p:nvSpPr>
          <p:spPr>
            <a:xfrm>
              <a:off x="3341535" y="2587024"/>
              <a:ext cx="40497" cy="625"/>
            </a:xfrm>
            <a:custGeom>
              <a:avLst/>
              <a:gdLst/>
              <a:ahLst/>
              <a:cxnLst/>
              <a:rect l="l" t="t" r="r" b="b"/>
              <a:pathLst>
                <a:path w="2203" h="34" extrusionOk="0">
                  <a:moveTo>
                    <a:pt x="1" y="1"/>
                  </a:moveTo>
                  <a:lnTo>
                    <a:pt x="1" y="34"/>
                  </a:lnTo>
                  <a:lnTo>
                    <a:pt x="2202" y="34"/>
                  </a:lnTo>
                  <a:lnTo>
                    <a:pt x="6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71;p16">
              <a:extLst>
                <a:ext uri="{FF2B5EF4-FFF2-40B4-BE49-F238E27FC236}">
                  <a16:creationId xmlns:a16="http://schemas.microsoft.com/office/drawing/2014/main" id="{1E116EBF-6204-4F98-AE6A-F979CCE9E970}"/>
                </a:ext>
              </a:extLst>
            </p:cNvPr>
            <p:cNvSpPr/>
            <p:nvPr/>
          </p:nvSpPr>
          <p:spPr>
            <a:xfrm>
              <a:off x="3337859" y="2563108"/>
              <a:ext cx="49688" cy="25772"/>
            </a:xfrm>
            <a:custGeom>
              <a:avLst/>
              <a:gdLst/>
              <a:ahLst/>
              <a:cxnLst/>
              <a:rect l="l" t="t" r="r" b="b"/>
              <a:pathLst>
                <a:path w="2703" h="1402" extrusionOk="0">
                  <a:moveTo>
                    <a:pt x="34" y="1"/>
                  </a:moveTo>
                  <a:cubicBezTo>
                    <a:pt x="34" y="1"/>
                    <a:pt x="1" y="1"/>
                    <a:pt x="1" y="34"/>
                  </a:cubicBezTo>
                  <a:cubicBezTo>
                    <a:pt x="1" y="67"/>
                    <a:pt x="34" y="67"/>
                    <a:pt x="34" y="67"/>
                  </a:cubicBezTo>
                  <a:lnTo>
                    <a:pt x="2603" y="101"/>
                  </a:lnTo>
                  <a:lnTo>
                    <a:pt x="2369" y="1335"/>
                  </a:lnTo>
                  <a:lnTo>
                    <a:pt x="168" y="1335"/>
                  </a:lnTo>
                  <a:cubicBezTo>
                    <a:pt x="168" y="1368"/>
                    <a:pt x="168" y="1368"/>
                    <a:pt x="201" y="1368"/>
                  </a:cubicBezTo>
                  <a:lnTo>
                    <a:pt x="2436" y="1402"/>
                  </a:lnTo>
                  <a:cubicBezTo>
                    <a:pt x="2436" y="1402"/>
                    <a:pt x="2436" y="1368"/>
                    <a:pt x="2436" y="1368"/>
                  </a:cubicBezTo>
                  <a:lnTo>
                    <a:pt x="2503" y="1068"/>
                  </a:lnTo>
                  <a:cubicBezTo>
                    <a:pt x="2536" y="868"/>
                    <a:pt x="2569" y="701"/>
                    <a:pt x="2603" y="501"/>
                  </a:cubicBezTo>
                  <a:lnTo>
                    <a:pt x="2703" y="34"/>
                  </a:lnTo>
                  <a:cubicBezTo>
                    <a:pt x="2703" y="34"/>
                    <a:pt x="2703" y="1"/>
                    <a:pt x="2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72;p16">
              <a:extLst>
                <a:ext uri="{FF2B5EF4-FFF2-40B4-BE49-F238E27FC236}">
                  <a16:creationId xmlns:a16="http://schemas.microsoft.com/office/drawing/2014/main" id="{4AA8D892-49D3-4A86-8903-8B8756F87777}"/>
                </a:ext>
              </a:extLst>
            </p:cNvPr>
            <p:cNvSpPr/>
            <p:nvPr/>
          </p:nvSpPr>
          <p:spPr>
            <a:xfrm>
              <a:off x="3343999" y="2602722"/>
              <a:ext cx="7978" cy="8346"/>
            </a:xfrm>
            <a:custGeom>
              <a:avLst/>
              <a:gdLst/>
              <a:ahLst/>
              <a:cxnLst/>
              <a:rect l="l" t="t" r="r" b="b"/>
              <a:pathLst>
                <a:path w="434" h="454" extrusionOk="0">
                  <a:moveTo>
                    <a:pt x="226" y="0"/>
                  </a:moveTo>
                  <a:cubicBezTo>
                    <a:pt x="206" y="0"/>
                    <a:pt x="187" y="4"/>
                    <a:pt x="167" y="14"/>
                  </a:cubicBezTo>
                  <a:cubicBezTo>
                    <a:pt x="67" y="47"/>
                    <a:pt x="0" y="114"/>
                    <a:pt x="0" y="214"/>
                  </a:cubicBezTo>
                  <a:cubicBezTo>
                    <a:pt x="0" y="360"/>
                    <a:pt x="108" y="453"/>
                    <a:pt x="231" y="453"/>
                  </a:cubicBezTo>
                  <a:cubicBezTo>
                    <a:pt x="275" y="453"/>
                    <a:pt x="323" y="441"/>
                    <a:pt x="367" y="414"/>
                  </a:cubicBezTo>
                  <a:cubicBezTo>
                    <a:pt x="401" y="381"/>
                    <a:pt x="434" y="347"/>
                    <a:pt x="434" y="281"/>
                  </a:cubicBezTo>
                  <a:lnTo>
                    <a:pt x="434" y="281"/>
                  </a:lnTo>
                  <a:cubicBezTo>
                    <a:pt x="434" y="314"/>
                    <a:pt x="401" y="381"/>
                    <a:pt x="367" y="381"/>
                  </a:cubicBezTo>
                  <a:cubicBezTo>
                    <a:pt x="328" y="420"/>
                    <a:pt x="289" y="436"/>
                    <a:pt x="250" y="436"/>
                  </a:cubicBezTo>
                  <a:cubicBezTo>
                    <a:pt x="222" y="436"/>
                    <a:pt x="195" y="428"/>
                    <a:pt x="167" y="414"/>
                  </a:cubicBezTo>
                  <a:cubicBezTo>
                    <a:pt x="100" y="381"/>
                    <a:pt x="34" y="314"/>
                    <a:pt x="34" y="214"/>
                  </a:cubicBezTo>
                  <a:cubicBezTo>
                    <a:pt x="34" y="101"/>
                    <a:pt x="126" y="34"/>
                    <a:pt x="227" y="34"/>
                  </a:cubicBezTo>
                  <a:cubicBezTo>
                    <a:pt x="275" y="34"/>
                    <a:pt x="324" y="48"/>
                    <a:pt x="367" y="81"/>
                  </a:cubicBezTo>
                  <a:cubicBezTo>
                    <a:pt x="401" y="81"/>
                    <a:pt x="434" y="147"/>
                    <a:pt x="434" y="181"/>
                  </a:cubicBezTo>
                  <a:cubicBezTo>
                    <a:pt x="434" y="114"/>
                    <a:pt x="401" y="81"/>
                    <a:pt x="367" y="47"/>
                  </a:cubicBezTo>
                  <a:cubicBezTo>
                    <a:pt x="320" y="24"/>
                    <a:pt x="273" y="0"/>
                    <a:pt x="2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73;p16">
              <a:extLst>
                <a:ext uri="{FF2B5EF4-FFF2-40B4-BE49-F238E27FC236}">
                  <a16:creationId xmlns:a16="http://schemas.microsoft.com/office/drawing/2014/main" id="{10D16658-0E01-4CCC-BAD1-B5E12BBE27A0}"/>
                </a:ext>
              </a:extLst>
            </p:cNvPr>
            <p:cNvSpPr/>
            <p:nvPr/>
          </p:nvSpPr>
          <p:spPr>
            <a:xfrm>
              <a:off x="3343374" y="2602557"/>
              <a:ext cx="9835" cy="9007"/>
            </a:xfrm>
            <a:custGeom>
              <a:avLst/>
              <a:gdLst/>
              <a:ahLst/>
              <a:cxnLst/>
              <a:rect l="l" t="t" r="r" b="b"/>
              <a:pathLst>
                <a:path w="535" h="490" extrusionOk="0">
                  <a:moveTo>
                    <a:pt x="268" y="56"/>
                  </a:moveTo>
                  <a:cubicBezTo>
                    <a:pt x="301" y="56"/>
                    <a:pt x="335" y="90"/>
                    <a:pt x="368" y="123"/>
                  </a:cubicBezTo>
                  <a:cubicBezTo>
                    <a:pt x="401" y="156"/>
                    <a:pt x="435" y="190"/>
                    <a:pt x="435" y="223"/>
                  </a:cubicBezTo>
                  <a:cubicBezTo>
                    <a:pt x="435" y="223"/>
                    <a:pt x="435" y="256"/>
                    <a:pt x="435" y="256"/>
                  </a:cubicBezTo>
                  <a:cubicBezTo>
                    <a:pt x="435" y="256"/>
                    <a:pt x="435" y="290"/>
                    <a:pt x="435" y="290"/>
                  </a:cubicBezTo>
                  <a:cubicBezTo>
                    <a:pt x="435" y="323"/>
                    <a:pt x="401" y="356"/>
                    <a:pt x="368" y="390"/>
                  </a:cubicBezTo>
                  <a:cubicBezTo>
                    <a:pt x="351" y="406"/>
                    <a:pt x="326" y="415"/>
                    <a:pt x="297" y="415"/>
                  </a:cubicBezTo>
                  <a:cubicBezTo>
                    <a:pt x="268" y="415"/>
                    <a:pt x="234" y="406"/>
                    <a:pt x="201" y="390"/>
                  </a:cubicBezTo>
                  <a:cubicBezTo>
                    <a:pt x="134" y="390"/>
                    <a:pt x="101" y="323"/>
                    <a:pt x="101" y="256"/>
                  </a:cubicBezTo>
                  <a:cubicBezTo>
                    <a:pt x="101" y="156"/>
                    <a:pt x="134" y="123"/>
                    <a:pt x="201" y="90"/>
                  </a:cubicBezTo>
                  <a:lnTo>
                    <a:pt x="268" y="90"/>
                  </a:lnTo>
                  <a:lnTo>
                    <a:pt x="268" y="56"/>
                  </a:lnTo>
                  <a:close/>
                  <a:moveTo>
                    <a:pt x="296" y="1"/>
                  </a:moveTo>
                  <a:cubicBezTo>
                    <a:pt x="262" y="1"/>
                    <a:pt x="229" y="9"/>
                    <a:pt x="201" y="23"/>
                  </a:cubicBezTo>
                  <a:cubicBezTo>
                    <a:pt x="68" y="56"/>
                    <a:pt x="1" y="156"/>
                    <a:pt x="1" y="256"/>
                  </a:cubicBezTo>
                  <a:cubicBezTo>
                    <a:pt x="1" y="356"/>
                    <a:pt x="68" y="456"/>
                    <a:pt x="168" y="490"/>
                  </a:cubicBezTo>
                  <a:lnTo>
                    <a:pt x="268" y="490"/>
                  </a:lnTo>
                  <a:cubicBezTo>
                    <a:pt x="335" y="490"/>
                    <a:pt x="368" y="490"/>
                    <a:pt x="435" y="456"/>
                  </a:cubicBezTo>
                  <a:cubicBezTo>
                    <a:pt x="468" y="423"/>
                    <a:pt x="501" y="390"/>
                    <a:pt x="501" y="323"/>
                  </a:cubicBezTo>
                  <a:cubicBezTo>
                    <a:pt x="535" y="290"/>
                    <a:pt x="535" y="290"/>
                    <a:pt x="501" y="256"/>
                  </a:cubicBezTo>
                  <a:cubicBezTo>
                    <a:pt x="535" y="223"/>
                    <a:pt x="535" y="223"/>
                    <a:pt x="501" y="190"/>
                  </a:cubicBezTo>
                  <a:cubicBezTo>
                    <a:pt x="501" y="156"/>
                    <a:pt x="468" y="90"/>
                    <a:pt x="435" y="56"/>
                  </a:cubicBezTo>
                  <a:cubicBezTo>
                    <a:pt x="396" y="17"/>
                    <a:pt x="345"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74;p16">
              <a:extLst>
                <a:ext uri="{FF2B5EF4-FFF2-40B4-BE49-F238E27FC236}">
                  <a16:creationId xmlns:a16="http://schemas.microsoft.com/office/drawing/2014/main" id="{592DB7BD-301D-477D-B328-9E1E4A7F5797}"/>
                </a:ext>
              </a:extLst>
            </p:cNvPr>
            <p:cNvSpPr/>
            <p:nvPr/>
          </p:nvSpPr>
          <p:spPr>
            <a:xfrm>
              <a:off x="3369753" y="2602961"/>
              <a:ext cx="7978" cy="8401"/>
            </a:xfrm>
            <a:custGeom>
              <a:avLst/>
              <a:gdLst/>
              <a:ahLst/>
              <a:cxnLst/>
              <a:rect l="l" t="t" r="r" b="b"/>
              <a:pathLst>
                <a:path w="434" h="457" extrusionOk="0">
                  <a:moveTo>
                    <a:pt x="367" y="68"/>
                  </a:moveTo>
                  <a:cubicBezTo>
                    <a:pt x="401" y="101"/>
                    <a:pt x="434" y="134"/>
                    <a:pt x="434" y="168"/>
                  </a:cubicBezTo>
                  <a:cubicBezTo>
                    <a:pt x="434" y="134"/>
                    <a:pt x="401" y="68"/>
                    <a:pt x="367" y="68"/>
                  </a:cubicBezTo>
                  <a:close/>
                  <a:moveTo>
                    <a:pt x="134" y="1"/>
                  </a:moveTo>
                  <a:cubicBezTo>
                    <a:pt x="67" y="34"/>
                    <a:pt x="0" y="134"/>
                    <a:pt x="0" y="234"/>
                  </a:cubicBezTo>
                  <a:cubicBezTo>
                    <a:pt x="0" y="334"/>
                    <a:pt x="34" y="401"/>
                    <a:pt x="134" y="434"/>
                  </a:cubicBezTo>
                  <a:cubicBezTo>
                    <a:pt x="161" y="448"/>
                    <a:pt x="195" y="456"/>
                    <a:pt x="229" y="456"/>
                  </a:cubicBezTo>
                  <a:cubicBezTo>
                    <a:pt x="278" y="456"/>
                    <a:pt x="328" y="440"/>
                    <a:pt x="367" y="401"/>
                  </a:cubicBezTo>
                  <a:lnTo>
                    <a:pt x="367" y="401"/>
                  </a:lnTo>
                  <a:cubicBezTo>
                    <a:pt x="301" y="434"/>
                    <a:pt x="234" y="434"/>
                    <a:pt x="167" y="434"/>
                  </a:cubicBezTo>
                  <a:cubicBezTo>
                    <a:pt x="67" y="401"/>
                    <a:pt x="34" y="301"/>
                    <a:pt x="34" y="234"/>
                  </a:cubicBezTo>
                  <a:cubicBezTo>
                    <a:pt x="34" y="134"/>
                    <a:pt x="100" y="68"/>
                    <a:pt x="167" y="34"/>
                  </a:cubicBezTo>
                  <a:cubicBezTo>
                    <a:pt x="187" y="24"/>
                    <a:pt x="206" y="20"/>
                    <a:pt x="226" y="20"/>
                  </a:cubicBezTo>
                  <a:cubicBezTo>
                    <a:pt x="273" y="20"/>
                    <a:pt x="320" y="44"/>
                    <a:pt x="367" y="68"/>
                  </a:cubicBezTo>
                  <a:cubicBezTo>
                    <a:pt x="301" y="1"/>
                    <a:pt x="234"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75;p16">
              <a:extLst>
                <a:ext uri="{FF2B5EF4-FFF2-40B4-BE49-F238E27FC236}">
                  <a16:creationId xmlns:a16="http://schemas.microsoft.com/office/drawing/2014/main" id="{6DF9EE52-8A65-4E07-8710-6B9CDE7767C2}"/>
                </a:ext>
              </a:extLst>
            </p:cNvPr>
            <p:cNvSpPr/>
            <p:nvPr/>
          </p:nvSpPr>
          <p:spPr>
            <a:xfrm>
              <a:off x="3367914" y="2602722"/>
              <a:ext cx="10441" cy="9467"/>
            </a:xfrm>
            <a:custGeom>
              <a:avLst/>
              <a:gdLst/>
              <a:ahLst/>
              <a:cxnLst/>
              <a:rect l="l" t="t" r="r" b="b"/>
              <a:pathLst>
                <a:path w="568" h="515" extrusionOk="0">
                  <a:moveTo>
                    <a:pt x="334" y="81"/>
                  </a:moveTo>
                  <a:cubicBezTo>
                    <a:pt x="367" y="81"/>
                    <a:pt x="401" y="81"/>
                    <a:pt x="434" y="114"/>
                  </a:cubicBezTo>
                  <a:cubicBezTo>
                    <a:pt x="434" y="147"/>
                    <a:pt x="467" y="181"/>
                    <a:pt x="501" y="214"/>
                  </a:cubicBezTo>
                  <a:cubicBezTo>
                    <a:pt x="467" y="214"/>
                    <a:pt x="467" y="247"/>
                    <a:pt x="501" y="247"/>
                  </a:cubicBezTo>
                  <a:cubicBezTo>
                    <a:pt x="501" y="281"/>
                    <a:pt x="501" y="281"/>
                    <a:pt x="501" y="281"/>
                  </a:cubicBezTo>
                  <a:cubicBezTo>
                    <a:pt x="467" y="314"/>
                    <a:pt x="434" y="347"/>
                    <a:pt x="434" y="381"/>
                  </a:cubicBezTo>
                  <a:cubicBezTo>
                    <a:pt x="387" y="404"/>
                    <a:pt x="340" y="428"/>
                    <a:pt x="304" y="428"/>
                  </a:cubicBezTo>
                  <a:cubicBezTo>
                    <a:pt x="290" y="428"/>
                    <a:pt x="277" y="424"/>
                    <a:pt x="267" y="414"/>
                  </a:cubicBezTo>
                  <a:cubicBezTo>
                    <a:pt x="200" y="381"/>
                    <a:pt x="134" y="314"/>
                    <a:pt x="134" y="247"/>
                  </a:cubicBezTo>
                  <a:cubicBezTo>
                    <a:pt x="134" y="181"/>
                    <a:pt x="200" y="114"/>
                    <a:pt x="267" y="81"/>
                  </a:cubicBezTo>
                  <a:close/>
                  <a:moveTo>
                    <a:pt x="299" y="0"/>
                  </a:moveTo>
                  <a:cubicBezTo>
                    <a:pt x="276" y="0"/>
                    <a:pt x="253" y="4"/>
                    <a:pt x="234" y="14"/>
                  </a:cubicBezTo>
                  <a:cubicBezTo>
                    <a:pt x="0" y="81"/>
                    <a:pt x="0" y="414"/>
                    <a:pt x="234" y="514"/>
                  </a:cubicBezTo>
                  <a:lnTo>
                    <a:pt x="300" y="514"/>
                  </a:lnTo>
                  <a:cubicBezTo>
                    <a:pt x="367" y="514"/>
                    <a:pt x="434" y="481"/>
                    <a:pt x="467" y="481"/>
                  </a:cubicBezTo>
                  <a:cubicBezTo>
                    <a:pt x="501" y="414"/>
                    <a:pt x="534" y="381"/>
                    <a:pt x="567" y="314"/>
                  </a:cubicBezTo>
                  <a:cubicBezTo>
                    <a:pt x="567" y="314"/>
                    <a:pt x="567" y="281"/>
                    <a:pt x="567" y="281"/>
                  </a:cubicBezTo>
                  <a:cubicBezTo>
                    <a:pt x="567" y="247"/>
                    <a:pt x="567" y="214"/>
                    <a:pt x="567" y="214"/>
                  </a:cubicBezTo>
                  <a:cubicBezTo>
                    <a:pt x="534" y="147"/>
                    <a:pt x="501" y="81"/>
                    <a:pt x="467" y="47"/>
                  </a:cubicBezTo>
                  <a:cubicBezTo>
                    <a:pt x="420" y="24"/>
                    <a:pt x="356"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76;p16">
              <a:extLst>
                <a:ext uri="{FF2B5EF4-FFF2-40B4-BE49-F238E27FC236}">
                  <a16:creationId xmlns:a16="http://schemas.microsoft.com/office/drawing/2014/main" id="{4EE073A0-A920-4115-AA8E-8990BFF2C740}"/>
                </a:ext>
              </a:extLst>
            </p:cNvPr>
            <p:cNvSpPr/>
            <p:nvPr/>
          </p:nvSpPr>
          <p:spPr>
            <a:xfrm>
              <a:off x="3369128" y="2549009"/>
              <a:ext cx="27004" cy="22574"/>
            </a:xfrm>
            <a:custGeom>
              <a:avLst/>
              <a:gdLst/>
              <a:ahLst/>
              <a:cxnLst/>
              <a:rect l="l" t="t" r="r" b="b"/>
              <a:pathLst>
                <a:path w="1469" h="1228" extrusionOk="0">
                  <a:moveTo>
                    <a:pt x="835" y="0"/>
                  </a:moveTo>
                  <a:cubicBezTo>
                    <a:pt x="301" y="0"/>
                    <a:pt x="1" y="668"/>
                    <a:pt x="401" y="1034"/>
                  </a:cubicBezTo>
                  <a:cubicBezTo>
                    <a:pt x="524" y="1168"/>
                    <a:pt x="679" y="1227"/>
                    <a:pt x="834" y="1227"/>
                  </a:cubicBezTo>
                  <a:cubicBezTo>
                    <a:pt x="1143" y="1227"/>
                    <a:pt x="1446" y="990"/>
                    <a:pt x="1469" y="634"/>
                  </a:cubicBezTo>
                  <a:cubicBezTo>
                    <a:pt x="1469" y="267"/>
                    <a:pt x="1168"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77;p16">
              <a:extLst>
                <a:ext uri="{FF2B5EF4-FFF2-40B4-BE49-F238E27FC236}">
                  <a16:creationId xmlns:a16="http://schemas.microsoft.com/office/drawing/2014/main" id="{11468988-CEA1-4BD7-BA80-AE5C541683FB}"/>
                </a:ext>
              </a:extLst>
            </p:cNvPr>
            <p:cNvSpPr/>
            <p:nvPr/>
          </p:nvSpPr>
          <p:spPr>
            <a:xfrm>
              <a:off x="3384459" y="2554524"/>
              <a:ext cx="1250" cy="11673"/>
            </a:xfrm>
            <a:custGeom>
              <a:avLst/>
              <a:gdLst/>
              <a:ahLst/>
              <a:cxnLst/>
              <a:rect l="l" t="t" r="r" b="b"/>
              <a:pathLst>
                <a:path w="68" h="635" extrusionOk="0">
                  <a:moveTo>
                    <a:pt x="34" y="1"/>
                  </a:moveTo>
                  <a:cubicBezTo>
                    <a:pt x="34" y="101"/>
                    <a:pt x="1" y="234"/>
                    <a:pt x="34" y="334"/>
                  </a:cubicBezTo>
                  <a:cubicBezTo>
                    <a:pt x="68" y="234"/>
                    <a:pt x="68" y="101"/>
                    <a:pt x="34" y="1"/>
                  </a:cubicBezTo>
                  <a:close/>
                  <a:moveTo>
                    <a:pt x="34" y="334"/>
                  </a:moveTo>
                  <a:cubicBezTo>
                    <a:pt x="1" y="434"/>
                    <a:pt x="1" y="534"/>
                    <a:pt x="34" y="634"/>
                  </a:cubicBezTo>
                  <a:cubicBezTo>
                    <a:pt x="34" y="534"/>
                    <a:pt x="34" y="434"/>
                    <a:pt x="34" y="3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78;p16">
              <a:extLst>
                <a:ext uri="{FF2B5EF4-FFF2-40B4-BE49-F238E27FC236}">
                  <a16:creationId xmlns:a16="http://schemas.microsoft.com/office/drawing/2014/main" id="{40CC1A61-CBC2-4D8C-88CC-B90D490B60DE}"/>
                </a:ext>
              </a:extLst>
            </p:cNvPr>
            <p:cNvSpPr/>
            <p:nvPr/>
          </p:nvSpPr>
          <p:spPr>
            <a:xfrm>
              <a:off x="3378944" y="2560204"/>
              <a:ext cx="12280" cy="1085"/>
            </a:xfrm>
            <a:custGeom>
              <a:avLst/>
              <a:gdLst/>
              <a:ahLst/>
              <a:cxnLst/>
              <a:rect l="l" t="t" r="r" b="b"/>
              <a:pathLst>
                <a:path w="668" h="59" extrusionOk="0">
                  <a:moveTo>
                    <a:pt x="167" y="0"/>
                  </a:moveTo>
                  <a:cubicBezTo>
                    <a:pt x="109" y="0"/>
                    <a:pt x="51" y="8"/>
                    <a:pt x="1" y="25"/>
                  </a:cubicBezTo>
                  <a:cubicBezTo>
                    <a:pt x="101" y="25"/>
                    <a:pt x="234" y="59"/>
                    <a:pt x="334" y="59"/>
                  </a:cubicBezTo>
                  <a:lnTo>
                    <a:pt x="668" y="59"/>
                  </a:lnTo>
                  <a:cubicBezTo>
                    <a:pt x="534" y="25"/>
                    <a:pt x="434" y="25"/>
                    <a:pt x="334" y="25"/>
                  </a:cubicBezTo>
                  <a:cubicBezTo>
                    <a:pt x="284" y="8"/>
                    <a:pt x="226"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79;p16">
              <a:extLst>
                <a:ext uri="{FF2B5EF4-FFF2-40B4-BE49-F238E27FC236}">
                  <a16:creationId xmlns:a16="http://schemas.microsoft.com/office/drawing/2014/main" id="{41A9C0E5-DB6E-4609-9593-633B73BB9131}"/>
                </a:ext>
              </a:extLst>
            </p:cNvPr>
            <p:cNvSpPr/>
            <p:nvPr/>
          </p:nvSpPr>
          <p:spPr>
            <a:xfrm>
              <a:off x="3000614" y="2584579"/>
              <a:ext cx="160663" cy="4540"/>
            </a:xfrm>
            <a:custGeom>
              <a:avLst/>
              <a:gdLst/>
              <a:ahLst/>
              <a:cxnLst/>
              <a:rect l="l" t="t" r="r" b="b"/>
              <a:pathLst>
                <a:path w="8740" h="247" extrusionOk="0">
                  <a:moveTo>
                    <a:pt x="4370" y="0"/>
                  </a:moveTo>
                  <a:cubicBezTo>
                    <a:pt x="1968" y="0"/>
                    <a:pt x="0" y="67"/>
                    <a:pt x="0" y="134"/>
                  </a:cubicBezTo>
                  <a:cubicBezTo>
                    <a:pt x="1101" y="209"/>
                    <a:pt x="2183" y="246"/>
                    <a:pt x="3275" y="246"/>
                  </a:cubicBezTo>
                  <a:cubicBezTo>
                    <a:pt x="3638" y="246"/>
                    <a:pt x="4003" y="242"/>
                    <a:pt x="4370" y="234"/>
                  </a:cubicBezTo>
                  <a:cubicBezTo>
                    <a:pt x="4737" y="242"/>
                    <a:pt x="5104" y="246"/>
                    <a:pt x="5470" y="246"/>
                  </a:cubicBezTo>
                  <a:cubicBezTo>
                    <a:pt x="6570" y="246"/>
                    <a:pt x="7664" y="209"/>
                    <a:pt x="8740" y="134"/>
                  </a:cubicBezTo>
                  <a:cubicBezTo>
                    <a:pt x="8740" y="67"/>
                    <a:pt x="6772"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80;p16">
              <a:extLst>
                <a:ext uri="{FF2B5EF4-FFF2-40B4-BE49-F238E27FC236}">
                  <a16:creationId xmlns:a16="http://schemas.microsoft.com/office/drawing/2014/main" id="{AD33F10C-E663-4F93-B385-2387C559FAB5}"/>
                </a:ext>
              </a:extLst>
            </p:cNvPr>
            <p:cNvSpPr/>
            <p:nvPr/>
          </p:nvSpPr>
          <p:spPr>
            <a:xfrm>
              <a:off x="2462227" y="2708440"/>
              <a:ext cx="965798" cy="415150"/>
            </a:xfrm>
            <a:custGeom>
              <a:avLst/>
              <a:gdLst/>
              <a:ahLst/>
              <a:cxnLst/>
              <a:rect l="l" t="t" r="r" b="b"/>
              <a:pathLst>
                <a:path w="52539" h="22584" extrusionOk="0">
                  <a:moveTo>
                    <a:pt x="1835" y="0"/>
                  </a:moveTo>
                  <a:cubicBezTo>
                    <a:pt x="801" y="0"/>
                    <a:pt x="1" y="834"/>
                    <a:pt x="1" y="1868"/>
                  </a:cubicBezTo>
                  <a:lnTo>
                    <a:pt x="1" y="20748"/>
                  </a:lnTo>
                  <a:cubicBezTo>
                    <a:pt x="1" y="21783"/>
                    <a:pt x="801" y="22583"/>
                    <a:pt x="1835" y="22583"/>
                  </a:cubicBezTo>
                  <a:lnTo>
                    <a:pt x="50704" y="22583"/>
                  </a:lnTo>
                  <a:cubicBezTo>
                    <a:pt x="51704" y="22583"/>
                    <a:pt x="52538" y="21783"/>
                    <a:pt x="52538" y="20748"/>
                  </a:cubicBezTo>
                  <a:lnTo>
                    <a:pt x="52538" y="1868"/>
                  </a:lnTo>
                  <a:cubicBezTo>
                    <a:pt x="52538" y="834"/>
                    <a:pt x="51704" y="0"/>
                    <a:pt x="507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81;p16">
              <a:extLst>
                <a:ext uri="{FF2B5EF4-FFF2-40B4-BE49-F238E27FC236}">
                  <a16:creationId xmlns:a16="http://schemas.microsoft.com/office/drawing/2014/main" id="{8032688E-A9F6-4890-9F5D-1998EE5C4719}"/>
                </a:ext>
              </a:extLst>
            </p:cNvPr>
            <p:cNvSpPr/>
            <p:nvPr/>
          </p:nvSpPr>
          <p:spPr>
            <a:xfrm>
              <a:off x="2461620" y="2709047"/>
              <a:ext cx="491180" cy="414544"/>
            </a:xfrm>
            <a:custGeom>
              <a:avLst/>
              <a:gdLst/>
              <a:ahLst/>
              <a:cxnLst/>
              <a:rect l="l" t="t" r="r" b="b"/>
              <a:pathLst>
                <a:path w="26720" h="22551" extrusionOk="0">
                  <a:moveTo>
                    <a:pt x="1668" y="1"/>
                  </a:moveTo>
                  <a:cubicBezTo>
                    <a:pt x="768" y="1"/>
                    <a:pt x="0" y="768"/>
                    <a:pt x="0" y="1668"/>
                  </a:cubicBezTo>
                  <a:lnTo>
                    <a:pt x="0" y="20882"/>
                  </a:lnTo>
                  <a:cubicBezTo>
                    <a:pt x="0" y="21816"/>
                    <a:pt x="768" y="22550"/>
                    <a:pt x="1668" y="22550"/>
                  </a:cubicBezTo>
                  <a:lnTo>
                    <a:pt x="26719" y="22550"/>
                  </a:lnTo>
                  <a:lnTo>
                    <a:pt x="26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82;p16">
              <a:extLst>
                <a:ext uri="{FF2B5EF4-FFF2-40B4-BE49-F238E27FC236}">
                  <a16:creationId xmlns:a16="http://schemas.microsoft.com/office/drawing/2014/main" id="{E20028BB-3377-4484-8A02-7A2A5BAC7885}"/>
                </a:ext>
              </a:extLst>
            </p:cNvPr>
            <p:cNvSpPr/>
            <p:nvPr/>
          </p:nvSpPr>
          <p:spPr>
            <a:xfrm>
              <a:off x="2952176" y="2714562"/>
              <a:ext cx="3695" cy="412706"/>
            </a:xfrm>
            <a:custGeom>
              <a:avLst/>
              <a:gdLst/>
              <a:ahLst/>
              <a:cxnLst/>
              <a:rect l="l" t="t" r="r" b="b"/>
              <a:pathLst>
                <a:path w="201" h="22451" extrusionOk="0">
                  <a:moveTo>
                    <a:pt x="100" y="1"/>
                  </a:moveTo>
                  <a:cubicBezTo>
                    <a:pt x="33" y="1"/>
                    <a:pt x="0" y="5038"/>
                    <a:pt x="0" y="11209"/>
                  </a:cubicBezTo>
                  <a:cubicBezTo>
                    <a:pt x="0" y="17413"/>
                    <a:pt x="33" y="22450"/>
                    <a:pt x="100" y="22450"/>
                  </a:cubicBezTo>
                  <a:cubicBezTo>
                    <a:pt x="167" y="22450"/>
                    <a:pt x="200" y="17413"/>
                    <a:pt x="200" y="11209"/>
                  </a:cubicBezTo>
                  <a:cubicBezTo>
                    <a:pt x="200" y="5004"/>
                    <a:pt x="167" y="1"/>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83;p16">
              <a:extLst>
                <a:ext uri="{FF2B5EF4-FFF2-40B4-BE49-F238E27FC236}">
                  <a16:creationId xmlns:a16="http://schemas.microsoft.com/office/drawing/2014/main" id="{2873CAD8-085C-4492-91C0-EE674CC96129}"/>
                </a:ext>
              </a:extLst>
            </p:cNvPr>
            <p:cNvSpPr/>
            <p:nvPr/>
          </p:nvSpPr>
          <p:spPr>
            <a:xfrm>
              <a:off x="2460389" y="2705977"/>
              <a:ext cx="969475" cy="418220"/>
            </a:xfrm>
            <a:custGeom>
              <a:avLst/>
              <a:gdLst/>
              <a:ahLst/>
              <a:cxnLst/>
              <a:rect l="l" t="t" r="r" b="b"/>
              <a:pathLst>
                <a:path w="52739" h="22751" extrusionOk="0">
                  <a:moveTo>
                    <a:pt x="1935" y="1"/>
                  </a:moveTo>
                  <a:cubicBezTo>
                    <a:pt x="901" y="1"/>
                    <a:pt x="34" y="835"/>
                    <a:pt x="1" y="1902"/>
                  </a:cubicBezTo>
                  <a:lnTo>
                    <a:pt x="1" y="13811"/>
                  </a:lnTo>
                  <a:lnTo>
                    <a:pt x="1" y="20849"/>
                  </a:lnTo>
                  <a:cubicBezTo>
                    <a:pt x="1" y="21783"/>
                    <a:pt x="735" y="22584"/>
                    <a:pt x="1669" y="22717"/>
                  </a:cubicBezTo>
                  <a:cubicBezTo>
                    <a:pt x="1846" y="22717"/>
                    <a:pt x="2039" y="22732"/>
                    <a:pt x="2227" y="22732"/>
                  </a:cubicBezTo>
                  <a:cubicBezTo>
                    <a:pt x="2321" y="22732"/>
                    <a:pt x="2414" y="22728"/>
                    <a:pt x="2502" y="22717"/>
                  </a:cubicBezTo>
                  <a:lnTo>
                    <a:pt x="29222" y="22717"/>
                  </a:lnTo>
                  <a:lnTo>
                    <a:pt x="44999" y="22684"/>
                  </a:lnTo>
                  <a:lnTo>
                    <a:pt x="49269" y="22650"/>
                  </a:lnTo>
                  <a:lnTo>
                    <a:pt x="44999" y="22650"/>
                  </a:lnTo>
                  <a:lnTo>
                    <a:pt x="29222" y="22617"/>
                  </a:lnTo>
                  <a:lnTo>
                    <a:pt x="5838" y="22584"/>
                  </a:lnTo>
                  <a:lnTo>
                    <a:pt x="2502" y="22584"/>
                  </a:lnTo>
                  <a:cubicBezTo>
                    <a:pt x="2325" y="22584"/>
                    <a:pt x="2132" y="22598"/>
                    <a:pt x="1944" y="22598"/>
                  </a:cubicBezTo>
                  <a:cubicBezTo>
                    <a:pt x="1850" y="22598"/>
                    <a:pt x="1757" y="22595"/>
                    <a:pt x="1669" y="22584"/>
                  </a:cubicBezTo>
                  <a:cubicBezTo>
                    <a:pt x="1402" y="22550"/>
                    <a:pt x="1168" y="22450"/>
                    <a:pt x="935" y="22317"/>
                  </a:cubicBezTo>
                  <a:cubicBezTo>
                    <a:pt x="468" y="21983"/>
                    <a:pt x="201" y="21483"/>
                    <a:pt x="167" y="20949"/>
                  </a:cubicBezTo>
                  <a:lnTo>
                    <a:pt x="167" y="13877"/>
                  </a:lnTo>
                  <a:lnTo>
                    <a:pt x="167" y="6572"/>
                  </a:lnTo>
                  <a:lnTo>
                    <a:pt x="167" y="1902"/>
                  </a:lnTo>
                  <a:cubicBezTo>
                    <a:pt x="201" y="968"/>
                    <a:pt x="968" y="234"/>
                    <a:pt x="1935" y="234"/>
                  </a:cubicBezTo>
                  <a:lnTo>
                    <a:pt x="50103" y="234"/>
                  </a:lnTo>
                  <a:cubicBezTo>
                    <a:pt x="50212" y="226"/>
                    <a:pt x="50320" y="222"/>
                    <a:pt x="50428" y="222"/>
                  </a:cubicBezTo>
                  <a:cubicBezTo>
                    <a:pt x="50752" y="222"/>
                    <a:pt x="51070" y="259"/>
                    <a:pt x="51371" y="334"/>
                  </a:cubicBezTo>
                  <a:cubicBezTo>
                    <a:pt x="51971" y="535"/>
                    <a:pt x="52405" y="1035"/>
                    <a:pt x="52538" y="1635"/>
                  </a:cubicBezTo>
                  <a:cubicBezTo>
                    <a:pt x="52572" y="1835"/>
                    <a:pt x="52605" y="2069"/>
                    <a:pt x="52572" y="2269"/>
                  </a:cubicBezTo>
                  <a:cubicBezTo>
                    <a:pt x="52605" y="8907"/>
                    <a:pt x="52605" y="14311"/>
                    <a:pt x="52605" y="18014"/>
                  </a:cubicBezTo>
                  <a:lnTo>
                    <a:pt x="52605" y="20482"/>
                  </a:lnTo>
                  <a:cubicBezTo>
                    <a:pt x="52638" y="20816"/>
                    <a:pt x="52605" y="21149"/>
                    <a:pt x="52538" y="21483"/>
                  </a:cubicBezTo>
                  <a:cubicBezTo>
                    <a:pt x="52416" y="21848"/>
                    <a:pt x="52171" y="22164"/>
                    <a:pt x="51856" y="22393"/>
                  </a:cubicBezTo>
                  <a:lnTo>
                    <a:pt x="51856" y="22393"/>
                  </a:lnTo>
                  <a:cubicBezTo>
                    <a:pt x="51983" y="22313"/>
                    <a:pt x="52101" y="22220"/>
                    <a:pt x="52205" y="22117"/>
                  </a:cubicBezTo>
                  <a:cubicBezTo>
                    <a:pt x="52371" y="21917"/>
                    <a:pt x="52505" y="21683"/>
                    <a:pt x="52605" y="21416"/>
                  </a:cubicBezTo>
                  <a:cubicBezTo>
                    <a:pt x="52705" y="21116"/>
                    <a:pt x="52738" y="20782"/>
                    <a:pt x="52705" y="20449"/>
                  </a:cubicBezTo>
                  <a:lnTo>
                    <a:pt x="52705" y="17947"/>
                  </a:lnTo>
                  <a:cubicBezTo>
                    <a:pt x="52705" y="14244"/>
                    <a:pt x="52738" y="8874"/>
                    <a:pt x="52738" y="2202"/>
                  </a:cubicBezTo>
                  <a:cubicBezTo>
                    <a:pt x="52738" y="1969"/>
                    <a:pt x="52738" y="1769"/>
                    <a:pt x="52705" y="1569"/>
                  </a:cubicBezTo>
                  <a:cubicBezTo>
                    <a:pt x="52572" y="868"/>
                    <a:pt x="52071" y="334"/>
                    <a:pt x="51437" y="134"/>
                  </a:cubicBezTo>
                  <a:cubicBezTo>
                    <a:pt x="51204" y="34"/>
                    <a:pt x="50970" y="1"/>
                    <a:pt x="50770" y="1"/>
                  </a:cubicBezTo>
                  <a:close/>
                  <a:moveTo>
                    <a:pt x="51856" y="22393"/>
                  </a:moveTo>
                  <a:lnTo>
                    <a:pt x="51856" y="22393"/>
                  </a:lnTo>
                  <a:cubicBezTo>
                    <a:pt x="51654" y="22518"/>
                    <a:pt x="51429" y="22609"/>
                    <a:pt x="51204" y="22650"/>
                  </a:cubicBezTo>
                  <a:cubicBezTo>
                    <a:pt x="51087" y="22709"/>
                    <a:pt x="50969" y="22742"/>
                    <a:pt x="50852" y="22749"/>
                  </a:cubicBezTo>
                  <a:lnTo>
                    <a:pt x="50852" y="22749"/>
                  </a:lnTo>
                  <a:cubicBezTo>
                    <a:pt x="50911" y="22746"/>
                    <a:pt x="51020" y="22739"/>
                    <a:pt x="51171" y="22717"/>
                  </a:cubicBezTo>
                  <a:cubicBezTo>
                    <a:pt x="51419" y="22652"/>
                    <a:pt x="51652" y="22540"/>
                    <a:pt x="51856" y="22393"/>
                  </a:cubicBezTo>
                  <a:close/>
                  <a:moveTo>
                    <a:pt x="50852" y="22749"/>
                  </a:moveTo>
                  <a:cubicBezTo>
                    <a:pt x="50820" y="22750"/>
                    <a:pt x="50804" y="22750"/>
                    <a:pt x="50804" y="22750"/>
                  </a:cubicBezTo>
                  <a:cubicBezTo>
                    <a:pt x="50820" y="22750"/>
                    <a:pt x="50836" y="22750"/>
                    <a:pt x="50852" y="227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84;p16">
              <a:extLst>
                <a:ext uri="{FF2B5EF4-FFF2-40B4-BE49-F238E27FC236}">
                  <a16:creationId xmlns:a16="http://schemas.microsoft.com/office/drawing/2014/main" id="{CEDECD6A-13F8-4793-8CC1-B320FB53F38E}"/>
                </a:ext>
              </a:extLst>
            </p:cNvPr>
            <p:cNvSpPr/>
            <p:nvPr/>
          </p:nvSpPr>
          <p:spPr>
            <a:xfrm>
              <a:off x="2990797" y="2801640"/>
              <a:ext cx="176619" cy="4320"/>
            </a:xfrm>
            <a:custGeom>
              <a:avLst/>
              <a:gdLst/>
              <a:ahLst/>
              <a:cxnLst/>
              <a:rect l="l" t="t" r="r" b="b"/>
              <a:pathLst>
                <a:path w="9608" h="235" extrusionOk="0">
                  <a:moveTo>
                    <a:pt x="4804" y="1"/>
                  </a:moveTo>
                  <a:cubicBezTo>
                    <a:pt x="2169" y="1"/>
                    <a:pt x="1" y="34"/>
                    <a:pt x="1" y="101"/>
                  </a:cubicBezTo>
                  <a:cubicBezTo>
                    <a:pt x="1" y="167"/>
                    <a:pt x="2169" y="234"/>
                    <a:pt x="4804" y="234"/>
                  </a:cubicBezTo>
                  <a:cubicBezTo>
                    <a:pt x="7473" y="234"/>
                    <a:pt x="9607" y="167"/>
                    <a:pt x="9607" y="101"/>
                  </a:cubicBezTo>
                  <a:cubicBezTo>
                    <a:pt x="9607" y="34"/>
                    <a:pt x="7473" y="1"/>
                    <a:pt x="4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85;p16">
              <a:extLst>
                <a:ext uri="{FF2B5EF4-FFF2-40B4-BE49-F238E27FC236}">
                  <a16:creationId xmlns:a16="http://schemas.microsoft.com/office/drawing/2014/main" id="{4D4C81E4-A1D8-4679-AEE9-560062F3BA02}"/>
                </a:ext>
              </a:extLst>
            </p:cNvPr>
            <p:cNvSpPr/>
            <p:nvPr/>
          </p:nvSpPr>
          <p:spPr>
            <a:xfrm>
              <a:off x="2988959" y="2856217"/>
              <a:ext cx="349543" cy="4302"/>
            </a:xfrm>
            <a:custGeom>
              <a:avLst/>
              <a:gdLst/>
              <a:ahLst/>
              <a:cxnLst/>
              <a:rect l="l" t="t" r="r" b="b"/>
              <a:pathLst>
                <a:path w="19015" h="234" extrusionOk="0">
                  <a:moveTo>
                    <a:pt x="9507" y="0"/>
                  </a:moveTo>
                  <a:cubicBezTo>
                    <a:pt x="4237" y="0"/>
                    <a:pt x="1" y="67"/>
                    <a:pt x="1" y="100"/>
                  </a:cubicBezTo>
                  <a:cubicBezTo>
                    <a:pt x="1" y="167"/>
                    <a:pt x="4237" y="234"/>
                    <a:pt x="9507" y="234"/>
                  </a:cubicBezTo>
                  <a:cubicBezTo>
                    <a:pt x="14744" y="234"/>
                    <a:pt x="19014" y="167"/>
                    <a:pt x="19014" y="100"/>
                  </a:cubicBezTo>
                  <a:cubicBezTo>
                    <a:pt x="19014" y="34"/>
                    <a:pt x="14744" y="0"/>
                    <a:pt x="9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86;p16">
              <a:extLst>
                <a:ext uri="{FF2B5EF4-FFF2-40B4-BE49-F238E27FC236}">
                  <a16:creationId xmlns:a16="http://schemas.microsoft.com/office/drawing/2014/main" id="{ED3D84A3-BDA2-4CA8-A675-5C9AF0F6B8EC}"/>
                </a:ext>
              </a:extLst>
            </p:cNvPr>
            <p:cNvSpPr/>
            <p:nvPr/>
          </p:nvSpPr>
          <p:spPr>
            <a:xfrm>
              <a:off x="2988959" y="2888092"/>
              <a:ext cx="349543" cy="4320"/>
            </a:xfrm>
            <a:custGeom>
              <a:avLst/>
              <a:gdLst/>
              <a:ahLst/>
              <a:cxnLst/>
              <a:rect l="l" t="t" r="r" b="b"/>
              <a:pathLst>
                <a:path w="19015" h="235" extrusionOk="0">
                  <a:moveTo>
                    <a:pt x="9507" y="1"/>
                  </a:moveTo>
                  <a:cubicBezTo>
                    <a:pt x="4237" y="1"/>
                    <a:pt x="1" y="68"/>
                    <a:pt x="1" y="101"/>
                  </a:cubicBezTo>
                  <a:cubicBezTo>
                    <a:pt x="1" y="168"/>
                    <a:pt x="4237" y="234"/>
                    <a:pt x="9507" y="234"/>
                  </a:cubicBezTo>
                  <a:cubicBezTo>
                    <a:pt x="14744" y="234"/>
                    <a:pt x="19014" y="168"/>
                    <a:pt x="19014" y="101"/>
                  </a:cubicBezTo>
                  <a:cubicBezTo>
                    <a:pt x="19014" y="68"/>
                    <a:pt x="14744" y="1"/>
                    <a:pt x="9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87;p16">
              <a:extLst>
                <a:ext uri="{FF2B5EF4-FFF2-40B4-BE49-F238E27FC236}">
                  <a16:creationId xmlns:a16="http://schemas.microsoft.com/office/drawing/2014/main" id="{8645EF41-D20F-4BF2-ADC6-C784A300E6E4}"/>
                </a:ext>
              </a:extLst>
            </p:cNvPr>
            <p:cNvSpPr/>
            <p:nvPr/>
          </p:nvSpPr>
          <p:spPr>
            <a:xfrm>
              <a:off x="3243428" y="3031366"/>
              <a:ext cx="58273" cy="48677"/>
            </a:xfrm>
            <a:custGeom>
              <a:avLst/>
              <a:gdLst/>
              <a:ahLst/>
              <a:cxnLst/>
              <a:rect l="l" t="t" r="r" b="b"/>
              <a:pathLst>
                <a:path w="3170" h="2648" extrusionOk="0">
                  <a:moveTo>
                    <a:pt x="947" y="0"/>
                  </a:moveTo>
                  <a:cubicBezTo>
                    <a:pt x="898" y="0"/>
                    <a:pt x="849" y="5"/>
                    <a:pt x="801" y="13"/>
                  </a:cubicBezTo>
                  <a:cubicBezTo>
                    <a:pt x="635" y="46"/>
                    <a:pt x="434" y="146"/>
                    <a:pt x="334" y="313"/>
                  </a:cubicBezTo>
                  <a:cubicBezTo>
                    <a:pt x="168" y="446"/>
                    <a:pt x="101" y="613"/>
                    <a:pt x="67" y="813"/>
                  </a:cubicBezTo>
                  <a:cubicBezTo>
                    <a:pt x="1" y="1080"/>
                    <a:pt x="67" y="1347"/>
                    <a:pt x="168" y="1547"/>
                  </a:cubicBezTo>
                  <a:cubicBezTo>
                    <a:pt x="334" y="1780"/>
                    <a:pt x="501" y="1981"/>
                    <a:pt x="735" y="2114"/>
                  </a:cubicBezTo>
                  <a:lnTo>
                    <a:pt x="1602" y="2648"/>
                  </a:lnTo>
                  <a:cubicBezTo>
                    <a:pt x="1602" y="2648"/>
                    <a:pt x="2002" y="2348"/>
                    <a:pt x="2402" y="2114"/>
                  </a:cubicBezTo>
                  <a:cubicBezTo>
                    <a:pt x="2636" y="2014"/>
                    <a:pt x="2836" y="1814"/>
                    <a:pt x="3003" y="1614"/>
                  </a:cubicBezTo>
                  <a:cubicBezTo>
                    <a:pt x="3136" y="1380"/>
                    <a:pt x="3170" y="1147"/>
                    <a:pt x="3170" y="880"/>
                  </a:cubicBezTo>
                  <a:cubicBezTo>
                    <a:pt x="3136" y="680"/>
                    <a:pt x="3036" y="513"/>
                    <a:pt x="2936" y="346"/>
                  </a:cubicBezTo>
                  <a:cubicBezTo>
                    <a:pt x="2803" y="213"/>
                    <a:pt x="2636" y="79"/>
                    <a:pt x="2436" y="46"/>
                  </a:cubicBezTo>
                  <a:cubicBezTo>
                    <a:pt x="2370" y="26"/>
                    <a:pt x="2304" y="17"/>
                    <a:pt x="2240" y="17"/>
                  </a:cubicBezTo>
                  <a:cubicBezTo>
                    <a:pt x="1977" y="17"/>
                    <a:pt x="1736" y="172"/>
                    <a:pt x="1602" y="413"/>
                  </a:cubicBezTo>
                  <a:cubicBezTo>
                    <a:pt x="1569" y="313"/>
                    <a:pt x="1468" y="213"/>
                    <a:pt x="1402" y="146"/>
                  </a:cubicBezTo>
                  <a:cubicBezTo>
                    <a:pt x="1274" y="44"/>
                    <a:pt x="1108" y="0"/>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88;p16">
              <a:extLst>
                <a:ext uri="{FF2B5EF4-FFF2-40B4-BE49-F238E27FC236}">
                  <a16:creationId xmlns:a16="http://schemas.microsoft.com/office/drawing/2014/main" id="{D6EEB2A4-6E7A-4EC7-BE40-003684873189}"/>
                </a:ext>
              </a:extLst>
            </p:cNvPr>
            <p:cNvSpPr/>
            <p:nvPr/>
          </p:nvSpPr>
          <p:spPr>
            <a:xfrm>
              <a:off x="3242821" y="3030814"/>
              <a:ext cx="60111" cy="50460"/>
            </a:xfrm>
            <a:custGeom>
              <a:avLst/>
              <a:gdLst/>
              <a:ahLst/>
              <a:cxnLst/>
              <a:rect l="l" t="t" r="r" b="b"/>
              <a:pathLst>
                <a:path w="3270" h="2745" extrusionOk="0">
                  <a:moveTo>
                    <a:pt x="2313" y="92"/>
                  </a:moveTo>
                  <a:cubicBezTo>
                    <a:pt x="2365" y="92"/>
                    <a:pt x="2417" y="98"/>
                    <a:pt x="2469" y="109"/>
                  </a:cubicBezTo>
                  <a:cubicBezTo>
                    <a:pt x="2636" y="176"/>
                    <a:pt x="2802" y="276"/>
                    <a:pt x="2936" y="409"/>
                  </a:cubicBezTo>
                  <a:cubicBezTo>
                    <a:pt x="3036" y="543"/>
                    <a:pt x="3136" y="710"/>
                    <a:pt x="3136" y="910"/>
                  </a:cubicBezTo>
                  <a:cubicBezTo>
                    <a:pt x="3169" y="1143"/>
                    <a:pt x="3103" y="1410"/>
                    <a:pt x="2969" y="1610"/>
                  </a:cubicBezTo>
                  <a:cubicBezTo>
                    <a:pt x="2836" y="1810"/>
                    <a:pt x="2636" y="1977"/>
                    <a:pt x="2402" y="2111"/>
                  </a:cubicBezTo>
                  <a:cubicBezTo>
                    <a:pt x="2102" y="2277"/>
                    <a:pt x="1735" y="2544"/>
                    <a:pt x="1635" y="2611"/>
                  </a:cubicBezTo>
                  <a:cubicBezTo>
                    <a:pt x="1501" y="2544"/>
                    <a:pt x="1101" y="2277"/>
                    <a:pt x="801" y="2077"/>
                  </a:cubicBezTo>
                  <a:cubicBezTo>
                    <a:pt x="567" y="1944"/>
                    <a:pt x="401" y="1777"/>
                    <a:pt x="267" y="1544"/>
                  </a:cubicBezTo>
                  <a:cubicBezTo>
                    <a:pt x="134" y="1343"/>
                    <a:pt x="100" y="1110"/>
                    <a:pt x="134" y="843"/>
                  </a:cubicBezTo>
                  <a:cubicBezTo>
                    <a:pt x="167" y="676"/>
                    <a:pt x="267" y="510"/>
                    <a:pt x="367" y="376"/>
                  </a:cubicBezTo>
                  <a:cubicBezTo>
                    <a:pt x="501" y="243"/>
                    <a:pt x="668" y="143"/>
                    <a:pt x="834" y="109"/>
                  </a:cubicBezTo>
                  <a:lnTo>
                    <a:pt x="968" y="109"/>
                  </a:lnTo>
                  <a:cubicBezTo>
                    <a:pt x="998" y="103"/>
                    <a:pt x="1028" y="100"/>
                    <a:pt x="1056" y="100"/>
                  </a:cubicBezTo>
                  <a:cubicBezTo>
                    <a:pt x="1184" y="100"/>
                    <a:pt x="1292" y="155"/>
                    <a:pt x="1401" y="209"/>
                  </a:cubicBezTo>
                  <a:cubicBezTo>
                    <a:pt x="1501" y="276"/>
                    <a:pt x="1568" y="376"/>
                    <a:pt x="1602" y="443"/>
                  </a:cubicBezTo>
                  <a:lnTo>
                    <a:pt x="1635" y="543"/>
                  </a:lnTo>
                  <a:lnTo>
                    <a:pt x="1702" y="443"/>
                  </a:lnTo>
                  <a:cubicBezTo>
                    <a:pt x="1812" y="222"/>
                    <a:pt x="2060" y="92"/>
                    <a:pt x="2313" y="92"/>
                  </a:cubicBezTo>
                  <a:close/>
                  <a:moveTo>
                    <a:pt x="940" y="1"/>
                  </a:moveTo>
                  <a:cubicBezTo>
                    <a:pt x="904" y="1"/>
                    <a:pt x="869" y="3"/>
                    <a:pt x="834" y="9"/>
                  </a:cubicBezTo>
                  <a:cubicBezTo>
                    <a:pt x="634" y="76"/>
                    <a:pt x="434" y="176"/>
                    <a:pt x="301" y="343"/>
                  </a:cubicBezTo>
                  <a:cubicBezTo>
                    <a:pt x="167" y="476"/>
                    <a:pt x="67" y="676"/>
                    <a:pt x="34" y="876"/>
                  </a:cubicBezTo>
                  <a:cubicBezTo>
                    <a:pt x="0" y="1143"/>
                    <a:pt x="34" y="1410"/>
                    <a:pt x="167" y="1644"/>
                  </a:cubicBezTo>
                  <a:cubicBezTo>
                    <a:pt x="301" y="1877"/>
                    <a:pt x="501" y="2077"/>
                    <a:pt x="734" y="2211"/>
                  </a:cubicBezTo>
                  <a:cubicBezTo>
                    <a:pt x="1101" y="2444"/>
                    <a:pt x="1602" y="2744"/>
                    <a:pt x="1602" y="2744"/>
                  </a:cubicBezTo>
                  <a:lnTo>
                    <a:pt x="1635" y="2744"/>
                  </a:lnTo>
                  <a:lnTo>
                    <a:pt x="1668" y="2711"/>
                  </a:lnTo>
                  <a:cubicBezTo>
                    <a:pt x="1668" y="2711"/>
                    <a:pt x="2069" y="2411"/>
                    <a:pt x="2469" y="2211"/>
                  </a:cubicBezTo>
                  <a:cubicBezTo>
                    <a:pt x="2702" y="2077"/>
                    <a:pt x="2902" y="1877"/>
                    <a:pt x="3069" y="1677"/>
                  </a:cubicBezTo>
                  <a:cubicBezTo>
                    <a:pt x="3203" y="1444"/>
                    <a:pt x="3269" y="1177"/>
                    <a:pt x="3236" y="910"/>
                  </a:cubicBezTo>
                  <a:cubicBezTo>
                    <a:pt x="3203" y="710"/>
                    <a:pt x="3136" y="510"/>
                    <a:pt x="3003" y="376"/>
                  </a:cubicBezTo>
                  <a:cubicBezTo>
                    <a:pt x="2869" y="209"/>
                    <a:pt x="2702" y="109"/>
                    <a:pt x="2502" y="43"/>
                  </a:cubicBezTo>
                  <a:cubicBezTo>
                    <a:pt x="2437" y="24"/>
                    <a:pt x="2372" y="16"/>
                    <a:pt x="2308" y="16"/>
                  </a:cubicBezTo>
                  <a:cubicBezTo>
                    <a:pt x="2143" y="16"/>
                    <a:pt x="1989" y="70"/>
                    <a:pt x="1868" y="143"/>
                  </a:cubicBezTo>
                  <a:cubicBezTo>
                    <a:pt x="1768" y="209"/>
                    <a:pt x="1702" y="276"/>
                    <a:pt x="1635" y="343"/>
                  </a:cubicBezTo>
                  <a:cubicBezTo>
                    <a:pt x="1602" y="276"/>
                    <a:pt x="1535" y="209"/>
                    <a:pt x="1468" y="176"/>
                  </a:cubicBezTo>
                  <a:cubicBezTo>
                    <a:pt x="1302" y="65"/>
                    <a:pt x="1114"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89;p16">
              <a:extLst>
                <a:ext uri="{FF2B5EF4-FFF2-40B4-BE49-F238E27FC236}">
                  <a16:creationId xmlns:a16="http://schemas.microsoft.com/office/drawing/2014/main" id="{5ADAD980-D337-4887-80FB-797D14E335E8}"/>
                </a:ext>
              </a:extLst>
            </p:cNvPr>
            <p:cNvSpPr/>
            <p:nvPr/>
          </p:nvSpPr>
          <p:spPr>
            <a:xfrm>
              <a:off x="3337252" y="3031605"/>
              <a:ext cx="5533" cy="39247"/>
            </a:xfrm>
            <a:custGeom>
              <a:avLst/>
              <a:gdLst/>
              <a:ahLst/>
              <a:cxnLst/>
              <a:rect l="l" t="t" r="r" b="b"/>
              <a:pathLst>
                <a:path w="301" h="2135" extrusionOk="0">
                  <a:moveTo>
                    <a:pt x="0" y="0"/>
                  </a:moveTo>
                  <a:lnTo>
                    <a:pt x="0" y="0"/>
                  </a:lnTo>
                  <a:cubicBezTo>
                    <a:pt x="67" y="467"/>
                    <a:pt x="134" y="1101"/>
                    <a:pt x="234" y="1868"/>
                  </a:cubicBezTo>
                  <a:lnTo>
                    <a:pt x="267" y="2134"/>
                  </a:lnTo>
                  <a:lnTo>
                    <a:pt x="301" y="2134"/>
                  </a:lnTo>
                  <a:cubicBezTo>
                    <a:pt x="267" y="2034"/>
                    <a:pt x="267" y="1934"/>
                    <a:pt x="267" y="1868"/>
                  </a:cubicBezTo>
                  <a:cubicBezTo>
                    <a:pt x="167" y="1101"/>
                    <a:pt x="67" y="4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90;p16">
              <a:extLst>
                <a:ext uri="{FF2B5EF4-FFF2-40B4-BE49-F238E27FC236}">
                  <a16:creationId xmlns:a16="http://schemas.microsoft.com/office/drawing/2014/main" id="{CCC19690-B4CC-4C3A-BFC6-ABA63D34A218}"/>
                </a:ext>
              </a:extLst>
            </p:cNvPr>
            <p:cNvSpPr/>
            <p:nvPr/>
          </p:nvSpPr>
          <p:spPr>
            <a:xfrm>
              <a:off x="3326829" y="3030980"/>
              <a:ext cx="55809" cy="40478"/>
            </a:xfrm>
            <a:custGeom>
              <a:avLst/>
              <a:gdLst/>
              <a:ahLst/>
              <a:cxnLst/>
              <a:rect l="l" t="t" r="r" b="b"/>
              <a:pathLst>
                <a:path w="3036" h="2202" extrusionOk="0">
                  <a:moveTo>
                    <a:pt x="67" y="0"/>
                  </a:moveTo>
                  <a:cubicBezTo>
                    <a:pt x="34" y="17"/>
                    <a:pt x="17" y="17"/>
                    <a:pt x="9" y="17"/>
                  </a:cubicBezTo>
                  <a:cubicBezTo>
                    <a:pt x="0" y="17"/>
                    <a:pt x="0" y="17"/>
                    <a:pt x="0" y="34"/>
                  </a:cubicBezTo>
                  <a:cubicBezTo>
                    <a:pt x="0" y="100"/>
                    <a:pt x="0" y="100"/>
                    <a:pt x="67" y="100"/>
                  </a:cubicBezTo>
                  <a:lnTo>
                    <a:pt x="534" y="100"/>
                  </a:lnTo>
                  <a:lnTo>
                    <a:pt x="801" y="2168"/>
                  </a:lnTo>
                  <a:cubicBezTo>
                    <a:pt x="801" y="2202"/>
                    <a:pt x="834" y="2202"/>
                    <a:pt x="834" y="2202"/>
                  </a:cubicBezTo>
                  <a:lnTo>
                    <a:pt x="2969" y="2202"/>
                  </a:lnTo>
                  <a:cubicBezTo>
                    <a:pt x="3002" y="2202"/>
                    <a:pt x="3036" y="2202"/>
                    <a:pt x="3036" y="2168"/>
                  </a:cubicBezTo>
                  <a:cubicBezTo>
                    <a:pt x="3036" y="2135"/>
                    <a:pt x="3002" y="2135"/>
                    <a:pt x="2969" y="2135"/>
                  </a:cubicBezTo>
                  <a:lnTo>
                    <a:pt x="868" y="2102"/>
                  </a:lnTo>
                  <a:cubicBezTo>
                    <a:pt x="868" y="2035"/>
                    <a:pt x="868" y="2002"/>
                    <a:pt x="868" y="1935"/>
                  </a:cubicBezTo>
                  <a:lnTo>
                    <a:pt x="601" y="34"/>
                  </a:lnTo>
                  <a:cubicBezTo>
                    <a:pt x="601" y="0"/>
                    <a:pt x="56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91;p16">
              <a:extLst>
                <a:ext uri="{FF2B5EF4-FFF2-40B4-BE49-F238E27FC236}">
                  <a16:creationId xmlns:a16="http://schemas.microsoft.com/office/drawing/2014/main" id="{2F6E9B56-BFEE-498E-8C68-3CCD01222517}"/>
                </a:ext>
              </a:extLst>
            </p:cNvPr>
            <p:cNvSpPr/>
            <p:nvPr/>
          </p:nvSpPr>
          <p:spPr>
            <a:xfrm>
              <a:off x="3341535" y="3038333"/>
              <a:ext cx="44780" cy="23934"/>
            </a:xfrm>
            <a:custGeom>
              <a:avLst/>
              <a:gdLst/>
              <a:ahLst/>
              <a:cxnLst/>
              <a:rect l="l" t="t" r="r" b="b"/>
              <a:pathLst>
                <a:path w="2436" h="1302" extrusionOk="0">
                  <a:moveTo>
                    <a:pt x="2436" y="0"/>
                  </a:moveTo>
                  <a:lnTo>
                    <a:pt x="2369" y="434"/>
                  </a:lnTo>
                  <a:cubicBezTo>
                    <a:pt x="2403" y="267"/>
                    <a:pt x="2436" y="134"/>
                    <a:pt x="2436" y="0"/>
                  </a:cubicBezTo>
                  <a:close/>
                  <a:moveTo>
                    <a:pt x="1" y="1268"/>
                  </a:moveTo>
                  <a:lnTo>
                    <a:pt x="1" y="1301"/>
                  </a:lnTo>
                  <a:lnTo>
                    <a:pt x="2202" y="1301"/>
                  </a:lnTo>
                  <a:lnTo>
                    <a:pt x="601" y="126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92;p16">
              <a:extLst>
                <a:ext uri="{FF2B5EF4-FFF2-40B4-BE49-F238E27FC236}">
                  <a16:creationId xmlns:a16="http://schemas.microsoft.com/office/drawing/2014/main" id="{26EF95D5-B2BF-417A-B055-AEF3621E16C5}"/>
                </a:ext>
              </a:extLst>
            </p:cNvPr>
            <p:cNvSpPr/>
            <p:nvPr/>
          </p:nvSpPr>
          <p:spPr>
            <a:xfrm>
              <a:off x="3337859" y="3037726"/>
              <a:ext cx="49688" cy="25772"/>
            </a:xfrm>
            <a:custGeom>
              <a:avLst/>
              <a:gdLst/>
              <a:ahLst/>
              <a:cxnLst/>
              <a:rect l="l" t="t" r="r" b="b"/>
              <a:pathLst>
                <a:path w="2703" h="1402" extrusionOk="0">
                  <a:moveTo>
                    <a:pt x="34" y="0"/>
                  </a:moveTo>
                  <a:cubicBezTo>
                    <a:pt x="34" y="0"/>
                    <a:pt x="1" y="0"/>
                    <a:pt x="1" y="33"/>
                  </a:cubicBezTo>
                  <a:cubicBezTo>
                    <a:pt x="1" y="67"/>
                    <a:pt x="1" y="67"/>
                    <a:pt x="34" y="67"/>
                  </a:cubicBezTo>
                  <a:lnTo>
                    <a:pt x="501" y="67"/>
                  </a:lnTo>
                  <a:lnTo>
                    <a:pt x="2603" y="100"/>
                  </a:lnTo>
                  <a:lnTo>
                    <a:pt x="2369" y="1301"/>
                  </a:lnTo>
                  <a:lnTo>
                    <a:pt x="168" y="1301"/>
                  </a:lnTo>
                  <a:cubicBezTo>
                    <a:pt x="168" y="1334"/>
                    <a:pt x="168" y="1334"/>
                    <a:pt x="168" y="1334"/>
                  </a:cubicBezTo>
                  <a:cubicBezTo>
                    <a:pt x="168" y="1368"/>
                    <a:pt x="168" y="1368"/>
                    <a:pt x="201" y="1368"/>
                  </a:cubicBezTo>
                  <a:lnTo>
                    <a:pt x="835" y="1368"/>
                  </a:lnTo>
                  <a:lnTo>
                    <a:pt x="2436" y="1401"/>
                  </a:lnTo>
                  <a:cubicBezTo>
                    <a:pt x="2436" y="1401"/>
                    <a:pt x="2436" y="1368"/>
                    <a:pt x="2436" y="1368"/>
                  </a:cubicBezTo>
                  <a:lnTo>
                    <a:pt x="2603" y="500"/>
                  </a:lnTo>
                  <a:lnTo>
                    <a:pt x="2703" y="33"/>
                  </a:lnTo>
                  <a:cubicBezTo>
                    <a:pt x="2703" y="33"/>
                    <a:pt x="2703" y="0"/>
                    <a:pt x="2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93;p16">
              <a:extLst>
                <a:ext uri="{FF2B5EF4-FFF2-40B4-BE49-F238E27FC236}">
                  <a16:creationId xmlns:a16="http://schemas.microsoft.com/office/drawing/2014/main" id="{9AC18EEB-FE8B-4CE2-8381-76BEA8CEE430}"/>
                </a:ext>
              </a:extLst>
            </p:cNvPr>
            <p:cNvSpPr/>
            <p:nvPr/>
          </p:nvSpPr>
          <p:spPr>
            <a:xfrm>
              <a:off x="3343999" y="3076862"/>
              <a:ext cx="7978" cy="8346"/>
            </a:xfrm>
            <a:custGeom>
              <a:avLst/>
              <a:gdLst/>
              <a:ahLst/>
              <a:cxnLst/>
              <a:rect l="l" t="t" r="r" b="b"/>
              <a:pathLst>
                <a:path w="434" h="454" extrusionOk="0">
                  <a:moveTo>
                    <a:pt x="245" y="0"/>
                  </a:moveTo>
                  <a:cubicBezTo>
                    <a:pt x="125" y="0"/>
                    <a:pt x="0" y="93"/>
                    <a:pt x="0" y="239"/>
                  </a:cubicBezTo>
                  <a:cubicBezTo>
                    <a:pt x="0" y="340"/>
                    <a:pt x="67" y="406"/>
                    <a:pt x="167" y="440"/>
                  </a:cubicBezTo>
                  <a:cubicBezTo>
                    <a:pt x="187" y="449"/>
                    <a:pt x="206" y="453"/>
                    <a:pt x="226" y="453"/>
                  </a:cubicBezTo>
                  <a:cubicBezTo>
                    <a:pt x="273" y="453"/>
                    <a:pt x="320" y="430"/>
                    <a:pt x="367" y="406"/>
                  </a:cubicBezTo>
                  <a:lnTo>
                    <a:pt x="367" y="406"/>
                  </a:lnTo>
                  <a:cubicBezTo>
                    <a:pt x="334" y="423"/>
                    <a:pt x="301" y="431"/>
                    <a:pt x="267" y="431"/>
                  </a:cubicBezTo>
                  <a:cubicBezTo>
                    <a:pt x="234" y="431"/>
                    <a:pt x="200" y="423"/>
                    <a:pt x="167" y="406"/>
                  </a:cubicBezTo>
                  <a:cubicBezTo>
                    <a:pt x="100" y="373"/>
                    <a:pt x="34" y="306"/>
                    <a:pt x="34" y="239"/>
                  </a:cubicBezTo>
                  <a:cubicBezTo>
                    <a:pt x="34" y="139"/>
                    <a:pt x="100" y="73"/>
                    <a:pt x="167" y="39"/>
                  </a:cubicBezTo>
                  <a:cubicBezTo>
                    <a:pt x="187" y="30"/>
                    <a:pt x="206" y="25"/>
                    <a:pt x="226" y="25"/>
                  </a:cubicBezTo>
                  <a:cubicBezTo>
                    <a:pt x="273" y="25"/>
                    <a:pt x="320" y="49"/>
                    <a:pt x="367" y="73"/>
                  </a:cubicBezTo>
                  <a:cubicBezTo>
                    <a:pt x="400" y="106"/>
                    <a:pt x="434" y="139"/>
                    <a:pt x="434" y="172"/>
                  </a:cubicBezTo>
                  <a:lnTo>
                    <a:pt x="434" y="172"/>
                  </a:lnTo>
                  <a:cubicBezTo>
                    <a:pt x="434" y="139"/>
                    <a:pt x="400" y="73"/>
                    <a:pt x="367" y="39"/>
                  </a:cubicBezTo>
                  <a:cubicBezTo>
                    <a:pt x="332" y="12"/>
                    <a:pt x="289" y="0"/>
                    <a:pt x="2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94;p16">
              <a:extLst>
                <a:ext uri="{FF2B5EF4-FFF2-40B4-BE49-F238E27FC236}">
                  <a16:creationId xmlns:a16="http://schemas.microsoft.com/office/drawing/2014/main" id="{BB1C590B-CA73-4CA4-A688-89054EA93089}"/>
                </a:ext>
              </a:extLst>
            </p:cNvPr>
            <p:cNvSpPr/>
            <p:nvPr/>
          </p:nvSpPr>
          <p:spPr>
            <a:xfrm>
              <a:off x="3342160" y="3076568"/>
              <a:ext cx="11048" cy="9614"/>
            </a:xfrm>
            <a:custGeom>
              <a:avLst/>
              <a:gdLst/>
              <a:ahLst/>
              <a:cxnLst/>
              <a:rect l="l" t="t" r="r" b="b"/>
              <a:pathLst>
                <a:path w="601" h="523" extrusionOk="0">
                  <a:moveTo>
                    <a:pt x="334" y="89"/>
                  </a:moveTo>
                  <a:cubicBezTo>
                    <a:pt x="367" y="89"/>
                    <a:pt x="401" y="89"/>
                    <a:pt x="434" y="122"/>
                  </a:cubicBezTo>
                  <a:cubicBezTo>
                    <a:pt x="467" y="155"/>
                    <a:pt x="501" y="189"/>
                    <a:pt x="501" y="222"/>
                  </a:cubicBezTo>
                  <a:cubicBezTo>
                    <a:pt x="501" y="222"/>
                    <a:pt x="501" y="255"/>
                    <a:pt x="501" y="255"/>
                  </a:cubicBezTo>
                  <a:cubicBezTo>
                    <a:pt x="501" y="255"/>
                    <a:pt x="501" y="289"/>
                    <a:pt x="501" y="289"/>
                  </a:cubicBezTo>
                  <a:cubicBezTo>
                    <a:pt x="501" y="322"/>
                    <a:pt x="467" y="356"/>
                    <a:pt x="434" y="389"/>
                  </a:cubicBezTo>
                  <a:cubicBezTo>
                    <a:pt x="401" y="422"/>
                    <a:pt x="334" y="422"/>
                    <a:pt x="267" y="422"/>
                  </a:cubicBezTo>
                  <a:cubicBezTo>
                    <a:pt x="200" y="389"/>
                    <a:pt x="167" y="322"/>
                    <a:pt x="167" y="255"/>
                  </a:cubicBezTo>
                  <a:cubicBezTo>
                    <a:pt x="167" y="189"/>
                    <a:pt x="200" y="122"/>
                    <a:pt x="267" y="89"/>
                  </a:cubicBezTo>
                  <a:close/>
                  <a:moveTo>
                    <a:pt x="356" y="0"/>
                  </a:moveTo>
                  <a:cubicBezTo>
                    <a:pt x="317" y="0"/>
                    <a:pt x="275" y="8"/>
                    <a:pt x="234" y="22"/>
                  </a:cubicBezTo>
                  <a:cubicBezTo>
                    <a:pt x="0" y="89"/>
                    <a:pt x="0" y="422"/>
                    <a:pt x="234" y="522"/>
                  </a:cubicBezTo>
                  <a:lnTo>
                    <a:pt x="334" y="522"/>
                  </a:lnTo>
                  <a:cubicBezTo>
                    <a:pt x="401" y="522"/>
                    <a:pt x="434" y="489"/>
                    <a:pt x="501" y="456"/>
                  </a:cubicBezTo>
                  <a:cubicBezTo>
                    <a:pt x="534" y="422"/>
                    <a:pt x="567" y="389"/>
                    <a:pt x="567" y="322"/>
                  </a:cubicBezTo>
                  <a:cubicBezTo>
                    <a:pt x="601" y="289"/>
                    <a:pt x="601" y="289"/>
                    <a:pt x="567" y="255"/>
                  </a:cubicBezTo>
                  <a:cubicBezTo>
                    <a:pt x="601" y="255"/>
                    <a:pt x="601" y="222"/>
                    <a:pt x="567" y="222"/>
                  </a:cubicBezTo>
                  <a:cubicBezTo>
                    <a:pt x="567" y="155"/>
                    <a:pt x="534" y="89"/>
                    <a:pt x="501" y="55"/>
                  </a:cubicBezTo>
                  <a:cubicBezTo>
                    <a:pt x="462" y="16"/>
                    <a:pt x="411"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95;p16">
              <a:extLst>
                <a:ext uri="{FF2B5EF4-FFF2-40B4-BE49-F238E27FC236}">
                  <a16:creationId xmlns:a16="http://schemas.microsoft.com/office/drawing/2014/main" id="{1991F45A-6551-425C-AAAE-1DA240921C1F}"/>
                </a:ext>
              </a:extLst>
            </p:cNvPr>
            <p:cNvSpPr/>
            <p:nvPr/>
          </p:nvSpPr>
          <p:spPr>
            <a:xfrm>
              <a:off x="3369753" y="3077175"/>
              <a:ext cx="7978" cy="8382"/>
            </a:xfrm>
            <a:custGeom>
              <a:avLst/>
              <a:gdLst/>
              <a:ahLst/>
              <a:cxnLst/>
              <a:rect l="l" t="t" r="r" b="b"/>
              <a:pathLst>
                <a:path w="434" h="456" extrusionOk="0">
                  <a:moveTo>
                    <a:pt x="243" y="0"/>
                  </a:moveTo>
                  <a:cubicBezTo>
                    <a:pt x="211" y="0"/>
                    <a:pt x="175" y="8"/>
                    <a:pt x="134" y="22"/>
                  </a:cubicBezTo>
                  <a:cubicBezTo>
                    <a:pt x="67" y="56"/>
                    <a:pt x="0" y="122"/>
                    <a:pt x="0" y="222"/>
                  </a:cubicBezTo>
                  <a:cubicBezTo>
                    <a:pt x="0" y="323"/>
                    <a:pt x="67" y="423"/>
                    <a:pt x="134" y="456"/>
                  </a:cubicBezTo>
                  <a:cubicBezTo>
                    <a:pt x="200" y="456"/>
                    <a:pt x="301" y="456"/>
                    <a:pt x="367" y="423"/>
                  </a:cubicBezTo>
                  <a:cubicBezTo>
                    <a:pt x="400" y="389"/>
                    <a:pt x="434" y="323"/>
                    <a:pt x="434" y="290"/>
                  </a:cubicBezTo>
                  <a:lnTo>
                    <a:pt x="434" y="290"/>
                  </a:lnTo>
                  <a:cubicBezTo>
                    <a:pt x="434" y="323"/>
                    <a:pt x="400" y="356"/>
                    <a:pt x="367" y="389"/>
                  </a:cubicBezTo>
                  <a:cubicBezTo>
                    <a:pt x="321" y="417"/>
                    <a:pt x="275" y="429"/>
                    <a:pt x="233" y="429"/>
                  </a:cubicBezTo>
                  <a:cubicBezTo>
                    <a:pt x="121" y="429"/>
                    <a:pt x="34" y="343"/>
                    <a:pt x="34" y="222"/>
                  </a:cubicBezTo>
                  <a:cubicBezTo>
                    <a:pt x="34" y="122"/>
                    <a:pt x="100" y="56"/>
                    <a:pt x="167" y="22"/>
                  </a:cubicBezTo>
                  <a:cubicBezTo>
                    <a:pt x="234" y="22"/>
                    <a:pt x="301" y="22"/>
                    <a:pt x="367" y="56"/>
                  </a:cubicBezTo>
                  <a:cubicBezTo>
                    <a:pt x="328" y="17"/>
                    <a:pt x="289" y="0"/>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96;p16">
              <a:extLst>
                <a:ext uri="{FF2B5EF4-FFF2-40B4-BE49-F238E27FC236}">
                  <a16:creationId xmlns:a16="http://schemas.microsoft.com/office/drawing/2014/main" id="{8DC41CFC-588E-4795-891D-819AD504AD38}"/>
                </a:ext>
              </a:extLst>
            </p:cNvPr>
            <p:cNvSpPr/>
            <p:nvPr/>
          </p:nvSpPr>
          <p:spPr>
            <a:xfrm>
              <a:off x="3369128" y="3076568"/>
              <a:ext cx="9228" cy="9614"/>
            </a:xfrm>
            <a:custGeom>
              <a:avLst/>
              <a:gdLst/>
              <a:ahLst/>
              <a:cxnLst/>
              <a:rect l="l" t="t" r="r" b="b"/>
              <a:pathLst>
                <a:path w="502" h="523" extrusionOk="0">
                  <a:moveTo>
                    <a:pt x="268" y="89"/>
                  </a:moveTo>
                  <a:cubicBezTo>
                    <a:pt x="301" y="89"/>
                    <a:pt x="335" y="89"/>
                    <a:pt x="368" y="122"/>
                  </a:cubicBezTo>
                  <a:cubicBezTo>
                    <a:pt x="368" y="155"/>
                    <a:pt x="401" y="189"/>
                    <a:pt x="435" y="222"/>
                  </a:cubicBezTo>
                  <a:cubicBezTo>
                    <a:pt x="401" y="222"/>
                    <a:pt x="401" y="255"/>
                    <a:pt x="435" y="255"/>
                  </a:cubicBezTo>
                  <a:cubicBezTo>
                    <a:pt x="435" y="255"/>
                    <a:pt x="435" y="289"/>
                    <a:pt x="435" y="289"/>
                  </a:cubicBezTo>
                  <a:cubicBezTo>
                    <a:pt x="401" y="322"/>
                    <a:pt x="368" y="356"/>
                    <a:pt x="368" y="389"/>
                  </a:cubicBezTo>
                  <a:cubicBezTo>
                    <a:pt x="301" y="422"/>
                    <a:pt x="234" y="422"/>
                    <a:pt x="201" y="422"/>
                  </a:cubicBezTo>
                  <a:cubicBezTo>
                    <a:pt x="134" y="389"/>
                    <a:pt x="68" y="322"/>
                    <a:pt x="68" y="255"/>
                  </a:cubicBezTo>
                  <a:cubicBezTo>
                    <a:pt x="68" y="189"/>
                    <a:pt x="134" y="122"/>
                    <a:pt x="201" y="89"/>
                  </a:cubicBezTo>
                  <a:close/>
                  <a:moveTo>
                    <a:pt x="263" y="0"/>
                  </a:moveTo>
                  <a:cubicBezTo>
                    <a:pt x="229" y="0"/>
                    <a:pt x="195" y="8"/>
                    <a:pt x="168" y="22"/>
                  </a:cubicBezTo>
                  <a:cubicBezTo>
                    <a:pt x="68" y="55"/>
                    <a:pt x="1" y="155"/>
                    <a:pt x="1" y="255"/>
                  </a:cubicBezTo>
                  <a:cubicBezTo>
                    <a:pt x="1" y="356"/>
                    <a:pt x="68" y="456"/>
                    <a:pt x="168" y="522"/>
                  </a:cubicBezTo>
                  <a:lnTo>
                    <a:pt x="234" y="522"/>
                  </a:lnTo>
                  <a:cubicBezTo>
                    <a:pt x="301" y="522"/>
                    <a:pt x="368" y="489"/>
                    <a:pt x="401" y="456"/>
                  </a:cubicBezTo>
                  <a:cubicBezTo>
                    <a:pt x="435" y="422"/>
                    <a:pt x="468" y="389"/>
                    <a:pt x="501" y="322"/>
                  </a:cubicBezTo>
                  <a:cubicBezTo>
                    <a:pt x="501" y="322"/>
                    <a:pt x="501" y="289"/>
                    <a:pt x="501" y="255"/>
                  </a:cubicBezTo>
                  <a:cubicBezTo>
                    <a:pt x="501" y="255"/>
                    <a:pt x="501" y="222"/>
                    <a:pt x="501" y="222"/>
                  </a:cubicBezTo>
                  <a:cubicBezTo>
                    <a:pt x="501" y="155"/>
                    <a:pt x="468" y="89"/>
                    <a:pt x="401" y="55"/>
                  </a:cubicBezTo>
                  <a:cubicBezTo>
                    <a:pt x="362" y="16"/>
                    <a:pt x="312"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97;p16">
              <a:extLst>
                <a:ext uri="{FF2B5EF4-FFF2-40B4-BE49-F238E27FC236}">
                  <a16:creationId xmlns:a16="http://schemas.microsoft.com/office/drawing/2014/main" id="{A7DAC9D4-AD0B-4B65-AE24-DFD96142BD87}"/>
                </a:ext>
              </a:extLst>
            </p:cNvPr>
            <p:cNvSpPr/>
            <p:nvPr/>
          </p:nvSpPr>
          <p:spPr>
            <a:xfrm>
              <a:off x="3369128" y="3023002"/>
              <a:ext cx="27004" cy="22574"/>
            </a:xfrm>
            <a:custGeom>
              <a:avLst/>
              <a:gdLst/>
              <a:ahLst/>
              <a:cxnLst/>
              <a:rect l="l" t="t" r="r" b="b"/>
              <a:pathLst>
                <a:path w="1469" h="1228" extrusionOk="0">
                  <a:moveTo>
                    <a:pt x="835" y="1"/>
                  </a:moveTo>
                  <a:cubicBezTo>
                    <a:pt x="301" y="1"/>
                    <a:pt x="1" y="668"/>
                    <a:pt x="401" y="1035"/>
                  </a:cubicBezTo>
                  <a:cubicBezTo>
                    <a:pt x="524" y="1168"/>
                    <a:pt x="679" y="1227"/>
                    <a:pt x="834" y="1227"/>
                  </a:cubicBezTo>
                  <a:cubicBezTo>
                    <a:pt x="1143" y="1227"/>
                    <a:pt x="1446" y="990"/>
                    <a:pt x="1469" y="634"/>
                  </a:cubicBezTo>
                  <a:cubicBezTo>
                    <a:pt x="1469" y="267"/>
                    <a:pt x="1168"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98;p16">
              <a:extLst>
                <a:ext uri="{FF2B5EF4-FFF2-40B4-BE49-F238E27FC236}">
                  <a16:creationId xmlns:a16="http://schemas.microsoft.com/office/drawing/2014/main" id="{A2E4057F-7D97-4374-BF29-454286E6EE09}"/>
                </a:ext>
              </a:extLst>
            </p:cNvPr>
            <p:cNvSpPr/>
            <p:nvPr/>
          </p:nvSpPr>
          <p:spPr>
            <a:xfrm>
              <a:off x="3384459" y="3029141"/>
              <a:ext cx="1250" cy="11655"/>
            </a:xfrm>
            <a:custGeom>
              <a:avLst/>
              <a:gdLst/>
              <a:ahLst/>
              <a:cxnLst/>
              <a:rect l="l" t="t" r="r" b="b"/>
              <a:pathLst>
                <a:path w="68" h="634" extrusionOk="0">
                  <a:moveTo>
                    <a:pt x="34" y="0"/>
                  </a:moveTo>
                  <a:cubicBezTo>
                    <a:pt x="34" y="100"/>
                    <a:pt x="1" y="200"/>
                    <a:pt x="34" y="300"/>
                  </a:cubicBezTo>
                  <a:cubicBezTo>
                    <a:pt x="68" y="200"/>
                    <a:pt x="68" y="100"/>
                    <a:pt x="34" y="0"/>
                  </a:cubicBezTo>
                  <a:close/>
                  <a:moveTo>
                    <a:pt x="34" y="300"/>
                  </a:moveTo>
                  <a:cubicBezTo>
                    <a:pt x="1" y="400"/>
                    <a:pt x="1" y="534"/>
                    <a:pt x="34" y="634"/>
                  </a:cubicBezTo>
                  <a:cubicBezTo>
                    <a:pt x="34" y="534"/>
                    <a:pt x="34" y="400"/>
                    <a:pt x="34" y="30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99;p16">
              <a:extLst>
                <a:ext uri="{FF2B5EF4-FFF2-40B4-BE49-F238E27FC236}">
                  <a16:creationId xmlns:a16="http://schemas.microsoft.com/office/drawing/2014/main" id="{7B8FF182-25B4-4D53-A229-6A3D540DE6B7}"/>
                </a:ext>
              </a:extLst>
            </p:cNvPr>
            <p:cNvSpPr/>
            <p:nvPr/>
          </p:nvSpPr>
          <p:spPr>
            <a:xfrm>
              <a:off x="3378944" y="3034197"/>
              <a:ext cx="12280" cy="1085"/>
            </a:xfrm>
            <a:custGeom>
              <a:avLst/>
              <a:gdLst/>
              <a:ahLst/>
              <a:cxnLst/>
              <a:rect l="l" t="t" r="r" b="b"/>
              <a:pathLst>
                <a:path w="668" h="59" extrusionOk="0">
                  <a:moveTo>
                    <a:pt x="334" y="0"/>
                  </a:moveTo>
                  <a:cubicBezTo>
                    <a:pt x="226" y="0"/>
                    <a:pt x="117" y="9"/>
                    <a:pt x="1" y="25"/>
                  </a:cubicBezTo>
                  <a:cubicBezTo>
                    <a:pt x="101" y="59"/>
                    <a:pt x="234" y="59"/>
                    <a:pt x="334" y="59"/>
                  </a:cubicBezTo>
                  <a:lnTo>
                    <a:pt x="668" y="59"/>
                  </a:lnTo>
                  <a:lnTo>
                    <a:pt x="668" y="25"/>
                  </a:lnTo>
                  <a:cubicBezTo>
                    <a:pt x="551" y="9"/>
                    <a:pt x="443" y="0"/>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200;p16">
              <a:extLst>
                <a:ext uri="{FF2B5EF4-FFF2-40B4-BE49-F238E27FC236}">
                  <a16:creationId xmlns:a16="http://schemas.microsoft.com/office/drawing/2014/main" id="{E20A6CAF-6867-4B1E-9C85-A1C9CD8B61C1}"/>
                </a:ext>
              </a:extLst>
            </p:cNvPr>
            <p:cNvSpPr/>
            <p:nvPr/>
          </p:nvSpPr>
          <p:spPr>
            <a:xfrm>
              <a:off x="3000614" y="3059178"/>
              <a:ext cx="160663" cy="3695"/>
            </a:xfrm>
            <a:custGeom>
              <a:avLst/>
              <a:gdLst/>
              <a:ahLst/>
              <a:cxnLst/>
              <a:rect l="l" t="t" r="r" b="b"/>
              <a:pathLst>
                <a:path w="8740" h="201" extrusionOk="0">
                  <a:moveTo>
                    <a:pt x="4370" y="1"/>
                  </a:moveTo>
                  <a:cubicBezTo>
                    <a:pt x="1968" y="1"/>
                    <a:pt x="0" y="34"/>
                    <a:pt x="0" y="101"/>
                  </a:cubicBezTo>
                  <a:cubicBezTo>
                    <a:pt x="0" y="167"/>
                    <a:pt x="1968" y="201"/>
                    <a:pt x="4370" y="201"/>
                  </a:cubicBezTo>
                  <a:cubicBezTo>
                    <a:pt x="6805" y="201"/>
                    <a:pt x="8740" y="167"/>
                    <a:pt x="8740" y="101"/>
                  </a:cubicBezTo>
                  <a:cubicBezTo>
                    <a:pt x="8740" y="34"/>
                    <a:pt x="6772"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201;p16">
              <a:extLst>
                <a:ext uri="{FF2B5EF4-FFF2-40B4-BE49-F238E27FC236}">
                  <a16:creationId xmlns:a16="http://schemas.microsoft.com/office/drawing/2014/main" id="{00746637-A3C7-47E8-BD88-156D20367544}"/>
                </a:ext>
              </a:extLst>
            </p:cNvPr>
            <p:cNvSpPr/>
            <p:nvPr/>
          </p:nvSpPr>
          <p:spPr>
            <a:xfrm>
              <a:off x="2462227" y="3185503"/>
              <a:ext cx="965798" cy="415132"/>
            </a:xfrm>
            <a:custGeom>
              <a:avLst/>
              <a:gdLst/>
              <a:ahLst/>
              <a:cxnLst/>
              <a:rect l="l" t="t" r="r" b="b"/>
              <a:pathLst>
                <a:path w="52539" h="22583" extrusionOk="0">
                  <a:moveTo>
                    <a:pt x="1835" y="0"/>
                  </a:moveTo>
                  <a:cubicBezTo>
                    <a:pt x="801" y="0"/>
                    <a:pt x="1" y="834"/>
                    <a:pt x="1" y="1868"/>
                  </a:cubicBezTo>
                  <a:lnTo>
                    <a:pt x="1" y="20748"/>
                  </a:lnTo>
                  <a:cubicBezTo>
                    <a:pt x="1" y="21782"/>
                    <a:pt x="801" y="22583"/>
                    <a:pt x="1835" y="22583"/>
                  </a:cubicBezTo>
                  <a:lnTo>
                    <a:pt x="50704" y="22583"/>
                  </a:lnTo>
                  <a:cubicBezTo>
                    <a:pt x="51704" y="22583"/>
                    <a:pt x="52538" y="21782"/>
                    <a:pt x="52538" y="20748"/>
                  </a:cubicBezTo>
                  <a:lnTo>
                    <a:pt x="52538" y="1868"/>
                  </a:lnTo>
                  <a:cubicBezTo>
                    <a:pt x="52538" y="834"/>
                    <a:pt x="51704" y="0"/>
                    <a:pt x="507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202;p16">
              <a:extLst>
                <a:ext uri="{FF2B5EF4-FFF2-40B4-BE49-F238E27FC236}">
                  <a16:creationId xmlns:a16="http://schemas.microsoft.com/office/drawing/2014/main" id="{22217517-0676-4737-AF96-8B31AD231339}"/>
                </a:ext>
              </a:extLst>
            </p:cNvPr>
            <p:cNvSpPr/>
            <p:nvPr/>
          </p:nvSpPr>
          <p:spPr>
            <a:xfrm>
              <a:off x="2461620" y="3186110"/>
              <a:ext cx="491180" cy="415150"/>
            </a:xfrm>
            <a:custGeom>
              <a:avLst/>
              <a:gdLst/>
              <a:ahLst/>
              <a:cxnLst/>
              <a:rect l="l" t="t" r="r" b="b"/>
              <a:pathLst>
                <a:path w="26720" h="22584" extrusionOk="0">
                  <a:moveTo>
                    <a:pt x="1668" y="1"/>
                  </a:moveTo>
                  <a:cubicBezTo>
                    <a:pt x="768" y="1"/>
                    <a:pt x="0" y="768"/>
                    <a:pt x="0" y="1668"/>
                  </a:cubicBezTo>
                  <a:lnTo>
                    <a:pt x="0" y="20916"/>
                  </a:lnTo>
                  <a:cubicBezTo>
                    <a:pt x="0" y="21816"/>
                    <a:pt x="768" y="22583"/>
                    <a:pt x="1668" y="22583"/>
                  </a:cubicBezTo>
                  <a:lnTo>
                    <a:pt x="26719" y="22583"/>
                  </a:lnTo>
                  <a:lnTo>
                    <a:pt x="26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203;p16">
              <a:extLst>
                <a:ext uri="{FF2B5EF4-FFF2-40B4-BE49-F238E27FC236}">
                  <a16:creationId xmlns:a16="http://schemas.microsoft.com/office/drawing/2014/main" id="{60EBA691-6816-4335-BD28-2F24ECBEF62F}"/>
                </a:ext>
              </a:extLst>
            </p:cNvPr>
            <p:cNvSpPr/>
            <p:nvPr/>
          </p:nvSpPr>
          <p:spPr>
            <a:xfrm>
              <a:off x="2952176" y="3191624"/>
              <a:ext cx="3695" cy="412706"/>
            </a:xfrm>
            <a:custGeom>
              <a:avLst/>
              <a:gdLst/>
              <a:ahLst/>
              <a:cxnLst/>
              <a:rect l="l" t="t" r="r" b="b"/>
              <a:pathLst>
                <a:path w="201" h="22451" extrusionOk="0">
                  <a:moveTo>
                    <a:pt x="100" y="1"/>
                  </a:moveTo>
                  <a:cubicBezTo>
                    <a:pt x="33" y="1"/>
                    <a:pt x="0" y="5004"/>
                    <a:pt x="0" y="11209"/>
                  </a:cubicBezTo>
                  <a:cubicBezTo>
                    <a:pt x="0" y="17413"/>
                    <a:pt x="33" y="22450"/>
                    <a:pt x="100" y="22450"/>
                  </a:cubicBezTo>
                  <a:cubicBezTo>
                    <a:pt x="167" y="22450"/>
                    <a:pt x="200" y="17447"/>
                    <a:pt x="200" y="11209"/>
                  </a:cubicBezTo>
                  <a:cubicBezTo>
                    <a:pt x="200" y="5004"/>
                    <a:pt x="167" y="1"/>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204;p16">
              <a:extLst>
                <a:ext uri="{FF2B5EF4-FFF2-40B4-BE49-F238E27FC236}">
                  <a16:creationId xmlns:a16="http://schemas.microsoft.com/office/drawing/2014/main" id="{1832713B-8B6E-44D3-8764-F0E962EA8E4A}"/>
                </a:ext>
              </a:extLst>
            </p:cNvPr>
            <p:cNvSpPr/>
            <p:nvPr/>
          </p:nvSpPr>
          <p:spPr>
            <a:xfrm>
              <a:off x="2460389" y="3183628"/>
              <a:ext cx="969475" cy="417632"/>
            </a:xfrm>
            <a:custGeom>
              <a:avLst/>
              <a:gdLst/>
              <a:ahLst/>
              <a:cxnLst/>
              <a:rect l="l" t="t" r="r" b="b"/>
              <a:pathLst>
                <a:path w="52739" h="22719" extrusionOk="0">
                  <a:moveTo>
                    <a:pt x="50854" y="0"/>
                  </a:moveTo>
                  <a:cubicBezTo>
                    <a:pt x="50826" y="0"/>
                    <a:pt x="50798" y="1"/>
                    <a:pt x="50770" y="2"/>
                  </a:cubicBezTo>
                  <a:lnTo>
                    <a:pt x="1935" y="2"/>
                  </a:lnTo>
                  <a:cubicBezTo>
                    <a:pt x="901" y="2"/>
                    <a:pt x="34" y="836"/>
                    <a:pt x="1" y="1903"/>
                  </a:cubicBezTo>
                  <a:lnTo>
                    <a:pt x="1" y="13779"/>
                  </a:lnTo>
                  <a:lnTo>
                    <a:pt x="1" y="20850"/>
                  </a:lnTo>
                  <a:cubicBezTo>
                    <a:pt x="34" y="21784"/>
                    <a:pt x="735" y="22552"/>
                    <a:pt x="1669" y="22685"/>
                  </a:cubicBezTo>
                  <a:cubicBezTo>
                    <a:pt x="1969" y="22718"/>
                    <a:pt x="2236" y="22718"/>
                    <a:pt x="2502" y="22718"/>
                  </a:cubicBezTo>
                  <a:lnTo>
                    <a:pt x="5838" y="22718"/>
                  </a:lnTo>
                  <a:lnTo>
                    <a:pt x="29222" y="22685"/>
                  </a:lnTo>
                  <a:lnTo>
                    <a:pt x="44999" y="22652"/>
                  </a:lnTo>
                  <a:lnTo>
                    <a:pt x="49269" y="22652"/>
                  </a:lnTo>
                  <a:lnTo>
                    <a:pt x="44999" y="22618"/>
                  </a:lnTo>
                  <a:lnTo>
                    <a:pt x="29222" y="22585"/>
                  </a:lnTo>
                  <a:lnTo>
                    <a:pt x="5838" y="22552"/>
                  </a:lnTo>
                  <a:lnTo>
                    <a:pt x="2502" y="22552"/>
                  </a:lnTo>
                  <a:cubicBezTo>
                    <a:pt x="2325" y="22552"/>
                    <a:pt x="2132" y="22566"/>
                    <a:pt x="1944" y="22566"/>
                  </a:cubicBezTo>
                  <a:cubicBezTo>
                    <a:pt x="1850" y="22566"/>
                    <a:pt x="1757" y="22563"/>
                    <a:pt x="1669" y="22552"/>
                  </a:cubicBezTo>
                  <a:cubicBezTo>
                    <a:pt x="1402" y="22518"/>
                    <a:pt x="1168" y="22418"/>
                    <a:pt x="935" y="22251"/>
                  </a:cubicBezTo>
                  <a:cubicBezTo>
                    <a:pt x="468" y="21951"/>
                    <a:pt x="201" y="21451"/>
                    <a:pt x="167" y="20884"/>
                  </a:cubicBezTo>
                  <a:lnTo>
                    <a:pt x="167" y="13845"/>
                  </a:lnTo>
                  <a:lnTo>
                    <a:pt x="167" y="6540"/>
                  </a:lnTo>
                  <a:lnTo>
                    <a:pt x="167" y="1870"/>
                  </a:lnTo>
                  <a:cubicBezTo>
                    <a:pt x="201" y="1570"/>
                    <a:pt x="268" y="1270"/>
                    <a:pt x="434" y="1036"/>
                  </a:cubicBezTo>
                  <a:cubicBezTo>
                    <a:pt x="735" y="502"/>
                    <a:pt x="1302" y="202"/>
                    <a:pt x="1935" y="202"/>
                  </a:cubicBezTo>
                  <a:lnTo>
                    <a:pt x="50103" y="202"/>
                  </a:lnTo>
                  <a:cubicBezTo>
                    <a:pt x="50262" y="190"/>
                    <a:pt x="50421" y="182"/>
                    <a:pt x="50578" y="182"/>
                  </a:cubicBezTo>
                  <a:cubicBezTo>
                    <a:pt x="50850" y="182"/>
                    <a:pt x="51117" y="206"/>
                    <a:pt x="51371" y="269"/>
                  </a:cubicBezTo>
                  <a:cubicBezTo>
                    <a:pt x="51771" y="402"/>
                    <a:pt x="52105" y="669"/>
                    <a:pt x="52338" y="1036"/>
                  </a:cubicBezTo>
                  <a:cubicBezTo>
                    <a:pt x="52438" y="1203"/>
                    <a:pt x="52505" y="1403"/>
                    <a:pt x="52572" y="1603"/>
                  </a:cubicBezTo>
                  <a:cubicBezTo>
                    <a:pt x="52605" y="1803"/>
                    <a:pt x="52605" y="2004"/>
                    <a:pt x="52605" y="2204"/>
                  </a:cubicBezTo>
                  <a:cubicBezTo>
                    <a:pt x="52605" y="8842"/>
                    <a:pt x="52638" y="14246"/>
                    <a:pt x="52638" y="17982"/>
                  </a:cubicBezTo>
                  <a:lnTo>
                    <a:pt x="52638" y="20450"/>
                  </a:lnTo>
                  <a:cubicBezTo>
                    <a:pt x="52638" y="20784"/>
                    <a:pt x="52638" y="21117"/>
                    <a:pt x="52538" y="21417"/>
                  </a:cubicBezTo>
                  <a:cubicBezTo>
                    <a:pt x="52438" y="21684"/>
                    <a:pt x="52305" y="21918"/>
                    <a:pt x="52138" y="22118"/>
                  </a:cubicBezTo>
                  <a:cubicBezTo>
                    <a:pt x="51871" y="22385"/>
                    <a:pt x="51537" y="22552"/>
                    <a:pt x="51171" y="22652"/>
                  </a:cubicBezTo>
                  <a:cubicBezTo>
                    <a:pt x="50937" y="22685"/>
                    <a:pt x="50804" y="22685"/>
                    <a:pt x="50804" y="22685"/>
                  </a:cubicBezTo>
                  <a:cubicBezTo>
                    <a:pt x="50937" y="22685"/>
                    <a:pt x="51070" y="22685"/>
                    <a:pt x="51204" y="22652"/>
                  </a:cubicBezTo>
                  <a:cubicBezTo>
                    <a:pt x="51571" y="22552"/>
                    <a:pt x="51938" y="22385"/>
                    <a:pt x="52205" y="22118"/>
                  </a:cubicBezTo>
                  <a:cubicBezTo>
                    <a:pt x="52371" y="21918"/>
                    <a:pt x="52505" y="21651"/>
                    <a:pt x="52605" y="21417"/>
                  </a:cubicBezTo>
                  <a:cubicBezTo>
                    <a:pt x="52705" y="21084"/>
                    <a:pt x="52738" y="20750"/>
                    <a:pt x="52705" y="20417"/>
                  </a:cubicBezTo>
                  <a:lnTo>
                    <a:pt x="52705" y="17948"/>
                  </a:lnTo>
                  <a:cubicBezTo>
                    <a:pt x="52705" y="14212"/>
                    <a:pt x="52738" y="8842"/>
                    <a:pt x="52738" y="2170"/>
                  </a:cubicBezTo>
                  <a:cubicBezTo>
                    <a:pt x="52738" y="1970"/>
                    <a:pt x="52738" y="1737"/>
                    <a:pt x="52705" y="1537"/>
                  </a:cubicBezTo>
                  <a:cubicBezTo>
                    <a:pt x="52672" y="1303"/>
                    <a:pt x="52572" y="1103"/>
                    <a:pt x="52471" y="936"/>
                  </a:cubicBezTo>
                  <a:cubicBezTo>
                    <a:pt x="52120" y="361"/>
                    <a:pt x="51493" y="0"/>
                    <a:pt x="50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205;p16">
              <a:extLst>
                <a:ext uri="{FF2B5EF4-FFF2-40B4-BE49-F238E27FC236}">
                  <a16:creationId xmlns:a16="http://schemas.microsoft.com/office/drawing/2014/main" id="{501303A6-CB34-434A-B8FD-86C4E47CA693}"/>
                </a:ext>
              </a:extLst>
            </p:cNvPr>
            <p:cNvSpPr/>
            <p:nvPr/>
          </p:nvSpPr>
          <p:spPr>
            <a:xfrm>
              <a:off x="2990797" y="3278702"/>
              <a:ext cx="176619" cy="4302"/>
            </a:xfrm>
            <a:custGeom>
              <a:avLst/>
              <a:gdLst/>
              <a:ahLst/>
              <a:cxnLst/>
              <a:rect l="l" t="t" r="r" b="b"/>
              <a:pathLst>
                <a:path w="9608" h="234" extrusionOk="0">
                  <a:moveTo>
                    <a:pt x="4804" y="0"/>
                  </a:moveTo>
                  <a:cubicBezTo>
                    <a:pt x="2169" y="0"/>
                    <a:pt x="1" y="67"/>
                    <a:pt x="1" y="101"/>
                  </a:cubicBezTo>
                  <a:cubicBezTo>
                    <a:pt x="1" y="167"/>
                    <a:pt x="2169" y="234"/>
                    <a:pt x="4804" y="234"/>
                  </a:cubicBezTo>
                  <a:cubicBezTo>
                    <a:pt x="7473" y="234"/>
                    <a:pt x="9607" y="167"/>
                    <a:pt x="9607" y="101"/>
                  </a:cubicBezTo>
                  <a:cubicBezTo>
                    <a:pt x="9607" y="67"/>
                    <a:pt x="7473" y="0"/>
                    <a:pt x="4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206;p16">
              <a:extLst>
                <a:ext uri="{FF2B5EF4-FFF2-40B4-BE49-F238E27FC236}">
                  <a16:creationId xmlns:a16="http://schemas.microsoft.com/office/drawing/2014/main" id="{85EECEEF-C678-4029-9B3E-5340404ACB0C}"/>
                </a:ext>
              </a:extLst>
            </p:cNvPr>
            <p:cNvSpPr/>
            <p:nvPr/>
          </p:nvSpPr>
          <p:spPr>
            <a:xfrm>
              <a:off x="2988959" y="3333280"/>
              <a:ext cx="349543" cy="4302"/>
            </a:xfrm>
            <a:custGeom>
              <a:avLst/>
              <a:gdLst/>
              <a:ahLst/>
              <a:cxnLst/>
              <a:rect l="l" t="t" r="r" b="b"/>
              <a:pathLst>
                <a:path w="19015" h="234" extrusionOk="0">
                  <a:moveTo>
                    <a:pt x="9507" y="0"/>
                  </a:moveTo>
                  <a:cubicBezTo>
                    <a:pt x="4237" y="0"/>
                    <a:pt x="1" y="34"/>
                    <a:pt x="1" y="100"/>
                  </a:cubicBezTo>
                  <a:cubicBezTo>
                    <a:pt x="1" y="167"/>
                    <a:pt x="4237" y="234"/>
                    <a:pt x="9507" y="234"/>
                  </a:cubicBezTo>
                  <a:cubicBezTo>
                    <a:pt x="14744" y="234"/>
                    <a:pt x="19014" y="167"/>
                    <a:pt x="19014" y="100"/>
                  </a:cubicBezTo>
                  <a:cubicBezTo>
                    <a:pt x="19014" y="34"/>
                    <a:pt x="14744" y="0"/>
                    <a:pt x="9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207;p16">
              <a:extLst>
                <a:ext uri="{FF2B5EF4-FFF2-40B4-BE49-F238E27FC236}">
                  <a16:creationId xmlns:a16="http://schemas.microsoft.com/office/drawing/2014/main" id="{2FC14F85-1A3B-46CA-9B91-8517B3C9BBAD}"/>
                </a:ext>
              </a:extLst>
            </p:cNvPr>
            <p:cNvSpPr/>
            <p:nvPr/>
          </p:nvSpPr>
          <p:spPr>
            <a:xfrm>
              <a:off x="2988959" y="3365155"/>
              <a:ext cx="349543" cy="4320"/>
            </a:xfrm>
            <a:custGeom>
              <a:avLst/>
              <a:gdLst/>
              <a:ahLst/>
              <a:cxnLst/>
              <a:rect l="l" t="t" r="r" b="b"/>
              <a:pathLst>
                <a:path w="19015" h="235" extrusionOk="0">
                  <a:moveTo>
                    <a:pt x="9507" y="1"/>
                  </a:moveTo>
                  <a:cubicBezTo>
                    <a:pt x="4237" y="1"/>
                    <a:pt x="1" y="68"/>
                    <a:pt x="1" y="134"/>
                  </a:cubicBezTo>
                  <a:cubicBezTo>
                    <a:pt x="1" y="168"/>
                    <a:pt x="4237" y="234"/>
                    <a:pt x="9507" y="234"/>
                  </a:cubicBezTo>
                  <a:cubicBezTo>
                    <a:pt x="14744" y="234"/>
                    <a:pt x="19014" y="168"/>
                    <a:pt x="19014" y="134"/>
                  </a:cubicBezTo>
                  <a:cubicBezTo>
                    <a:pt x="19014" y="68"/>
                    <a:pt x="14744" y="1"/>
                    <a:pt x="9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208;p16">
              <a:extLst>
                <a:ext uri="{FF2B5EF4-FFF2-40B4-BE49-F238E27FC236}">
                  <a16:creationId xmlns:a16="http://schemas.microsoft.com/office/drawing/2014/main" id="{D18DDF44-FCA4-405A-9EFF-E4709CED90FA}"/>
                </a:ext>
              </a:extLst>
            </p:cNvPr>
            <p:cNvSpPr/>
            <p:nvPr/>
          </p:nvSpPr>
          <p:spPr>
            <a:xfrm>
              <a:off x="3243428" y="3508778"/>
              <a:ext cx="58273" cy="48328"/>
            </a:xfrm>
            <a:custGeom>
              <a:avLst/>
              <a:gdLst/>
              <a:ahLst/>
              <a:cxnLst/>
              <a:rect l="l" t="t" r="r" b="b"/>
              <a:pathLst>
                <a:path w="3170" h="2629" extrusionOk="0">
                  <a:moveTo>
                    <a:pt x="967" y="1"/>
                  </a:moveTo>
                  <a:cubicBezTo>
                    <a:pt x="911" y="1"/>
                    <a:pt x="855" y="9"/>
                    <a:pt x="801" y="27"/>
                  </a:cubicBezTo>
                  <a:cubicBezTo>
                    <a:pt x="601" y="60"/>
                    <a:pt x="434" y="160"/>
                    <a:pt x="301" y="294"/>
                  </a:cubicBezTo>
                  <a:cubicBezTo>
                    <a:pt x="168" y="427"/>
                    <a:pt x="67" y="627"/>
                    <a:pt x="67" y="827"/>
                  </a:cubicBezTo>
                  <a:cubicBezTo>
                    <a:pt x="1" y="1061"/>
                    <a:pt x="67" y="1328"/>
                    <a:pt x="168" y="1561"/>
                  </a:cubicBezTo>
                  <a:cubicBezTo>
                    <a:pt x="301" y="1761"/>
                    <a:pt x="501" y="1962"/>
                    <a:pt x="735" y="2095"/>
                  </a:cubicBezTo>
                  <a:cubicBezTo>
                    <a:pt x="1102" y="2328"/>
                    <a:pt x="1602" y="2629"/>
                    <a:pt x="1602" y="2629"/>
                  </a:cubicBezTo>
                  <a:cubicBezTo>
                    <a:pt x="1602" y="2629"/>
                    <a:pt x="2002" y="2328"/>
                    <a:pt x="2402" y="2128"/>
                  </a:cubicBezTo>
                  <a:cubicBezTo>
                    <a:pt x="2636" y="1995"/>
                    <a:pt x="2836" y="1795"/>
                    <a:pt x="3003" y="1595"/>
                  </a:cubicBezTo>
                  <a:cubicBezTo>
                    <a:pt x="3136" y="1394"/>
                    <a:pt x="3170" y="1128"/>
                    <a:pt x="3170" y="861"/>
                  </a:cubicBezTo>
                  <a:cubicBezTo>
                    <a:pt x="3136" y="661"/>
                    <a:pt x="3070" y="494"/>
                    <a:pt x="2936" y="327"/>
                  </a:cubicBezTo>
                  <a:cubicBezTo>
                    <a:pt x="2803" y="194"/>
                    <a:pt x="2636" y="93"/>
                    <a:pt x="2436" y="27"/>
                  </a:cubicBezTo>
                  <a:cubicBezTo>
                    <a:pt x="2386" y="18"/>
                    <a:pt x="2336" y="14"/>
                    <a:pt x="2286" y="14"/>
                  </a:cubicBezTo>
                  <a:cubicBezTo>
                    <a:pt x="2138" y="14"/>
                    <a:pt x="1994" y="52"/>
                    <a:pt x="1869" y="127"/>
                  </a:cubicBezTo>
                  <a:cubicBezTo>
                    <a:pt x="1769" y="194"/>
                    <a:pt x="1669" y="294"/>
                    <a:pt x="1602" y="394"/>
                  </a:cubicBezTo>
                  <a:cubicBezTo>
                    <a:pt x="1569" y="294"/>
                    <a:pt x="1468" y="194"/>
                    <a:pt x="1402" y="160"/>
                  </a:cubicBezTo>
                  <a:cubicBezTo>
                    <a:pt x="1280" y="63"/>
                    <a:pt x="1122" y="1"/>
                    <a:pt x="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209;p16">
              <a:extLst>
                <a:ext uri="{FF2B5EF4-FFF2-40B4-BE49-F238E27FC236}">
                  <a16:creationId xmlns:a16="http://schemas.microsoft.com/office/drawing/2014/main" id="{6B2B55B8-00E1-4071-B29A-C921387EC976}"/>
                </a:ext>
              </a:extLst>
            </p:cNvPr>
            <p:cNvSpPr/>
            <p:nvPr/>
          </p:nvSpPr>
          <p:spPr>
            <a:xfrm>
              <a:off x="3242821" y="3508281"/>
              <a:ext cx="60111" cy="50056"/>
            </a:xfrm>
            <a:custGeom>
              <a:avLst/>
              <a:gdLst/>
              <a:ahLst/>
              <a:cxnLst/>
              <a:rect l="l" t="t" r="r" b="b"/>
              <a:pathLst>
                <a:path w="3270" h="2723" extrusionOk="0">
                  <a:moveTo>
                    <a:pt x="2339" y="75"/>
                  </a:moveTo>
                  <a:cubicBezTo>
                    <a:pt x="2383" y="75"/>
                    <a:pt x="2427" y="79"/>
                    <a:pt x="2469" y="87"/>
                  </a:cubicBezTo>
                  <a:cubicBezTo>
                    <a:pt x="2836" y="221"/>
                    <a:pt x="3103" y="521"/>
                    <a:pt x="3136" y="888"/>
                  </a:cubicBezTo>
                  <a:cubicBezTo>
                    <a:pt x="3169" y="1121"/>
                    <a:pt x="3103" y="1388"/>
                    <a:pt x="2969" y="1588"/>
                  </a:cubicBezTo>
                  <a:cubicBezTo>
                    <a:pt x="2836" y="1788"/>
                    <a:pt x="2636" y="1955"/>
                    <a:pt x="2402" y="2089"/>
                  </a:cubicBezTo>
                  <a:cubicBezTo>
                    <a:pt x="2102" y="2289"/>
                    <a:pt x="1735" y="2522"/>
                    <a:pt x="1635" y="2589"/>
                  </a:cubicBezTo>
                  <a:cubicBezTo>
                    <a:pt x="1501" y="2522"/>
                    <a:pt x="1101" y="2289"/>
                    <a:pt x="801" y="2089"/>
                  </a:cubicBezTo>
                  <a:cubicBezTo>
                    <a:pt x="567" y="1955"/>
                    <a:pt x="401" y="1755"/>
                    <a:pt x="267" y="1555"/>
                  </a:cubicBezTo>
                  <a:cubicBezTo>
                    <a:pt x="134" y="1321"/>
                    <a:pt x="100" y="1088"/>
                    <a:pt x="134" y="854"/>
                  </a:cubicBezTo>
                  <a:cubicBezTo>
                    <a:pt x="167" y="654"/>
                    <a:pt x="267" y="487"/>
                    <a:pt x="367" y="354"/>
                  </a:cubicBezTo>
                  <a:cubicBezTo>
                    <a:pt x="501" y="221"/>
                    <a:pt x="668" y="120"/>
                    <a:pt x="834" y="87"/>
                  </a:cubicBezTo>
                  <a:lnTo>
                    <a:pt x="968" y="87"/>
                  </a:lnTo>
                  <a:cubicBezTo>
                    <a:pt x="1135" y="87"/>
                    <a:pt x="1268" y="120"/>
                    <a:pt x="1401" y="221"/>
                  </a:cubicBezTo>
                  <a:cubicBezTo>
                    <a:pt x="1501" y="254"/>
                    <a:pt x="1568" y="354"/>
                    <a:pt x="1602" y="421"/>
                  </a:cubicBezTo>
                  <a:lnTo>
                    <a:pt x="1635" y="521"/>
                  </a:lnTo>
                  <a:lnTo>
                    <a:pt x="1702" y="421"/>
                  </a:lnTo>
                  <a:cubicBezTo>
                    <a:pt x="1735" y="321"/>
                    <a:pt x="1835" y="254"/>
                    <a:pt x="1935" y="187"/>
                  </a:cubicBezTo>
                  <a:cubicBezTo>
                    <a:pt x="2060" y="112"/>
                    <a:pt x="2204" y="75"/>
                    <a:pt x="2339" y="75"/>
                  </a:cubicBezTo>
                  <a:close/>
                  <a:moveTo>
                    <a:pt x="2290" y="1"/>
                  </a:moveTo>
                  <a:cubicBezTo>
                    <a:pt x="2043" y="1"/>
                    <a:pt x="1796" y="113"/>
                    <a:pt x="1635" y="354"/>
                  </a:cubicBezTo>
                  <a:cubicBezTo>
                    <a:pt x="1497" y="133"/>
                    <a:pt x="1244" y="3"/>
                    <a:pt x="991" y="3"/>
                  </a:cubicBezTo>
                  <a:cubicBezTo>
                    <a:pt x="938" y="3"/>
                    <a:pt x="886" y="9"/>
                    <a:pt x="834" y="20"/>
                  </a:cubicBezTo>
                  <a:cubicBezTo>
                    <a:pt x="634" y="54"/>
                    <a:pt x="434" y="154"/>
                    <a:pt x="301" y="321"/>
                  </a:cubicBezTo>
                  <a:cubicBezTo>
                    <a:pt x="167" y="454"/>
                    <a:pt x="67" y="654"/>
                    <a:pt x="34" y="854"/>
                  </a:cubicBezTo>
                  <a:cubicBezTo>
                    <a:pt x="0" y="1121"/>
                    <a:pt x="34" y="1388"/>
                    <a:pt x="167" y="1622"/>
                  </a:cubicBezTo>
                  <a:cubicBezTo>
                    <a:pt x="301" y="1855"/>
                    <a:pt x="501" y="2055"/>
                    <a:pt x="734" y="2189"/>
                  </a:cubicBezTo>
                  <a:cubicBezTo>
                    <a:pt x="1101" y="2422"/>
                    <a:pt x="1602" y="2722"/>
                    <a:pt x="1602" y="2722"/>
                  </a:cubicBezTo>
                  <a:lnTo>
                    <a:pt x="1635" y="2722"/>
                  </a:lnTo>
                  <a:cubicBezTo>
                    <a:pt x="1635" y="2722"/>
                    <a:pt x="2069" y="2422"/>
                    <a:pt x="2435" y="2222"/>
                  </a:cubicBezTo>
                  <a:cubicBezTo>
                    <a:pt x="2702" y="2089"/>
                    <a:pt x="2902" y="1888"/>
                    <a:pt x="3069" y="1655"/>
                  </a:cubicBezTo>
                  <a:cubicBezTo>
                    <a:pt x="3203" y="1455"/>
                    <a:pt x="3269" y="1188"/>
                    <a:pt x="3236" y="921"/>
                  </a:cubicBezTo>
                  <a:cubicBezTo>
                    <a:pt x="3203" y="688"/>
                    <a:pt x="3136" y="521"/>
                    <a:pt x="2969" y="354"/>
                  </a:cubicBezTo>
                  <a:cubicBezTo>
                    <a:pt x="2869" y="187"/>
                    <a:pt x="2669" y="87"/>
                    <a:pt x="2469" y="20"/>
                  </a:cubicBezTo>
                  <a:cubicBezTo>
                    <a:pt x="2410" y="7"/>
                    <a:pt x="2350" y="1"/>
                    <a:pt x="2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10;p16">
              <a:extLst>
                <a:ext uri="{FF2B5EF4-FFF2-40B4-BE49-F238E27FC236}">
                  <a16:creationId xmlns:a16="http://schemas.microsoft.com/office/drawing/2014/main" id="{7470C849-84F7-44E4-BC61-85138E22070D}"/>
                </a:ext>
              </a:extLst>
            </p:cNvPr>
            <p:cNvSpPr/>
            <p:nvPr/>
          </p:nvSpPr>
          <p:spPr>
            <a:xfrm>
              <a:off x="3337252" y="3509255"/>
              <a:ext cx="5533" cy="38658"/>
            </a:xfrm>
            <a:custGeom>
              <a:avLst/>
              <a:gdLst/>
              <a:ahLst/>
              <a:cxnLst/>
              <a:rect l="l" t="t" r="r" b="b"/>
              <a:pathLst>
                <a:path w="301" h="2103" extrusionOk="0">
                  <a:moveTo>
                    <a:pt x="0" y="1"/>
                  </a:moveTo>
                  <a:lnTo>
                    <a:pt x="23" y="159"/>
                  </a:lnTo>
                  <a:lnTo>
                    <a:pt x="23" y="159"/>
                  </a:lnTo>
                  <a:cubicBezTo>
                    <a:pt x="16" y="103"/>
                    <a:pt x="8" y="50"/>
                    <a:pt x="0" y="1"/>
                  </a:cubicBezTo>
                  <a:close/>
                  <a:moveTo>
                    <a:pt x="23" y="159"/>
                  </a:moveTo>
                  <a:cubicBezTo>
                    <a:pt x="83" y="588"/>
                    <a:pt x="145" y="1186"/>
                    <a:pt x="234" y="1835"/>
                  </a:cubicBezTo>
                  <a:lnTo>
                    <a:pt x="267" y="2102"/>
                  </a:lnTo>
                  <a:lnTo>
                    <a:pt x="301" y="2102"/>
                  </a:lnTo>
                  <a:cubicBezTo>
                    <a:pt x="267" y="2002"/>
                    <a:pt x="267" y="1936"/>
                    <a:pt x="267" y="1835"/>
                  </a:cubicBezTo>
                  <a:lnTo>
                    <a:pt x="23" y="159"/>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11;p16">
              <a:extLst>
                <a:ext uri="{FF2B5EF4-FFF2-40B4-BE49-F238E27FC236}">
                  <a16:creationId xmlns:a16="http://schemas.microsoft.com/office/drawing/2014/main" id="{60B3260E-FA5E-4390-BCD9-677616155B78}"/>
                </a:ext>
              </a:extLst>
            </p:cNvPr>
            <p:cNvSpPr/>
            <p:nvPr/>
          </p:nvSpPr>
          <p:spPr>
            <a:xfrm>
              <a:off x="3326829" y="3508042"/>
              <a:ext cx="55809" cy="40478"/>
            </a:xfrm>
            <a:custGeom>
              <a:avLst/>
              <a:gdLst/>
              <a:ahLst/>
              <a:cxnLst/>
              <a:rect l="l" t="t" r="r" b="b"/>
              <a:pathLst>
                <a:path w="3036" h="2202" extrusionOk="0">
                  <a:moveTo>
                    <a:pt x="67" y="0"/>
                  </a:moveTo>
                  <a:cubicBezTo>
                    <a:pt x="0" y="0"/>
                    <a:pt x="0" y="0"/>
                    <a:pt x="0" y="33"/>
                  </a:cubicBezTo>
                  <a:cubicBezTo>
                    <a:pt x="0" y="67"/>
                    <a:pt x="0" y="67"/>
                    <a:pt x="67" y="67"/>
                  </a:cubicBezTo>
                  <a:lnTo>
                    <a:pt x="534" y="67"/>
                  </a:lnTo>
                  <a:lnTo>
                    <a:pt x="801" y="2168"/>
                  </a:lnTo>
                  <a:cubicBezTo>
                    <a:pt x="801" y="2168"/>
                    <a:pt x="801" y="2202"/>
                    <a:pt x="834" y="2202"/>
                  </a:cubicBezTo>
                  <a:lnTo>
                    <a:pt x="2969" y="2202"/>
                  </a:lnTo>
                  <a:cubicBezTo>
                    <a:pt x="3002" y="2202"/>
                    <a:pt x="3036" y="2202"/>
                    <a:pt x="3036" y="2168"/>
                  </a:cubicBezTo>
                  <a:cubicBezTo>
                    <a:pt x="3036" y="2135"/>
                    <a:pt x="3002" y="2135"/>
                    <a:pt x="2969" y="2135"/>
                  </a:cubicBezTo>
                  <a:lnTo>
                    <a:pt x="868" y="2102"/>
                  </a:lnTo>
                  <a:cubicBezTo>
                    <a:pt x="868" y="2035"/>
                    <a:pt x="868" y="2002"/>
                    <a:pt x="868" y="1935"/>
                  </a:cubicBezTo>
                  <a:lnTo>
                    <a:pt x="601" y="33"/>
                  </a:lnTo>
                  <a:cubicBezTo>
                    <a:pt x="601" y="0"/>
                    <a:pt x="56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12;p16">
              <a:extLst>
                <a:ext uri="{FF2B5EF4-FFF2-40B4-BE49-F238E27FC236}">
                  <a16:creationId xmlns:a16="http://schemas.microsoft.com/office/drawing/2014/main" id="{4DEE4FF9-FDA1-48A1-8C99-85E6C732C6E1}"/>
                </a:ext>
              </a:extLst>
            </p:cNvPr>
            <p:cNvSpPr/>
            <p:nvPr/>
          </p:nvSpPr>
          <p:spPr>
            <a:xfrm>
              <a:off x="3341535" y="3514770"/>
              <a:ext cx="45405" cy="24559"/>
            </a:xfrm>
            <a:custGeom>
              <a:avLst/>
              <a:gdLst/>
              <a:ahLst/>
              <a:cxnLst/>
              <a:rect l="l" t="t" r="r" b="b"/>
              <a:pathLst>
                <a:path w="2470" h="1336" extrusionOk="0">
                  <a:moveTo>
                    <a:pt x="568" y="1"/>
                  </a:moveTo>
                  <a:lnTo>
                    <a:pt x="2461" y="34"/>
                  </a:lnTo>
                  <a:lnTo>
                    <a:pt x="2461" y="34"/>
                  </a:lnTo>
                  <a:cubicBezTo>
                    <a:pt x="2464" y="23"/>
                    <a:pt x="2467" y="12"/>
                    <a:pt x="2469" y="1"/>
                  </a:cubicBezTo>
                  <a:close/>
                  <a:moveTo>
                    <a:pt x="2461" y="34"/>
                  </a:moveTo>
                  <a:cubicBezTo>
                    <a:pt x="2431" y="161"/>
                    <a:pt x="2400" y="312"/>
                    <a:pt x="2369" y="435"/>
                  </a:cubicBezTo>
                  <a:cubicBezTo>
                    <a:pt x="2303" y="735"/>
                    <a:pt x="2269" y="1035"/>
                    <a:pt x="2202" y="1302"/>
                  </a:cubicBezTo>
                  <a:lnTo>
                    <a:pt x="601" y="1269"/>
                  </a:lnTo>
                  <a:lnTo>
                    <a:pt x="1" y="1269"/>
                  </a:lnTo>
                  <a:lnTo>
                    <a:pt x="1" y="1335"/>
                  </a:lnTo>
                  <a:lnTo>
                    <a:pt x="2202" y="1335"/>
                  </a:lnTo>
                  <a:cubicBezTo>
                    <a:pt x="2269" y="1068"/>
                    <a:pt x="2303" y="768"/>
                    <a:pt x="2369" y="468"/>
                  </a:cubicBezTo>
                  <a:lnTo>
                    <a:pt x="2469" y="34"/>
                  </a:lnTo>
                  <a:lnTo>
                    <a:pt x="2461" y="3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13;p16">
              <a:extLst>
                <a:ext uri="{FF2B5EF4-FFF2-40B4-BE49-F238E27FC236}">
                  <a16:creationId xmlns:a16="http://schemas.microsoft.com/office/drawing/2014/main" id="{5C461840-19AE-4935-BCCE-87E05EC40AAB}"/>
                </a:ext>
              </a:extLst>
            </p:cNvPr>
            <p:cNvSpPr/>
            <p:nvPr/>
          </p:nvSpPr>
          <p:spPr>
            <a:xfrm>
              <a:off x="3337859" y="3514770"/>
              <a:ext cx="49688" cy="25772"/>
            </a:xfrm>
            <a:custGeom>
              <a:avLst/>
              <a:gdLst/>
              <a:ahLst/>
              <a:cxnLst/>
              <a:rect l="l" t="t" r="r" b="b"/>
              <a:pathLst>
                <a:path w="2703" h="1402" extrusionOk="0">
                  <a:moveTo>
                    <a:pt x="34" y="1"/>
                  </a:moveTo>
                  <a:cubicBezTo>
                    <a:pt x="1" y="1"/>
                    <a:pt x="1" y="1"/>
                    <a:pt x="1" y="34"/>
                  </a:cubicBezTo>
                  <a:cubicBezTo>
                    <a:pt x="1" y="68"/>
                    <a:pt x="34" y="68"/>
                    <a:pt x="34" y="68"/>
                  </a:cubicBezTo>
                  <a:lnTo>
                    <a:pt x="201" y="68"/>
                  </a:lnTo>
                  <a:lnTo>
                    <a:pt x="2603" y="101"/>
                  </a:lnTo>
                  <a:lnTo>
                    <a:pt x="2369" y="1302"/>
                  </a:lnTo>
                  <a:lnTo>
                    <a:pt x="168" y="1302"/>
                  </a:lnTo>
                  <a:cubicBezTo>
                    <a:pt x="168" y="1302"/>
                    <a:pt x="168" y="1302"/>
                    <a:pt x="168" y="1335"/>
                  </a:cubicBezTo>
                  <a:cubicBezTo>
                    <a:pt x="168" y="1369"/>
                    <a:pt x="201" y="1369"/>
                    <a:pt x="201" y="1369"/>
                  </a:cubicBezTo>
                  <a:lnTo>
                    <a:pt x="2436" y="1402"/>
                  </a:lnTo>
                  <a:cubicBezTo>
                    <a:pt x="2436" y="1402"/>
                    <a:pt x="2436" y="1335"/>
                    <a:pt x="2436" y="1335"/>
                  </a:cubicBezTo>
                  <a:lnTo>
                    <a:pt x="2503" y="1035"/>
                  </a:lnTo>
                  <a:cubicBezTo>
                    <a:pt x="2536" y="868"/>
                    <a:pt x="2569" y="668"/>
                    <a:pt x="2603" y="468"/>
                  </a:cubicBez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14;p16">
              <a:extLst>
                <a:ext uri="{FF2B5EF4-FFF2-40B4-BE49-F238E27FC236}">
                  <a16:creationId xmlns:a16="http://schemas.microsoft.com/office/drawing/2014/main" id="{5CCD43ED-D60F-4DB7-9302-4C660B551997}"/>
                </a:ext>
              </a:extLst>
            </p:cNvPr>
            <p:cNvSpPr/>
            <p:nvPr/>
          </p:nvSpPr>
          <p:spPr>
            <a:xfrm>
              <a:off x="3343999" y="3553778"/>
              <a:ext cx="7978" cy="8640"/>
            </a:xfrm>
            <a:custGeom>
              <a:avLst/>
              <a:gdLst/>
              <a:ahLst/>
              <a:cxnLst/>
              <a:rect l="l" t="t" r="r" b="b"/>
              <a:pathLst>
                <a:path w="434" h="470" extrusionOk="0">
                  <a:moveTo>
                    <a:pt x="226" y="0"/>
                  </a:moveTo>
                  <a:cubicBezTo>
                    <a:pt x="206" y="0"/>
                    <a:pt x="187" y="4"/>
                    <a:pt x="167" y="14"/>
                  </a:cubicBezTo>
                  <a:cubicBezTo>
                    <a:pt x="67" y="47"/>
                    <a:pt x="0" y="147"/>
                    <a:pt x="0" y="247"/>
                  </a:cubicBezTo>
                  <a:cubicBezTo>
                    <a:pt x="0" y="347"/>
                    <a:pt x="67" y="414"/>
                    <a:pt x="134" y="448"/>
                  </a:cubicBezTo>
                  <a:cubicBezTo>
                    <a:pt x="175" y="461"/>
                    <a:pt x="211" y="469"/>
                    <a:pt x="243" y="469"/>
                  </a:cubicBezTo>
                  <a:cubicBezTo>
                    <a:pt x="289" y="469"/>
                    <a:pt x="328" y="453"/>
                    <a:pt x="367" y="414"/>
                  </a:cubicBezTo>
                  <a:cubicBezTo>
                    <a:pt x="401" y="381"/>
                    <a:pt x="434" y="347"/>
                    <a:pt x="434" y="281"/>
                  </a:cubicBezTo>
                  <a:lnTo>
                    <a:pt x="434" y="281"/>
                  </a:lnTo>
                  <a:cubicBezTo>
                    <a:pt x="410" y="378"/>
                    <a:pt x="332" y="440"/>
                    <a:pt x="252" y="440"/>
                  </a:cubicBezTo>
                  <a:cubicBezTo>
                    <a:pt x="223" y="440"/>
                    <a:pt x="194" y="432"/>
                    <a:pt x="167" y="414"/>
                  </a:cubicBezTo>
                  <a:cubicBezTo>
                    <a:pt x="100" y="381"/>
                    <a:pt x="34" y="314"/>
                    <a:pt x="34" y="247"/>
                  </a:cubicBezTo>
                  <a:cubicBezTo>
                    <a:pt x="34" y="126"/>
                    <a:pt x="139" y="41"/>
                    <a:pt x="247" y="41"/>
                  </a:cubicBezTo>
                  <a:cubicBezTo>
                    <a:pt x="289" y="41"/>
                    <a:pt x="331" y="53"/>
                    <a:pt x="367" y="81"/>
                  </a:cubicBezTo>
                  <a:cubicBezTo>
                    <a:pt x="400" y="114"/>
                    <a:pt x="434" y="147"/>
                    <a:pt x="434" y="180"/>
                  </a:cubicBezTo>
                  <a:lnTo>
                    <a:pt x="434" y="180"/>
                  </a:lnTo>
                  <a:cubicBezTo>
                    <a:pt x="434" y="147"/>
                    <a:pt x="400" y="80"/>
                    <a:pt x="367" y="47"/>
                  </a:cubicBezTo>
                  <a:cubicBezTo>
                    <a:pt x="320" y="24"/>
                    <a:pt x="273" y="0"/>
                    <a:pt x="2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15;p16">
              <a:extLst>
                <a:ext uri="{FF2B5EF4-FFF2-40B4-BE49-F238E27FC236}">
                  <a16:creationId xmlns:a16="http://schemas.microsoft.com/office/drawing/2014/main" id="{CEE61058-D40D-4702-A669-9F6E091BD63A}"/>
                </a:ext>
              </a:extLst>
            </p:cNvPr>
            <p:cNvSpPr/>
            <p:nvPr/>
          </p:nvSpPr>
          <p:spPr>
            <a:xfrm>
              <a:off x="3343374" y="3553649"/>
              <a:ext cx="9835" cy="9596"/>
            </a:xfrm>
            <a:custGeom>
              <a:avLst/>
              <a:gdLst/>
              <a:ahLst/>
              <a:cxnLst/>
              <a:rect l="l" t="t" r="r" b="b"/>
              <a:pathLst>
                <a:path w="535" h="522" extrusionOk="0">
                  <a:moveTo>
                    <a:pt x="268" y="88"/>
                  </a:moveTo>
                  <a:cubicBezTo>
                    <a:pt x="301" y="88"/>
                    <a:pt x="335" y="88"/>
                    <a:pt x="368" y="121"/>
                  </a:cubicBezTo>
                  <a:cubicBezTo>
                    <a:pt x="401" y="154"/>
                    <a:pt x="435" y="188"/>
                    <a:pt x="435" y="221"/>
                  </a:cubicBezTo>
                  <a:cubicBezTo>
                    <a:pt x="435" y="221"/>
                    <a:pt x="435" y="254"/>
                    <a:pt x="435" y="254"/>
                  </a:cubicBezTo>
                  <a:cubicBezTo>
                    <a:pt x="435" y="254"/>
                    <a:pt x="435" y="288"/>
                    <a:pt x="435" y="288"/>
                  </a:cubicBezTo>
                  <a:cubicBezTo>
                    <a:pt x="435" y="321"/>
                    <a:pt x="401" y="354"/>
                    <a:pt x="368" y="388"/>
                  </a:cubicBezTo>
                  <a:cubicBezTo>
                    <a:pt x="335" y="421"/>
                    <a:pt x="268" y="421"/>
                    <a:pt x="201" y="421"/>
                  </a:cubicBezTo>
                  <a:cubicBezTo>
                    <a:pt x="134" y="388"/>
                    <a:pt x="101" y="321"/>
                    <a:pt x="101" y="254"/>
                  </a:cubicBezTo>
                  <a:cubicBezTo>
                    <a:pt x="101" y="188"/>
                    <a:pt x="134" y="121"/>
                    <a:pt x="201" y="88"/>
                  </a:cubicBezTo>
                  <a:close/>
                  <a:moveTo>
                    <a:pt x="279" y="1"/>
                  </a:moveTo>
                  <a:cubicBezTo>
                    <a:pt x="140" y="1"/>
                    <a:pt x="1" y="110"/>
                    <a:pt x="1" y="254"/>
                  </a:cubicBezTo>
                  <a:cubicBezTo>
                    <a:pt x="1" y="354"/>
                    <a:pt x="68" y="455"/>
                    <a:pt x="168" y="521"/>
                  </a:cubicBezTo>
                  <a:lnTo>
                    <a:pt x="268" y="521"/>
                  </a:lnTo>
                  <a:cubicBezTo>
                    <a:pt x="335" y="521"/>
                    <a:pt x="368" y="488"/>
                    <a:pt x="435" y="455"/>
                  </a:cubicBezTo>
                  <a:cubicBezTo>
                    <a:pt x="468" y="421"/>
                    <a:pt x="501" y="388"/>
                    <a:pt x="501" y="321"/>
                  </a:cubicBezTo>
                  <a:cubicBezTo>
                    <a:pt x="535" y="321"/>
                    <a:pt x="535" y="288"/>
                    <a:pt x="501" y="254"/>
                  </a:cubicBezTo>
                  <a:cubicBezTo>
                    <a:pt x="535" y="254"/>
                    <a:pt x="535" y="221"/>
                    <a:pt x="501" y="221"/>
                  </a:cubicBezTo>
                  <a:cubicBezTo>
                    <a:pt x="501" y="154"/>
                    <a:pt x="468" y="88"/>
                    <a:pt x="435" y="54"/>
                  </a:cubicBezTo>
                  <a:cubicBezTo>
                    <a:pt x="388" y="17"/>
                    <a:pt x="334"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16;p16">
              <a:extLst>
                <a:ext uri="{FF2B5EF4-FFF2-40B4-BE49-F238E27FC236}">
                  <a16:creationId xmlns:a16="http://schemas.microsoft.com/office/drawing/2014/main" id="{40613B37-B613-4E4A-832B-13C5D641F3AF}"/>
                </a:ext>
              </a:extLst>
            </p:cNvPr>
            <p:cNvSpPr/>
            <p:nvPr/>
          </p:nvSpPr>
          <p:spPr>
            <a:xfrm>
              <a:off x="3369753" y="3554237"/>
              <a:ext cx="7978" cy="8382"/>
            </a:xfrm>
            <a:custGeom>
              <a:avLst/>
              <a:gdLst/>
              <a:ahLst/>
              <a:cxnLst/>
              <a:rect l="l" t="t" r="r" b="b"/>
              <a:pathLst>
                <a:path w="434" h="456" extrusionOk="0">
                  <a:moveTo>
                    <a:pt x="243" y="0"/>
                  </a:moveTo>
                  <a:cubicBezTo>
                    <a:pt x="211" y="0"/>
                    <a:pt x="175" y="8"/>
                    <a:pt x="134" y="22"/>
                  </a:cubicBezTo>
                  <a:cubicBezTo>
                    <a:pt x="67" y="56"/>
                    <a:pt x="0" y="122"/>
                    <a:pt x="0" y="222"/>
                  </a:cubicBezTo>
                  <a:cubicBezTo>
                    <a:pt x="0" y="322"/>
                    <a:pt x="67" y="423"/>
                    <a:pt x="134" y="456"/>
                  </a:cubicBezTo>
                  <a:cubicBezTo>
                    <a:pt x="234" y="456"/>
                    <a:pt x="301" y="456"/>
                    <a:pt x="367" y="423"/>
                  </a:cubicBezTo>
                  <a:cubicBezTo>
                    <a:pt x="400" y="389"/>
                    <a:pt x="434" y="323"/>
                    <a:pt x="434" y="290"/>
                  </a:cubicBezTo>
                  <a:lnTo>
                    <a:pt x="434" y="290"/>
                  </a:lnTo>
                  <a:cubicBezTo>
                    <a:pt x="434" y="323"/>
                    <a:pt x="400" y="356"/>
                    <a:pt x="367" y="389"/>
                  </a:cubicBezTo>
                  <a:cubicBezTo>
                    <a:pt x="320" y="413"/>
                    <a:pt x="273" y="436"/>
                    <a:pt x="226" y="436"/>
                  </a:cubicBezTo>
                  <a:cubicBezTo>
                    <a:pt x="206" y="436"/>
                    <a:pt x="187" y="432"/>
                    <a:pt x="167" y="423"/>
                  </a:cubicBezTo>
                  <a:cubicBezTo>
                    <a:pt x="0" y="356"/>
                    <a:pt x="0" y="89"/>
                    <a:pt x="167" y="22"/>
                  </a:cubicBezTo>
                  <a:cubicBezTo>
                    <a:pt x="234" y="22"/>
                    <a:pt x="301" y="22"/>
                    <a:pt x="367" y="56"/>
                  </a:cubicBezTo>
                  <a:cubicBezTo>
                    <a:pt x="328" y="16"/>
                    <a:pt x="289" y="0"/>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17;p16">
              <a:extLst>
                <a:ext uri="{FF2B5EF4-FFF2-40B4-BE49-F238E27FC236}">
                  <a16:creationId xmlns:a16="http://schemas.microsoft.com/office/drawing/2014/main" id="{D9B62274-1342-4D92-A908-B30EE9453E94}"/>
                </a:ext>
              </a:extLst>
            </p:cNvPr>
            <p:cNvSpPr/>
            <p:nvPr/>
          </p:nvSpPr>
          <p:spPr>
            <a:xfrm>
              <a:off x="3369128" y="3553778"/>
              <a:ext cx="9228" cy="9467"/>
            </a:xfrm>
            <a:custGeom>
              <a:avLst/>
              <a:gdLst/>
              <a:ahLst/>
              <a:cxnLst/>
              <a:rect l="l" t="t" r="r" b="b"/>
              <a:pathLst>
                <a:path w="502" h="515" extrusionOk="0">
                  <a:moveTo>
                    <a:pt x="268" y="81"/>
                  </a:moveTo>
                  <a:cubicBezTo>
                    <a:pt x="301" y="81"/>
                    <a:pt x="335" y="114"/>
                    <a:pt x="368" y="147"/>
                  </a:cubicBezTo>
                  <a:cubicBezTo>
                    <a:pt x="368" y="147"/>
                    <a:pt x="401" y="181"/>
                    <a:pt x="435" y="214"/>
                  </a:cubicBezTo>
                  <a:cubicBezTo>
                    <a:pt x="401" y="247"/>
                    <a:pt x="401" y="247"/>
                    <a:pt x="435" y="281"/>
                  </a:cubicBezTo>
                  <a:cubicBezTo>
                    <a:pt x="435" y="281"/>
                    <a:pt x="435" y="281"/>
                    <a:pt x="435" y="314"/>
                  </a:cubicBezTo>
                  <a:cubicBezTo>
                    <a:pt x="410" y="389"/>
                    <a:pt x="328" y="427"/>
                    <a:pt x="261" y="427"/>
                  </a:cubicBezTo>
                  <a:cubicBezTo>
                    <a:pt x="239" y="427"/>
                    <a:pt x="218" y="422"/>
                    <a:pt x="201" y="414"/>
                  </a:cubicBezTo>
                  <a:cubicBezTo>
                    <a:pt x="134" y="381"/>
                    <a:pt x="68" y="314"/>
                    <a:pt x="68" y="247"/>
                  </a:cubicBezTo>
                  <a:cubicBezTo>
                    <a:pt x="68" y="181"/>
                    <a:pt x="134" y="114"/>
                    <a:pt x="201" y="81"/>
                  </a:cubicBezTo>
                  <a:close/>
                  <a:moveTo>
                    <a:pt x="227" y="1"/>
                  </a:moveTo>
                  <a:cubicBezTo>
                    <a:pt x="206" y="1"/>
                    <a:pt x="186" y="5"/>
                    <a:pt x="168" y="14"/>
                  </a:cubicBezTo>
                  <a:cubicBezTo>
                    <a:pt x="68" y="47"/>
                    <a:pt x="1" y="147"/>
                    <a:pt x="1" y="247"/>
                  </a:cubicBezTo>
                  <a:cubicBezTo>
                    <a:pt x="1" y="381"/>
                    <a:pt x="68" y="481"/>
                    <a:pt x="168" y="514"/>
                  </a:cubicBezTo>
                  <a:lnTo>
                    <a:pt x="234" y="514"/>
                  </a:lnTo>
                  <a:cubicBezTo>
                    <a:pt x="301" y="514"/>
                    <a:pt x="368" y="514"/>
                    <a:pt x="401" y="481"/>
                  </a:cubicBezTo>
                  <a:cubicBezTo>
                    <a:pt x="435" y="448"/>
                    <a:pt x="468" y="381"/>
                    <a:pt x="501" y="314"/>
                  </a:cubicBezTo>
                  <a:cubicBezTo>
                    <a:pt x="501" y="314"/>
                    <a:pt x="501" y="281"/>
                    <a:pt x="501" y="281"/>
                  </a:cubicBezTo>
                  <a:cubicBezTo>
                    <a:pt x="501" y="247"/>
                    <a:pt x="501" y="214"/>
                    <a:pt x="501" y="214"/>
                  </a:cubicBezTo>
                  <a:cubicBezTo>
                    <a:pt x="501" y="147"/>
                    <a:pt x="468" y="114"/>
                    <a:pt x="401" y="81"/>
                  </a:cubicBezTo>
                  <a:cubicBezTo>
                    <a:pt x="352" y="32"/>
                    <a:pt x="286"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18;p16">
              <a:extLst>
                <a:ext uri="{FF2B5EF4-FFF2-40B4-BE49-F238E27FC236}">
                  <a16:creationId xmlns:a16="http://schemas.microsoft.com/office/drawing/2014/main" id="{0713224C-AD10-4046-8CE0-1CE6C376B597}"/>
                </a:ext>
              </a:extLst>
            </p:cNvPr>
            <p:cNvSpPr/>
            <p:nvPr/>
          </p:nvSpPr>
          <p:spPr>
            <a:xfrm>
              <a:off x="3369128" y="3500064"/>
              <a:ext cx="27004" cy="22758"/>
            </a:xfrm>
            <a:custGeom>
              <a:avLst/>
              <a:gdLst/>
              <a:ahLst/>
              <a:cxnLst/>
              <a:rect l="l" t="t" r="r" b="b"/>
              <a:pathLst>
                <a:path w="1469" h="1238" extrusionOk="0">
                  <a:moveTo>
                    <a:pt x="835" y="0"/>
                  </a:moveTo>
                  <a:cubicBezTo>
                    <a:pt x="301" y="0"/>
                    <a:pt x="1" y="668"/>
                    <a:pt x="401" y="1068"/>
                  </a:cubicBezTo>
                  <a:cubicBezTo>
                    <a:pt x="518" y="1185"/>
                    <a:pt x="666" y="1237"/>
                    <a:pt x="814" y="1237"/>
                  </a:cubicBezTo>
                  <a:cubicBezTo>
                    <a:pt x="1129" y="1237"/>
                    <a:pt x="1446" y="998"/>
                    <a:pt x="1469" y="634"/>
                  </a:cubicBezTo>
                  <a:cubicBezTo>
                    <a:pt x="1469" y="301"/>
                    <a:pt x="1168"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19;p16">
              <a:extLst>
                <a:ext uri="{FF2B5EF4-FFF2-40B4-BE49-F238E27FC236}">
                  <a16:creationId xmlns:a16="http://schemas.microsoft.com/office/drawing/2014/main" id="{2AEA7266-8A05-4012-A57D-8B42DBB44E08}"/>
                </a:ext>
              </a:extLst>
            </p:cNvPr>
            <p:cNvSpPr/>
            <p:nvPr/>
          </p:nvSpPr>
          <p:spPr>
            <a:xfrm>
              <a:off x="3384459" y="3506186"/>
              <a:ext cx="1250" cy="11673"/>
            </a:xfrm>
            <a:custGeom>
              <a:avLst/>
              <a:gdLst/>
              <a:ahLst/>
              <a:cxnLst/>
              <a:rect l="l" t="t" r="r" b="b"/>
              <a:pathLst>
                <a:path w="68" h="635" extrusionOk="0">
                  <a:moveTo>
                    <a:pt x="34" y="1"/>
                  </a:moveTo>
                  <a:cubicBezTo>
                    <a:pt x="34" y="101"/>
                    <a:pt x="1" y="201"/>
                    <a:pt x="34" y="301"/>
                  </a:cubicBezTo>
                  <a:cubicBezTo>
                    <a:pt x="68" y="201"/>
                    <a:pt x="68" y="101"/>
                    <a:pt x="34" y="1"/>
                  </a:cubicBezTo>
                  <a:close/>
                  <a:moveTo>
                    <a:pt x="34" y="301"/>
                  </a:moveTo>
                  <a:cubicBezTo>
                    <a:pt x="1" y="401"/>
                    <a:pt x="1" y="535"/>
                    <a:pt x="34" y="635"/>
                  </a:cubicBezTo>
                  <a:cubicBezTo>
                    <a:pt x="34" y="535"/>
                    <a:pt x="34" y="435"/>
                    <a:pt x="34" y="30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20;p16">
              <a:extLst>
                <a:ext uri="{FF2B5EF4-FFF2-40B4-BE49-F238E27FC236}">
                  <a16:creationId xmlns:a16="http://schemas.microsoft.com/office/drawing/2014/main" id="{F1AADB30-F78A-4782-9869-B184BEECF119}"/>
                </a:ext>
              </a:extLst>
            </p:cNvPr>
            <p:cNvSpPr/>
            <p:nvPr/>
          </p:nvSpPr>
          <p:spPr>
            <a:xfrm>
              <a:off x="3378944" y="3511719"/>
              <a:ext cx="12280" cy="625"/>
            </a:xfrm>
            <a:custGeom>
              <a:avLst/>
              <a:gdLst/>
              <a:ahLst/>
              <a:cxnLst/>
              <a:rect l="l" t="t" r="r" b="b"/>
              <a:pathLst>
                <a:path w="668" h="34" extrusionOk="0">
                  <a:moveTo>
                    <a:pt x="1" y="0"/>
                  </a:moveTo>
                  <a:cubicBezTo>
                    <a:pt x="101" y="34"/>
                    <a:pt x="234" y="34"/>
                    <a:pt x="334" y="34"/>
                  </a:cubicBezTo>
                  <a:lnTo>
                    <a:pt x="668" y="34"/>
                  </a:lnTo>
                  <a:cubicBezTo>
                    <a:pt x="534" y="0"/>
                    <a:pt x="434" y="0"/>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21;p16">
              <a:extLst>
                <a:ext uri="{FF2B5EF4-FFF2-40B4-BE49-F238E27FC236}">
                  <a16:creationId xmlns:a16="http://schemas.microsoft.com/office/drawing/2014/main" id="{F571D943-85D6-4A91-91D0-7D7A43033B7A}"/>
                </a:ext>
              </a:extLst>
            </p:cNvPr>
            <p:cNvSpPr/>
            <p:nvPr/>
          </p:nvSpPr>
          <p:spPr>
            <a:xfrm>
              <a:off x="3000614" y="3536241"/>
              <a:ext cx="160663" cy="3934"/>
            </a:xfrm>
            <a:custGeom>
              <a:avLst/>
              <a:gdLst/>
              <a:ahLst/>
              <a:cxnLst/>
              <a:rect l="l" t="t" r="r" b="b"/>
              <a:pathLst>
                <a:path w="8740" h="214" extrusionOk="0">
                  <a:moveTo>
                    <a:pt x="4370" y="1"/>
                  </a:moveTo>
                  <a:cubicBezTo>
                    <a:pt x="1968" y="1"/>
                    <a:pt x="0" y="34"/>
                    <a:pt x="0" y="101"/>
                  </a:cubicBezTo>
                  <a:cubicBezTo>
                    <a:pt x="1101" y="176"/>
                    <a:pt x="2183" y="213"/>
                    <a:pt x="3275" y="213"/>
                  </a:cubicBezTo>
                  <a:cubicBezTo>
                    <a:pt x="3638" y="213"/>
                    <a:pt x="4003" y="209"/>
                    <a:pt x="4370" y="201"/>
                  </a:cubicBezTo>
                  <a:cubicBezTo>
                    <a:pt x="4737" y="209"/>
                    <a:pt x="5104" y="213"/>
                    <a:pt x="5470" y="213"/>
                  </a:cubicBezTo>
                  <a:cubicBezTo>
                    <a:pt x="6570" y="213"/>
                    <a:pt x="7664" y="176"/>
                    <a:pt x="8740" y="101"/>
                  </a:cubicBezTo>
                  <a:cubicBezTo>
                    <a:pt x="8740" y="34"/>
                    <a:pt x="6772"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22;p16">
              <a:extLst>
                <a:ext uri="{FF2B5EF4-FFF2-40B4-BE49-F238E27FC236}">
                  <a16:creationId xmlns:a16="http://schemas.microsoft.com/office/drawing/2014/main" id="{35F7A4AB-E222-4BAC-A9E8-A5E6FBB9015D}"/>
                </a:ext>
              </a:extLst>
            </p:cNvPr>
            <p:cNvSpPr/>
            <p:nvPr/>
          </p:nvSpPr>
          <p:spPr>
            <a:xfrm>
              <a:off x="2526621" y="2302463"/>
              <a:ext cx="367926" cy="301749"/>
            </a:xfrm>
            <a:custGeom>
              <a:avLst/>
              <a:gdLst/>
              <a:ahLst/>
              <a:cxnLst/>
              <a:rect l="l" t="t" r="r" b="b"/>
              <a:pathLst>
                <a:path w="20015" h="16415" extrusionOk="0">
                  <a:moveTo>
                    <a:pt x="7252" y="1"/>
                  </a:moveTo>
                  <a:cubicBezTo>
                    <a:pt x="6433" y="1"/>
                    <a:pt x="5866" y="516"/>
                    <a:pt x="5289" y="516"/>
                  </a:cubicBezTo>
                  <a:cubicBezTo>
                    <a:pt x="5195" y="516"/>
                    <a:pt x="5100" y="502"/>
                    <a:pt x="5004" y="470"/>
                  </a:cubicBezTo>
                  <a:cubicBezTo>
                    <a:pt x="4403" y="303"/>
                    <a:pt x="3836" y="170"/>
                    <a:pt x="3236" y="103"/>
                  </a:cubicBezTo>
                  <a:cubicBezTo>
                    <a:pt x="3175" y="90"/>
                    <a:pt x="3115" y="84"/>
                    <a:pt x="3056" y="84"/>
                  </a:cubicBezTo>
                  <a:cubicBezTo>
                    <a:pt x="2661" y="84"/>
                    <a:pt x="2318" y="364"/>
                    <a:pt x="2202" y="770"/>
                  </a:cubicBezTo>
                  <a:cubicBezTo>
                    <a:pt x="2135" y="937"/>
                    <a:pt x="2269" y="1137"/>
                    <a:pt x="2435" y="1170"/>
                  </a:cubicBezTo>
                  <a:cubicBezTo>
                    <a:pt x="2836" y="1304"/>
                    <a:pt x="3169" y="1604"/>
                    <a:pt x="3336" y="1971"/>
                  </a:cubicBezTo>
                  <a:cubicBezTo>
                    <a:pt x="3336" y="1971"/>
                    <a:pt x="0" y="9643"/>
                    <a:pt x="167" y="13813"/>
                  </a:cubicBezTo>
                  <a:lnTo>
                    <a:pt x="8807" y="16415"/>
                  </a:lnTo>
                  <a:lnTo>
                    <a:pt x="10308" y="13613"/>
                  </a:lnTo>
                  <a:lnTo>
                    <a:pt x="11542" y="16415"/>
                  </a:lnTo>
                  <a:cubicBezTo>
                    <a:pt x="11542" y="16415"/>
                    <a:pt x="18213" y="14780"/>
                    <a:pt x="20015" y="13146"/>
                  </a:cubicBezTo>
                  <a:cubicBezTo>
                    <a:pt x="20015" y="13146"/>
                    <a:pt x="18247" y="4172"/>
                    <a:pt x="16879" y="2004"/>
                  </a:cubicBezTo>
                  <a:cubicBezTo>
                    <a:pt x="16879" y="2004"/>
                    <a:pt x="17746" y="203"/>
                    <a:pt x="17079" y="103"/>
                  </a:cubicBezTo>
                  <a:cubicBezTo>
                    <a:pt x="16938" y="82"/>
                    <a:pt x="16778" y="74"/>
                    <a:pt x="16605" y="74"/>
                  </a:cubicBezTo>
                  <a:cubicBezTo>
                    <a:pt x="16133" y="74"/>
                    <a:pt x="15568" y="132"/>
                    <a:pt x="15051" y="132"/>
                  </a:cubicBezTo>
                  <a:cubicBezTo>
                    <a:pt x="14862" y="132"/>
                    <a:pt x="14680" y="124"/>
                    <a:pt x="14511" y="103"/>
                  </a:cubicBezTo>
                  <a:cubicBezTo>
                    <a:pt x="14353" y="84"/>
                    <a:pt x="14215" y="77"/>
                    <a:pt x="14089" y="77"/>
                  </a:cubicBezTo>
                  <a:cubicBezTo>
                    <a:pt x="13736" y="77"/>
                    <a:pt x="13473" y="132"/>
                    <a:pt x="13107" y="132"/>
                  </a:cubicBezTo>
                  <a:cubicBezTo>
                    <a:pt x="12913" y="132"/>
                    <a:pt x="12690" y="116"/>
                    <a:pt x="12409" y="70"/>
                  </a:cubicBezTo>
                  <a:cubicBezTo>
                    <a:pt x="12360" y="63"/>
                    <a:pt x="12314" y="60"/>
                    <a:pt x="12271" y="60"/>
                  </a:cubicBezTo>
                  <a:cubicBezTo>
                    <a:pt x="11538" y="60"/>
                    <a:pt x="11457" y="950"/>
                    <a:pt x="10627" y="950"/>
                  </a:cubicBezTo>
                  <a:cubicBezTo>
                    <a:pt x="10522" y="950"/>
                    <a:pt x="10406" y="935"/>
                    <a:pt x="10274" y="903"/>
                  </a:cubicBezTo>
                  <a:cubicBezTo>
                    <a:pt x="9073" y="637"/>
                    <a:pt x="9073" y="370"/>
                    <a:pt x="7772" y="70"/>
                  </a:cubicBezTo>
                  <a:cubicBezTo>
                    <a:pt x="7588" y="21"/>
                    <a:pt x="7415" y="1"/>
                    <a:pt x="7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23;p16">
              <a:extLst>
                <a:ext uri="{FF2B5EF4-FFF2-40B4-BE49-F238E27FC236}">
                  <a16:creationId xmlns:a16="http://schemas.microsoft.com/office/drawing/2014/main" id="{A7A7EA8A-1ACF-4530-8C4B-3675B95AD281}"/>
                </a:ext>
              </a:extLst>
            </p:cNvPr>
            <p:cNvSpPr/>
            <p:nvPr/>
          </p:nvSpPr>
          <p:spPr>
            <a:xfrm>
              <a:off x="2789068" y="2306801"/>
              <a:ext cx="15956" cy="31894"/>
            </a:xfrm>
            <a:custGeom>
              <a:avLst/>
              <a:gdLst/>
              <a:ahLst/>
              <a:cxnLst/>
              <a:rect l="l" t="t" r="r" b="b"/>
              <a:pathLst>
                <a:path w="868" h="1735" extrusionOk="0">
                  <a:moveTo>
                    <a:pt x="834" y="0"/>
                  </a:moveTo>
                  <a:cubicBezTo>
                    <a:pt x="734" y="301"/>
                    <a:pt x="634" y="601"/>
                    <a:pt x="534" y="901"/>
                  </a:cubicBezTo>
                  <a:cubicBezTo>
                    <a:pt x="367" y="1201"/>
                    <a:pt x="200" y="1468"/>
                    <a:pt x="0" y="1735"/>
                  </a:cubicBezTo>
                  <a:cubicBezTo>
                    <a:pt x="300" y="1568"/>
                    <a:pt x="500" y="1301"/>
                    <a:pt x="634" y="968"/>
                  </a:cubicBezTo>
                  <a:cubicBezTo>
                    <a:pt x="801" y="667"/>
                    <a:pt x="867" y="334"/>
                    <a:pt x="834"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24;p16">
              <a:extLst>
                <a:ext uri="{FF2B5EF4-FFF2-40B4-BE49-F238E27FC236}">
                  <a16:creationId xmlns:a16="http://schemas.microsoft.com/office/drawing/2014/main" id="{63CBC043-49AB-42A7-A80D-B5ADEC393F34}"/>
                </a:ext>
              </a:extLst>
            </p:cNvPr>
            <p:cNvSpPr/>
            <p:nvPr/>
          </p:nvSpPr>
          <p:spPr>
            <a:xfrm>
              <a:off x="2650482" y="2373640"/>
              <a:ext cx="63787" cy="81563"/>
            </a:xfrm>
            <a:custGeom>
              <a:avLst/>
              <a:gdLst/>
              <a:ahLst/>
              <a:cxnLst/>
              <a:rect l="l" t="t" r="r" b="b"/>
              <a:pathLst>
                <a:path w="3470" h="4437" extrusionOk="0">
                  <a:moveTo>
                    <a:pt x="1768" y="0"/>
                  </a:moveTo>
                  <a:lnTo>
                    <a:pt x="1735" y="67"/>
                  </a:lnTo>
                  <a:lnTo>
                    <a:pt x="1708" y="100"/>
                  </a:lnTo>
                  <a:lnTo>
                    <a:pt x="1702" y="100"/>
                  </a:lnTo>
                  <a:lnTo>
                    <a:pt x="1705" y="104"/>
                  </a:lnTo>
                  <a:lnTo>
                    <a:pt x="34" y="2135"/>
                  </a:lnTo>
                  <a:lnTo>
                    <a:pt x="0" y="2168"/>
                  </a:lnTo>
                  <a:lnTo>
                    <a:pt x="34" y="2202"/>
                  </a:lnTo>
                  <a:lnTo>
                    <a:pt x="67" y="2269"/>
                  </a:lnTo>
                  <a:lnTo>
                    <a:pt x="1735" y="4370"/>
                  </a:lnTo>
                  <a:lnTo>
                    <a:pt x="1768" y="4437"/>
                  </a:lnTo>
                  <a:lnTo>
                    <a:pt x="1835" y="4370"/>
                  </a:lnTo>
                  <a:lnTo>
                    <a:pt x="3036" y="2769"/>
                  </a:lnTo>
                  <a:lnTo>
                    <a:pt x="3369" y="2335"/>
                  </a:lnTo>
                  <a:cubicBezTo>
                    <a:pt x="3403" y="2269"/>
                    <a:pt x="3436" y="2235"/>
                    <a:pt x="3470" y="2168"/>
                  </a:cubicBezTo>
                  <a:lnTo>
                    <a:pt x="3470" y="2168"/>
                  </a:lnTo>
                  <a:cubicBezTo>
                    <a:pt x="3403" y="2235"/>
                    <a:pt x="3369" y="2269"/>
                    <a:pt x="3336" y="2335"/>
                  </a:cubicBezTo>
                  <a:cubicBezTo>
                    <a:pt x="3236" y="2435"/>
                    <a:pt x="3103" y="2569"/>
                    <a:pt x="2969" y="2736"/>
                  </a:cubicBezTo>
                  <a:lnTo>
                    <a:pt x="1769" y="4260"/>
                  </a:lnTo>
                  <a:lnTo>
                    <a:pt x="167" y="2168"/>
                  </a:lnTo>
                  <a:lnTo>
                    <a:pt x="165" y="2163"/>
                  </a:lnTo>
                  <a:lnTo>
                    <a:pt x="1753" y="161"/>
                  </a:lnTo>
                  <a:lnTo>
                    <a:pt x="2969" y="1601"/>
                  </a:lnTo>
                  <a:lnTo>
                    <a:pt x="3303" y="2002"/>
                  </a:lnTo>
                  <a:cubicBezTo>
                    <a:pt x="3369" y="2068"/>
                    <a:pt x="3403" y="2102"/>
                    <a:pt x="3470" y="2168"/>
                  </a:cubicBezTo>
                  <a:cubicBezTo>
                    <a:pt x="3403" y="2102"/>
                    <a:pt x="3369" y="2068"/>
                    <a:pt x="3336" y="2002"/>
                  </a:cubicBezTo>
                  <a:lnTo>
                    <a:pt x="3003" y="1601"/>
                  </a:lnTo>
                  <a:lnTo>
                    <a:pt x="1802" y="67"/>
                  </a:lnTo>
                  <a:lnTo>
                    <a:pt x="1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25;p16">
              <a:extLst>
                <a:ext uri="{FF2B5EF4-FFF2-40B4-BE49-F238E27FC236}">
                  <a16:creationId xmlns:a16="http://schemas.microsoft.com/office/drawing/2014/main" id="{BDE7FB6C-C033-4A23-AA23-5EFCF912B0B6}"/>
                </a:ext>
              </a:extLst>
            </p:cNvPr>
            <p:cNvSpPr/>
            <p:nvPr/>
          </p:nvSpPr>
          <p:spPr>
            <a:xfrm>
              <a:off x="2766365" y="2349724"/>
              <a:ext cx="63806" cy="80957"/>
            </a:xfrm>
            <a:custGeom>
              <a:avLst/>
              <a:gdLst/>
              <a:ahLst/>
              <a:cxnLst/>
              <a:rect l="l" t="t" r="r" b="b"/>
              <a:pathLst>
                <a:path w="3471" h="4404" extrusionOk="0">
                  <a:moveTo>
                    <a:pt x="1769" y="0"/>
                  </a:moveTo>
                  <a:lnTo>
                    <a:pt x="1735" y="34"/>
                  </a:lnTo>
                  <a:lnTo>
                    <a:pt x="1708" y="67"/>
                  </a:lnTo>
                  <a:lnTo>
                    <a:pt x="1702" y="67"/>
                  </a:lnTo>
                  <a:lnTo>
                    <a:pt x="1705" y="71"/>
                  </a:lnTo>
                  <a:lnTo>
                    <a:pt x="1705" y="71"/>
                  </a:lnTo>
                  <a:lnTo>
                    <a:pt x="34" y="2135"/>
                  </a:lnTo>
                  <a:lnTo>
                    <a:pt x="1" y="2169"/>
                  </a:lnTo>
                  <a:lnTo>
                    <a:pt x="34" y="2202"/>
                  </a:lnTo>
                  <a:lnTo>
                    <a:pt x="68" y="2269"/>
                  </a:lnTo>
                  <a:lnTo>
                    <a:pt x="1735" y="4370"/>
                  </a:lnTo>
                  <a:lnTo>
                    <a:pt x="1802" y="4403"/>
                  </a:lnTo>
                  <a:lnTo>
                    <a:pt x="1836" y="4370"/>
                  </a:lnTo>
                  <a:lnTo>
                    <a:pt x="3036" y="2769"/>
                  </a:lnTo>
                  <a:lnTo>
                    <a:pt x="3370" y="2302"/>
                  </a:lnTo>
                  <a:cubicBezTo>
                    <a:pt x="3403" y="2269"/>
                    <a:pt x="3437" y="2202"/>
                    <a:pt x="3470" y="2169"/>
                  </a:cubicBezTo>
                  <a:lnTo>
                    <a:pt x="3470" y="2169"/>
                  </a:lnTo>
                  <a:cubicBezTo>
                    <a:pt x="3437" y="2202"/>
                    <a:pt x="3370" y="2269"/>
                    <a:pt x="3337" y="2302"/>
                  </a:cubicBezTo>
                  <a:lnTo>
                    <a:pt x="2970" y="2736"/>
                  </a:lnTo>
                  <a:lnTo>
                    <a:pt x="1769" y="4228"/>
                  </a:lnTo>
                  <a:lnTo>
                    <a:pt x="1769" y="4228"/>
                  </a:lnTo>
                  <a:lnTo>
                    <a:pt x="168" y="2169"/>
                  </a:lnTo>
                  <a:lnTo>
                    <a:pt x="155" y="2143"/>
                  </a:lnTo>
                  <a:lnTo>
                    <a:pt x="155" y="2143"/>
                  </a:lnTo>
                  <a:lnTo>
                    <a:pt x="1754" y="128"/>
                  </a:lnTo>
                  <a:lnTo>
                    <a:pt x="2970" y="1568"/>
                  </a:lnTo>
                  <a:lnTo>
                    <a:pt x="3337" y="1968"/>
                  </a:lnTo>
                  <a:cubicBezTo>
                    <a:pt x="3370" y="2035"/>
                    <a:pt x="3403" y="2068"/>
                    <a:pt x="3470" y="2135"/>
                  </a:cubicBezTo>
                  <a:cubicBezTo>
                    <a:pt x="3437" y="2068"/>
                    <a:pt x="3403" y="2035"/>
                    <a:pt x="3370" y="2002"/>
                  </a:cubicBezTo>
                  <a:lnTo>
                    <a:pt x="3036" y="1568"/>
                  </a:lnTo>
                  <a:lnTo>
                    <a:pt x="1802" y="34"/>
                  </a:lnTo>
                  <a:lnTo>
                    <a:pt x="17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26;p16">
              <a:extLst>
                <a:ext uri="{FF2B5EF4-FFF2-40B4-BE49-F238E27FC236}">
                  <a16:creationId xmlns:a16="http://schemas.microsoft.com/office/drawing/2014/main" id="{63BEE986-A81C-4AD3-87DC-4A728EE387BC}"/>
                </a:ext>
              </a:extLst>
            </p:cNvPr>
            <p:cNvSpPr/>
            <p:nvPr/>
          </p:nvSpPr>
          <p:spPr>
            <a:xfrm>
              <a:off x="2744306" y="2306801"/>
              <a:ext cx="37408" cy="24541"/>
            </a:xfrm>
            <a:custGeom>
              <a:avLst/>
              <a:gdLst/>
              <a:ahLst/>
              <a:cxnLst/>
              <a:rect l="l" t="t" r="r" b="b"/>
              <a:pathLst>
                <a:path w="2035" h="1335" extrusionOk="0">
                  <a:moveTo>
                    <a:pt x="2035" y="0"/>
                  </a:moveTo>
                  <a:lnTo>
                    <a:pt x="2035" y="0"/>
                  </a:lnTo>
                  <a:cubicBezTo>
                    <a:pt x="1901" y="100"/>
                    <a:pt x="1801" y="234"/>
                    <a:pt x="1701" y="367"/>
                  </a:cubicBezTo>
                  <a:lnTo>
                    <a:pt x="1368" y="768"/>
                  </a:lnTo>
                  <a:lnTo>
                    <a:pt x="1168" y="1034"/>
                  </a:lnTo>
                  <a:lnTo>
                    <a:pt x="1067" y="1168"/>
                  </a:lnTo>
                  <a:lnTo>
                    <a:pt x="1026" y="1210"/>
                  </a:lnTo>
                  <a:lnTo>
                    <a:pt x="1026" y="1210"/>
                  </a:lnTo>
                  <a:cubicBezTo>
                    <a:pt x="706" y="765"/>
                    <a:pt x="384" y="352"/>
                    <a:pt x="0" y="0"/>
                  </a:cubicBezTo>
                  <a:lnTo>
                    <a:pt x="0" y="0"/>
                  </a:lnTo>
                  <a:cubicBezTo>
                    <a:pt x="300" y="467"/>
                    <a:pt x="634" y="901"/>
                    <a:pt x="967" y="1335"/>
                  </a:cubicBezTo>
                  <a:lnTo>
                    <a:pt x="1101" y="1335"/>
                  </a:lnTo>
                  <a:lnTo>
                    <a:pt x="1101" y="1301"/>
                  </a:lnTo>
                  <a:lnTo>
                    <a:pt x="1168" y="1235"/>
                  </a:lnTo>
                  <a:lnTo>
                    <a:pt x="1268" y="1101"/>
                  </a:lnTo>
                  <a:cubicBezTo>
                    <a:pt x="1334" y="1001"/>
                    <a:pt x="1401" y="934"/>
                    <a:pt x="1468" y="834"/>
                  </a:cubicBezTo>
                  <a:lnTo>
                    <a:pt x="1768" y="434"/>
                  </a:lnTo>
                  <a:cubicBezTo>
                    <a:pt x="1868" y="301"/>
                    <a:pt x="1968" y="167"/>
                    <a:pt x="20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27;p16">
              <a:extLst>
                <a:ext uri="{FF2B5EF4-FFF2-40B4-BE49-F238E27FC236}">
                  <a16:creationId xmlns:a16="http://schemas.microsoft.com/office/drawing/2014/main" id="{112790DA-23A0-474A-A892-92C1C531ABBE}"/>
                </a:ext>
              </a:extLst>
            </p:cNvPr>
            <p:cNvSpPr/>
            <p:nvPr/>
          </p:nvSpPr>
          <p:spPr>
            <a:xfrm>
              <a:off x="2594066" y="2309871"/>
              <a:ext cx="36802" cy="28824"/>
            </a:xfrm>
            <a:custGeom>
              <a:avLst/>
              <a:gdLst/>
              <a:ahLst/>
              <a:cxnLst/>
              <a:rect l="l" t="t" r="r" b="b"/>
              <a:pathLst>
                <a:path w="2002" h="1568" extrusionOk="0">
                  <a:moveTo>
                    <a:pt x="834" y="0"/>
                  </a:moveTo>
                  <a:lnTo>
                    <a:pt x="768" y="67"/>
                  </a:lnTo>
                  <a:cubicBezTo>
                    <a:pt x="534" y="500"/>
                    <a:pt x="334" y="834"/>
                    <a:pt x="201" y="1101"/>
                  </a:cubicBezTo>
                  <a:cubicBezTo>
                    <a:pt x="101" y="1234"/>
                    <a:pt x="34" y="1368"/>
                    <a:pt x="1" y="1535"/>
                  </a:cubicBezTo>
                  <a:cubicBezTo>
                    <a:pt x="101" y="1401"/>
                    <a:pt x="201" y="1268"/>
                    <a:pt x="267" y="1134"/>
                  </a:cubicBezTo>
                  <a:cubicBezTo>
                    <a:pt x="424" y="915"/>
                    <a:pt x="609" y="580"/>
                    <a:pt x="851" y="209"/>
                  </a:cubicBezTo>
                  <a:lnTo>
                    <a:pt x="851" y="209"/>
                  </a:lnTo>
                  <a:lnTo>
                    <a:pt x="868" y="234"/>
                  </a:lnTo>
                  <a:cubicBezTo>
                    <a:pt x="1168" y="601"/>
                    <a:pt x="1435" y="934"/>
                    <a:pt x="1635" y="1201"/>
                  </a:cubicBezTo>
                  <a:cubicBezTo>
                    <a:pt x="1768" y="1334"/>
                    <a:pt x="1869" y="1468"/>
                    <a:pt x="2002" y="1568"/>
                  </a:cubicBezTo>
                  <a:cubicBezTo>
                    <a:pt x="1935" y="1434"/>
                    <a:pt x="1835" y="1301"/>
                    <a:pt x="1735" y="1168"/>
                  </a:cubicBezTo>
                  <a:cubicBezTo>
                    <a:pt x="1535" y="901"/>
                    <a:pt x="1268" y="567"/>
                    <a:pt x="968" y="167"/>
                  </a:cubicBezTo>
                  <a:lnTo>
                    <a:pt x="868" y="67"/>
                  </a:lnTo>
                  <a:lnTo>
                    <a:pt x="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28;p16">
              <a:extLst>
                <a:ext uri="{FF2B5EF4-FFF2-40B4-BE49-F238E27FC236}">
                  <a16:creationId xmlns:a16="http://schemas.microsoft.com/office/drawing/2014/main" id="{51EF9B0F-6E8C-4421-8025-96DBC86DD290}"/>
                </a:ext>
              </a:extLst>
            </p:cNvPr>
            <p:cNvSpPr/>
            <p:nvPr/>
          </p:nvSpPr>
          <p:spPr>
            <a:xfrm>
              <a:off x="2728350" y="2471141"/>
              <a:ext cx="63787" cy="81563"/>
            </a:xfrm>
            <a:custGeom>
              <a:avLst/>
              <a:gdLst/>
              <a:ahLst/>
              <a:cxnLst/>
              <a:rect l="l" t="t" r="r" b="b"/>
              <a:pathLst>
                <a:path w="3470" h="4437" extrusionOk="0">
                  <a:moveTo>
                    <a:pt x="1769" y="0"/>
                  </a:moveTo>
                  <a:lnTo>
                    <a:pt x="1702" y="67"/>
                  </a:lnTo>
                  <a:cubicBezTo>
                    <a:pt x="1235" y="667"/>
                    <a:pt x="635" y="1368"/>
                    <a:pt x="34" y="2135"/>
                  </a:cubicBezTo>
                  <a:lnTo>
                    <a:pt x="1" y="2202"/>
                  </a:lnTo>
                  <a:lnTo>
                    <a:pt x="34" y="2235"/>
                  </a:lnTo>
                  <a:lnTo>
                    <a:pt x="67" y="2268"/>
                  </a:lnTo>
                  <a:cubicBezTo>
                    <a:pt x="701" y="3036"/>
                    <a:pt x="1268" y="3769"/>
                    <a:pt x="1735" y="4403"/>
                  </a:cubicBezTo>
                  <a:lnTo>
                    <a:pt x="1769" y="4437"/>
                  </a:lnTo>
                  <a:lnTo>
                    <a:pt x="1835" y="4403"/>
                  </a:lnTo>
                  <a:lnTo>
                    <a:pt x="3036" y="2802"/>
                  </a:lnTo>
                  <a:lnTo>
                    <a:pt x="3370" y="2335"/>
                  </a:lnTo>
                  <a:cubicBezTo>
                    <a:pt x="3403" y="2302"/>
                    <a:pt x="3437" y="2235"/>
                    <a:pt x="3470" y="2168"/>
                  </a:cubicBezTo>
                  <a:lnTo>
                    <a:pt x="3470" y="2168"/>
                  </a:lnTo>
                  <a:cubicBezTo>
                    <a:pt x="3403" y="2235"/>
                    <a:pt x="3370" y="2268"/>
                    <a:pt x="3336" y="2335"/>
                  </a:cubicBezTo>
                  <a:lnTo>
                    <a:pt x="2970" y="2769"/>
                  </a:lnTo>
                  <a:cubicBezTo>
                    <a:pt x="2647" y="3124"/>
                    <a:pt x="2262" y="3634"/>
                    <a:pt x="1754" y="4241"/>
                  </a:cubicBezTo>
                  <a:lnTo>
                    <a:pt x="1754" y="4241"/>
                  </a:lnTo>
                  <a:lnTo>
                    <a:pt x="168" y="2168"/>
                  </a:lnTo>
                  <a:lnTo>
                    <a:pt x="163" y="2164"/>
                  </a:lnTo>
                  <a:lnTo>
                    <a:pt x="163" y="2164"/>
                  </a:lnTo>
                  <a:cubicBezTo>
                    <a:pt x="733" y="1437"/>
                    <a:pt x="1272" y="770"/>
                    <a:pt x="1752" y="193"/>
                  </a:cubicBezTo>
                  <a:lnTo>
                    <a:pt x="1752" y="193"/>
                  </a:lnTo>
                  <a:lnTo>
                    <a:pt x="2936" y="1601"/>
                  </a:lnTo>
                  <a:lnTo>
                    <a:pt x="3303" y="2035"/>
                  </a:lnTo>
                  <a:cubicBezTo>
                    <a:pt x="3336" y="2068"/>
                    <a:pt x="3370" y="2135"/>
                    <a:pt x="3437" y="2168"/>
                  </a:cubicBezTo>
                  <a:cubicBezTo>
                    <a:pt x="3403" y="2102"/>
                    <a:pt x="3370" y="2068"/>
                    <a:pt x="3336" y="2035"/>
                  </a:cubicBezTo>
                  <a:lnTo>
                    <a:pt x="3003" y="1601"/>
                  </a:lnTo>
                  <a:lnTo>
                    <a:pt x="1802" y="67"/>
                  </a:lnTo>
                  <a:lnTo>
                    <a:pt x="17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29;p16">
              <a:extLst>
                <a:ext uri="{FF2B5EF4-FFF2-40B4-BE49-F238E27FC236}">
                  <a16:creationId xmlns:a16="http://schemas.microsoft.com/office/drawing/2014/main" id="{73775169-EB45-4225-8778-3310302BDE5E}"/>
                </a:ext>
              </a:extLst>
            </p:cNvPr>
            <p:cNvSpPr/>
            <p:nvPr/>
          </p:nvSpPr>
          <p:spPr>
            <a:xfrm>
              <a:off x="2592228" y="2503016"/>
              <a:ext cx="63787" cy="81582"/>
            </a:xfrm>
            <a:custGeom>
              <a:avLst/>
              <a:gdLst/>
              <a:ahLst/>
              <a:cxnLst/>
              <a:rect l="l" t="t" r="r" b="b"/>
              <a:pathLst>
                <a:path w="3470" h="4438" extrusionOk="0">
                  <a:moveTo>
                    <a:pt x="1768" y="1"/>
                  </a:moveTo>
                  <a:lnTo>
                    <a:pt x="1702" y="67"/>
                  </a:lnTo>
                  <a:lnTo>
                    <a:pt x="34" y="2135"/>
                  </a:lnTo>
                  <a:lnTo>
                    <a:pt x="0" y="2202"/>
                  </a:lnTo>
                  <a:lnTo>
                    <a:pt x="34" y="2236"/>
                  </a:lnTo>
                  <a:lnTo>
                    <a:pt x="67" y="2269"/>
                  </a:lnTo>
                  <a:lnTo>
                    <a:pt x="1735" y="4404"/>
                  </a:lnTo>
                  <a:lnTo>
                    <a:pt x="1768" y="4437"/>
                  </a:lnTo>
                  <a:lnTo>
                    <a:pt x="1802" y="4404"/>
                  </a:lnTo>
                  <a:lnTo>
                    <a:pt x="3036" y="2803"/>
                  </a:lnTo>
                  <a:lnTo>
                    <a:pt x="3370" y="2336"/>
                  </a:lnTo>
                  <a:cubicBezTo>
                    <a:pt x="3403" y="2302"/>
                    <a:pt x="3436" y="2236"/>
                    <a:pt x="3470" y="2202"/>
                  </a:cubicBezTo>
                  <a:lnTo>
                    <a:pt x="3470" y="2202"/>
                  </a:lnTo>
                  <a:cubicBezTo>
                    <a:pt x="3403" y="2236"/>
                    <a:pt x="3370" y="2302"/>
                    <a:pt x="3336" y="2336"/>
                  </a:cubicBezTo>
                  <a:lnTo>
                    <a:pt x="2969" y="2769"/>
                  </a:lnTo>
                  <a:lnTo>
                    <a:pt x="1753" y="4241"/>
                  </a:lnTo>
                  <a:lnTo>
                    <a:pt x="167" y="2202"/>
                  </a:lnTo>
                  <a:lnTo>
                    <a:pt x="130" y="2165"/>
                  </a:lnTo>
                  <a:lnTo>
                    <a:pt x="130" y="2165"/>
                  </a:lnTo>
                  <a:lnTo>
                    <a:pt x="1736" y="175"/>
                  </a:lnTo>
                  <a:lnTo>
                    <a:pt x="2936" y="1602"/>
                  </a:lnTo>
                  <a:lnTo>
                    <a:pt x="3303" y="2035"/>
                  </a:lnTo>
                  <a:cubicBezTo>
                    <a:pt x="3336" y="2069"/>
                    <a:pt x="3403" y="2135"/>
                    <a:pt x="3436" y="2169"/>
                  </a:cubicBezTo>
                  <a:cubicBezTo>
                    <a:pt x="3403" y="2135"/>
                    <a:pt x="3370" y="2069"/>
                    <a:pt x="3336" y="2035"/>
                  </a:cubicBezTo>
                  <a:lnTo>
                    <a:pt x="3003" y="1602"/>
                  </a:lnTo>
                  <a:lnTo>
                    <a:pt x="1802" y="67"/>
                  </a:lnTo>
                  <a:lnTo>
                    <a:pt x="17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30;p16">
              <a:extLst>
                <a:ext uri="{FF2B5EF4-FFF2-40B4-BE49-F238E27FC236}">
                  <a16:creationId xmlns:a16="http://schemas.microsoft.com/office/drawing/2014/main" id="{60FB2A2D-9ADE-45F7-B6E9-C9334A17E335}"/>
                </a:ext>
              </a:extLst>
            </p:cNvPr>
            <p:cNvSpPr/>
            <p:nvPr/>
          </p:nvSpPr>
          <p:spPr>
            <a:xfrm>
              <a:off x="2541327" y="2395092"/>
              <a:ext cx="49688" cy="79743"/>
            </a:xfrm>
            <a:custGeom>
              <a:avLst/>
              <a:gdLst/>
              <a:ahLst/>
              <a:cxnLst/>
              <a:rect l="l" t="t" r="r" b="b"/>
              <a:pathLst>
                <a:path w="2703" h="4338" extrusionOk="0">
                  <a:moveTo>
                    <a:pt x="1335" y="1"/>
                  </a:moveTo>
                  <a:cubicBezTo>
                    <a:pt x="1435" y="234"/>
                    <a:pt x="1535" y="468"/>
                    <a:pt x="1669" y="701"/>
                  </a:cubicBezTo>
                  <a:cubicBezTo>
                    <a:pt x="1897" y="1124"/>
                    <a:pt x="2188" y="1675"/>
                    <a:pt x="2543" y="2321"/>
                  </a:cubicBezTo>
                  <a:lnTo>
                    <a:pt x="2543" y="2321"/>
                  </a:lnTo>
                  <a:lnTo>
                    <a:pt x="2336" y="2469"/>
                  </a:lnTo>
                  <a:cubicBezTo>
                    <a:pt x="1669" y="2970"/>
                    <a:pt x="1068" y="3437"/>
                    <a:pt x="668" y="3770"/>
                  </a:cubicBezTo>
                  <a:lnTo>
                    <a:pt x="168" y="4170"/>
                  </a:lnTo>
                  <a:cubicBezTo>
                    <a:pt x="101" y="4237"/>
                    <a:pt x="34" y="4270"/>
                    <a:pt x="1" y="4337"/>
                  </a:cubicBezTo>
                  <a:cubicBezTo>
                    <a:pt x="68" y="4304"/>
                    <a:pt x="134" y="4270"/>
                    <a:pt x="201" y="4204"/>
                  </a:cubicBezTo>
                  <a:cubicBezTo>
                    <a:pt x="334" y="4137"/>
                    <a:pt x="501" y="4004"/>
                    <a:pt x="735" y="3837"/>
                  </a:cubicBezTo>
                  <a:cubicBezTo>
                    <a:pt x="1168" y="3537"/>
                    <a:pt x="1769" y="3103"/>
                    <a:pt x="2436" y="2603"/>
                  </a:cubicBezTo>
                  <a:lnTo>
                    <a:pt x="2669" y="2402"/>
                  </a:lnTo>
                  <a:lnTo>
                    <a:pt x="2703" y="2369"/>
                  </a:lnTo>
                  <a:lnTo>
                    <a:pt x="2703" y="2336"/>
                  </a:lnTo>
                  <a:cubicBezTo>
                    <a:pt x="2336" y="1669"/>
                    <a:pt x="2002" y="1068"/>
                    <a:pt x="1769" y="668"/>
                  </a:cubicBezTo>
                  <a:cubicBezTo>
                    <a:pt x="1635" y="434"/>
                    <a:pt x="1502" y="201"/>
                    <a:pt x="13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31;p16">
              <a:extLst>
                <a:ext uri="{FF2B5EF4-FFF2-40B4-BE49-F238E27FC236}">
                  <a16:creationId xmlns:a16="http://schemas.microsoft.com/office/drawing/2014/main" id="{18193E42-075A-4331-B714-73F4003B1A77}"/>
                </a:ext>
              </a:extLst>
            </p:cNvPr>
            <p:cNvSpPr/>
            <p:nvPr/>
          </p:nvSpPr>
          <p:spPr>
            <a:xfrm>
              <a:off x="2846090" y="2417170"/>
              <a:ext cx="40478" cy="88935"/>
            </a:xfrm>
            <a:custGeom>
              <a:avLst/>
              <a:gdLst/>
              <a:ahLst/>
              <a:cxnLst/>
              <a:rect l="l" t="t" r="r" b="b"/>
              <a:pathLst>
                <a:path w="2202" h="4838" extrusionOk="0">
                  <a:moveTo>
                    <a:pt x="1034" y="1"/>
                  </a:moveTo>
                  <a:lnTo>
                    <a:pt x="1034" y="1"/>
                  </a:lnTo>
                  <a:cubicBezTo>
                    <a:pt x="968" y="67"/>
                    <a:pt x="934" y="134"/>
                    <a:pt x="934" y="201"/>
                  </a:cubicBezTo>
                  <a:cubicBezTo>
                    <a:pt x="868" y="368"/>
                    <a:pt x="801" y="568"/>
                    <a:pt x="701" y="801"/>
                  </a:cubicBezTo>
                  <a:cubicBezTo>
                    <a:pt x="501" y="1302"/>
                    <a:pt x="267" y="2002"/>
                    <a:pt x="0" y="2769"/>
                  </a:cubicBezTo>
                  <a:lnTo>
                    <a:pt x="0" y="2803"/>
                  </a:lnTo>
                  <a:lnTo>
                    <a:pt x="34" y="2836"/>
                  </a:lnTo>
                  <a:cubicBezTo>
                    <a:pt x="601" y="3403"/>
                    <a:pt x="1168" y="3903"/>
                    <a:pt x="1535" y="4270"/>
                  </a:cubicBezTo>
                  <a:cubicBezTo>
                    <a:pt x="1735" y="4437"/>
                    <a:pt x="1902" y="4604"/>
                    <a:pt x="2035" y="4704"/>
                  </a:cubicBezTo>
                  <a:cubicBezTo>
                    <a:pt x="2068" y="4737"/>
                    <a:pt x="2135" y="4804"/>
                    <a:pt x="2202" y="4837"/>
                  </a:cubicBezTo>
                  <a:cubicBezTo>
                    <a:pt x="2169" y="4771"/>
                    <a:pt x="2102" y="4704"/>
                    <a:pt x="2035" y="4671"/>
                  </a:cubicBezTo>
                  <a:cubicBezTo>
                    <a:pt x="1935" y="4571"/>
                    <a:pt x="1802" y="4404"/>
                    <a:pt x="1601" y="4204"/>
                  </a:cubicBezTo>
                  <a:cubicBezTo>
                    <a:pt x="1238" y="3840"/>
                    <a:pt x="711" y="3313"/>
                    <a:pt x="118" y="2785"/>
                  </a:cubicBezTo>
                  <a:lnTo>
                    <a:pt x="118" y="2785"/>
                  </a:lnTo>
                  <a:cubicBezTo>
                    <a:pt x="379" y="2005"/>
                    <a:pt x="637" y="1324"/>
                    <a:pt x="768" y="835"/>
                  </a:cubicBezTo>
                  <a:cubicBezTo>
                    <a:pt x="868" y="568"/>
                    <a:pt x="934" y="368"/>
                    <a:pt x="968" y="234"/>
                  </a:cubicBezTo>
                  <a:cubicBezTo>
                    <a:pt x="1001" y="167"/>
                    <a:pt x="1034" y="67"/>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32;p16">
              <a:extLst>
                <a:ext uri="{FF2B5EF4-FFF2-40B4-BE49-F238E27FC236}">
                  <a16:creationId xmlns:a16="http://schemas.microsoft.com/office/drawing/2014/main" id="{91B884B5-5ABA-49BB-A4CF-5A8DCC91BF3E}"/>
                </a:ext>
              </a:extLst>
            </p:cNvPr>
            <p:cNvSpPr/>
            <p:nvPr/>
          </p:nvSpPr>
          <p:spPr>
            <a:xfrm>
              <a:off x="2590996" y="2331323"/>
              <a:ext cx="247134" cy="10074"/>
            </a:xfrm>
            <a:custGeom>
              <a:avLst/>
              <a:gdLst/>
              <a:ahLst/>
              <a:cxnLst/>
              <a:rect l="l" t="t" r="r" b="b"/>
              <a:pathLst>
                <a:path w="13444" h="548" extrusionOk="0">
                  <a:moveTo>
                    <a:pt x="6672" y="1"/>
                  </a:moveTo>
                  <a:cubicBezTo>
                    <a:pt x="5705" y="1"/>
                    <a:pt x="4838" y="101"/>
                    <a:pt x="4004" y="201"/>
                  </a:cubicBezTo>
                  <a:cubicBezTo>
                    <a:pt x="3203" y="267"/>
                    <a:pt x="2469" y="368"/>
                    <a:pt x="1869" y="368"/>
                  </a:cubicBezTo>
                  <a:cubicBezTo>
                    <a:pt x="1619" y="384"/>
                    <a:pt x="1377" y="393"/>
                    <a:pt x="1135" y="393"/>
                  </a:cubicBezTo>
                  <a:cubicBezTo>
                    <a:pt x="893" y="393"/>
                    <a:pt x="651" y="384"/>
                    <a:pt x="401" y="368"/>
                  </a:cubicBezTo>
                  <a:lnTo>
                    <a:pt x="1" y="368"/>
                  </a:lnTo>
                  <a:cubicBezTo>
                    <a:pt x="101" y="401"/>
                    <a:pt x="234" y="434"/>
                    <a:pt x="401" y="434"/>
                  </a:cubicBezTo>
                  <a:cubicBezTo>
                    <a:pt x="755" y="458"/>
                    <a:pt x="1092" y="481"/>
                    <a:pt x="1436" y="481"/>
                  </a:cubicBezTo>
                  <a:cubicBezTo>
                    <a:pt x="1579" y="481"/>
                    <a:pt x="1722" y="477"/>
                    <a:pt x="1869" y="468"/>
                  </a:cubicBezTo>
                  <a:cubicBezTo>
                    <a:pt x="2469" y="468"/>
                    <a:pt x="3203" y="401"/>
                    <a:pt x="4037" y="301"/>
                  </a:cubicBezTo>
                  <a:cubicBezTo>
                    <a:pt x="4838" y="234"/>
                    <a:pt x="5738" y="134"/>
                    <a:pt x="6672" y="134"/>
                  </a:cubicBezTo>
                  <a:cubicBezTo>
                    <a:pt x="7539" y="134"/>
                    <a:pt x="8440" y="201"/>
                    <a:pt x="9307" y="334"/>
                  </a:cubicBezTo>
                  <a:cubicBezTo>
                    <a:pt x="10108" y="434"/>
                    <a:pt x="10842" y="501"/>
                    <a:pt x="11442" y="534"/>
                  </a:cubicBezTo>
                  <a:cubicBezTo>
                    <a:pt x="11576" y="543"/>
                    <a:pt x="11710" y="547"/>
                    <a:pt x="11844" y="547"/>
                  </a:cubicBezTo>
                  <a:cubicBezTo>
                    <a:pt x="12208" y="547"/>
                    <a:pt x="12568" y="516"/>
                    <a:pt x="12910" y="468"/>
                  </a:cubicBezTo>
                  <a:cubicBezTo>
                    <a:pt x="13077" y="434"/>
                    <a:pt x="13210" y="401"/>
                    <a:pt x="13310" y="401"/>
                  </a:cubicBezTo>
                  <a:cubicBezTo>
                    <a:pt x="13344" y="401"/>
                    <a:pt x="13410" y="368"/>
                    <a:pt x="13444" y="368"/>
                  </a:cubicBezTo>
                  <a:cubicBezTo>
                    <a:pt x="13444" y="361"/>
                    <a:pt x="13438" y="358"/>
                    <a:pt x="13425" y="358"/>
                  </a:cubicBezTo>
                  <a:cubicBezTo>
                    <a:pt x="13373" y="358"/>
                    <a:pt x="13207" y="407"/>
                    <a:pt x="12910" y="434"/>
                  </a:cubicBezTo>
                  <a:cubicBezTo>
                    <a:pt x="12676" y="451"/>
                    <a:pt x="12435" y="459"/>
                    <a:pt x="12193" y="459"/>
                  </a:cubicBezTo>
                  <a:cubicBezTo>
                    <a:pt x="11951" y="459"/>
                    <a:pt x="11709" y="451"/>
                    <a:pt x="11476" y="434"/>
                  </a:cubicBezTo>
                  <a:cubicBezTo>
                    <a:pt x="10842" y="401"/>
                    <a:pt x="10108" y="334"/>
                    <a:pt x="9307" y="201"/>
                  </a:cubicBezTo>
                  <a:cubicBezTo>
                    <a:pt x="8440" y="67"/>
                    <a:pt x="7539" y="1"/>
                    <a:pt x="6672"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33;p16">
              <a:extLst>
                <a:ext uri="{FF2B5EF4-FFF2-40B4-BE49-F238E27FC236}">
                  <a16:creationId xmlns:a16="http://schemas.microsoft.com/office/drawing/2014/main" id="{309E632A-9106-41DB-BAFE-D31D46370794}"/>
                </a:ext>
              </a:extLst>
            </p:cNvPr>
            <p:cNvSpPr/>
            <p:nvPr/>
          </p:nvSpPr>
          <p:spPr>
            <a:xfrm>
              <a:off x="2606952" y="2339301"/>
              <a:ext cx="25147" cy="113457"/>
            </a:xfrm>
            <a:custGeom>
              <a:avLst/>
              <a:gdLst/>
              <a:ahLst/>
              <a:cxnLst/>
              <a:rect l="l" t="t" r="r" b="b"/>
              <a:pathLst>
                <a:path w="1368" h="6172" extrusionOk="0">
                  <a:moveTo>
                    <a:pt x="1368" y="0"/>
                  </a:moveTo>
                  <a:cubicBezTo>
                    <a:pt x="1334" y="67"/>
                    <a:pt x="1268" y="167"/>
                    <a:pt x="1268" y="234"/>
                  </a:cubicBezTo>
                  <a:cubicBezTo>
                    <a:pt x="1201" y="401"/>
                    <a:pt x="1134" y="601"/>
                    <a:pt x="1034" y="868"/>
                  </a:cubicBezTo>
                  <a:cubicBezTo>
                    <a:pt x="867" y="1435"/>
                    <a:pt x="634" y="2202"/>
                    <a:pt x="434" y="3036"/>
                  </a:cubicBezTo>
                  <a:cubicBezTo>
                    <a:pt x="267" y="3770"/>
                    <a:pt x="167" y="4503"/>
                    <a:pt x="67" y="5237"/>
                  </a:cubicBezTo>
                  <a:cubicBezTo>
                    <a:pt x="33" y="5538"/>
                    <a:pt x="0" y="5771"/>
                    <a:pt x="0" y="5938"/>
                  </a:cubicBezTo>
                  <a:cubicBezTo>
                    <a:pt x="0" y="6005"/>
                    <a:pt x="0" y="6105"/>
                    <a:pt x="0" y="6171"/>
                  </a:cubicBezTo>
                  <a:cubicBezTo>
                    <a:pt x="33" y="6105"/>
                    <a:pt x="33" y="6005"/>
                    <a:pt x="33" y="5938"/>
                  </a:cubicBezTo>
                  <a:cubicBezTo>
                    <a:pt x="67" y="5738"/>
                    <a:pt x="100" y="5538"/>
                    <a:pt x="133" y="5271"/>
                  </a:cubicBezTo>
                  <a:cubicBezTo>
                    <a:pt x="234" y="4704"/>
                    <a:pt x="367" y="3936"/>
                    <a:pt x="567" y="3069"/>
                  </a:cubicBezTo>
                  <a:cubicBezTo>
                    <a:pt x="767" y="2202"/>
                    <a:pt x="967" y="1468"/>
                    <a:pt x="1134" y="901"/>
                  </a:cubicBezTo>
                  <a:cubicBezTo>
                    <a:pt x="1201" y="667"/>
                    <a:pt x="1268" y="434"/>
                    <a:pt x="1301" y="267"/>
                  </a:cubicBezTo>
                  <a:cubicBezTo>
                    <a:pt x="1334" y="167"/>
                    <a:pt x="1368" y="100"/>
                    <a:pt x="1368"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34;p16">
              <a:extLst>
                <a:ext uri="{FF2B5EF4-FFF2-40B4-BE49-F238E27FC236}">
                  <a16:creationId xmlns:a16="http://schemas.microsoft.com/office/drawing/2014/main" id="{861105AE-111D-4B8A-B206-34ABA152DFCC}"/>
                </a:ext>
              </a:extLst>
            </p:cNvPr>
            <p:cNvSpPr/>
            <p:nvPr/>
          </p:nvSpPr>
          <p:spPr>
            <a:xfrm>
              <a:off x="2629636" y="2339908"/>
              <a:ext cx="12280" cy="70534"/>
            </a:xfrm>
            <a:custGeom>
              <a:avLst/>
              <a:gdLst/>
              <a:ahLst/>
              <a:cxnLst/>
              <a:rect l="l" t="t" r="r" b="b"/>
              <a:pathLst>
                <a:path w="668" h="3837" extrusionOk="0">
                  <a:moveTo>
                    <a:pt x="667" y="1"/>
                  </a:moveTo>
                  <a:lnTo>
                    <a:pt x="667" y="1"/>
                  </a:lnTo>
                  <a:cubicBezTo>
                    <a:pt x="467" y="601"/>
                    <a:pt x="367" y="1235"/>
                    <a:pt x="267" y="1902"/>
                  </a:cubicBezTo>
                  <a:cubicBezTo>
                    <a:pt x="134" y="2536"/>
                    <a:pt x="34" y="3170"/>
                    <a:pt x="0" y="3837"/>
                  </a:cubicBezTo>
                  <a:cubicBezTo>
                    <a:pt x="167" y="3203"/>
                    <a:pt x="300" y="2569"/>
                    <a:pt x="401" y="1902"/>
                  </a:cubicBezTo>
                  <a:cubicBezTo>
                    <a:pt x="501" y="1268"/>
                    <a:pt x="601" y="634"/>
                    <a:pt x="66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35;p16">
              <a:extLst>
                <a:ext uri="{FF2B5EF4-FFF2-40B4-BE49-F238E27FC236}">
                  <a16:creationId xmlns:a16="http://schemas.microsoft.com/office/drawing/2014/main" id="{C1CBC9FF-6F17-41F5-A79B-92851B6E1961}"/>
                </a:ext>
              </a:extLst>
            </p:cNvPr>
            <p:cNvSpPr/>
            <p:nvPr/>
          </p:nvSpPr>
          <p:spPr>
            <a:xfrm>
              <a:off x="2781696" y="2339301"/>
              <a:ext cx="36195" cy="175387"/>
            </a:xfrm>
            <a:custGeom>
              <a:avLst/>
              <a:gdLst/>
              <a:ahLst/>
              <a:cxnLst/>
              <a:rect l="l" t="t" r="r" b="b"/>
              <a:pathLst>
                <a:path w="1969" h="9541" extrusionOk="0">
                  <a:moveTo>
                    <a:pt x="1" y="0"/>
                  </a:moveTo>
                  <a:cubicBezTo>
                    <a:pt x="1" y="100"/>
                    <a:pt x="1" y="234"/>
                    <a:pt x="1" y="367"/>
                  </a:cubicBezTo>
                  <a:cubicBezTo>
                    <a:pt x="1" y="634"/>
                    <a:pt x="34" y="968"/>
                    <a:pt x="34" y="1435"/>
                  </a:cubicBezTo>
                  <a:cubicBezTo>
                    <a:pt x="168" y="3736"/>
                    <a:pt x="635" y="6005"/>
                    <a:pt x="1435" y="8206"/>
                  </a:cubicBezTo>
                  <a:cubicBezTo>
                    <a:pt x="1569" y="8606"/>
                    <a:pt x="1702" y="8940"/>
                    <a:pt x="1802" y="9173"/>
                  </a:cubicBezTo>
                  <a:cubicBezTo>
                    <a:pt x="1835" y="9307"/>
                    <a:pt x="1902" y="9407"/>
                    <a:pt x="1969" y="9540"/>
                  </a:cubicBezTo>
                  <a:cubicBezTo>
                    <a:pt x="1936" y="9407"/>
                    <a:pt x="1902" y="9274"/>
                    <a:pt x="1835" y="9173"/>
                  </a:cubicBezTo>
                  <a:cubicBezTo>
                    <a:pt x="1735" y="8940"/>
                    <a:pt x="1635" y="8573"/>
                    <a:pt x="1502" y="8173"/>
                  </a:cubicBezTo>
                  <a:cubicBezTo>
                    <a:pt x="1135" y="7072"/>
                    <a:pt x="835" y="5971"/>
                    <a:pt x="601" y="4837"/>
                  </a:cubicBezTo>
                  <a:cubicBezTo>
                    <a:pt x="368" y="3703"/>
                    <a:pt x="201" y="2569"/>
                    <a:pt x="134" y="1401"/>
                  </a:cubicBezTo>
                  <a:cubicBezTo>
                    <a:pt x="101" y="968"/>
                    <a:pt x="34" y="601"/>
                    <a:pt x="34" y="367"/>
                  </a:cubicBezTo>
                  <a:cubicBezTo>
                    <a:pt x="34" y="234"/>
                    <a:pt x="34" y="100"/>
                    <a:pt x="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36;p16">
              <a:extLst>
                <a:ext uri="{FF2B5EF4-FFF2-40B4-BE49-F238E27FC236}">
                  <a16:creationId xmlns:a16="http://schemas.microsoft.com/office/drawing/2014/main" id="{1ED17F0A-204E-4BF7-BDBA-7939EDCAE7F3}"/>
                </a:ext>
              </a:extLst>
            </p:cNvPr>
            <p:cNvSpPr/>
            <p:nvPr/>
          </p:nvSpPr>
          <p:spPr>
            <a:xfrm>
              <a:off x="2796421" y="2341140"/>
              <a:ext cx="16581" cy="63181"/>
            </a:xfrm>
            <a:custGeom>
              <a:avLst/>
              <a:gdLst/>
              <a:ahLst/>
              <a:cxnLst/>
              <a:rect l="l" t="t" r="r" b="b"/>
              <a:pathLst>
                <a:path w="902" h="3437" extrusionOk="0">
                  <a:moveTo>
                    <a:pt x="0" y="0"/>
                  </a:moveTo>
                  <a:cubicBezTo>
                    <a:pt x="0" y="167"/>
                    <a:pt x="34" y="367"/>
                    <a:pt x="67" y="534"/>
                  </a:cubicBezTo>
                  <a:cubicBezTo>
                    <a:pt x="134" y="834"/>
                    <a:pt x="234" y="1268"/>
                    <a:pt x="367" y="1768"/>
                  </a:cubicBezTo>
                  <a:cubicBezTo>
                    <a:pt x="467" y="2235"/>
                    <a:pt x="601" y="2669"/>
                    <a:pt x="701" y="2969"/>
                  </a:cubicBezTo>
                  <a:cubicBezTo>
                    <a:pt x="734" y="3136"/>
                    <a:pt x="801" y="3303"/>
                    <a:pt x="901" y="3436"/>
                  </a:cubicBezTo>
                  <a:cubicBezTo>
                    <a:pt x="868" y="3269"/>
                    <a:pt x="834" y="3103"/>
                    <a:pt x="801" y="2936"/>
                  </a:cubicBezTo>
                  <a:cubicBezTo>
                    <a:pt x="701" y="2569"/>
                    <a:pt x="601" y="2169"/>
                    <a:pt x="467" y="1735"/>
                  </a:cubicBezTo>
                  <a:cubicBezTo>
                    <a:pt x="367" y="1268"/>
                    <a:pt x="267" y="868"/>
                    <a:pt x="167" y="501"/>
                  </a:cubicBezTo>
                  <a:cubicBezTo>
                    <a:pt x="134" y="334"/>
                    <a:pt x="100" y="167"/>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37;p16">
              <a:extLst>
                <a:ext uri="{FF2B5EF4-FFF2-40B4-BE49-F238E27FC236}">
                  <a16:creationId xmlns:a16="http://schemas.microsoft.com/office/drawing/2014/main" id="{5446A399-6C75-479A-A183-26A14901EED0}"/>
                </a:ext>
              </a:extLst>
            </p:cNvPr>
            <p:cNvSpPr/>
            <p:nvPr/>
          </p:nvSpPr>
          <p:spPr>
            <a:xfrm>
              <a:off x="2537044" y="2532446"/>
              <a:ext cx="160663" cy="55828"/>
            </a:xfrm>
            <a:custGeom>
              <a:avLst/>
              <a:gdLst/>
              <a:ahLst/>
              <a:cxnLst/>
              <a:rect l="l" t="t" r="r" b="b"/>
              <a:pathLst>
                <a:path w="8740" h="3037" extrusionOk="0">
                  <a:moveTo>
                    <a:pt x="0" y="1"/>
                  </a:moveTo>
                  <a:cubicBezTo>
                    <a:pt x="334" y="34"/>
                    <a:pt x="701" y="67"/>
                    <a:pt x="1034" y="134"/>
                  </a:cubicBezTo>
                  <a:cubicBezTo>
                    <a:pt x="2135" y="368"/>
                    <a:pt x="3203" y="768"/>
                    <a:pt x="4237" y="1302"/>
                  </a:cubicBezTo>
                  <a:cubicBezTo>
                    <a:pt x="5237" y="1835"/>
                    <a:pt x="6271" y="2302"/>
                    <a:pt x="7372" y="2703"/>
                  </a:cubicBezTo>
                  <a:cubicBezTo>
                    <a:pt x="7672" y="2803"/>
                    <a:pt x="8006" y="2903"/>
                    <a:pt x="8373" y="2970"/>
                  </a:cubicBezTo>
                  <a:cubicBezTo>
                    <a:pt x="8039" y="2869"/>
                    <a:pt x="7706" y="2769"/>
                    <a:pt x="7406" y="2636"/>
                  </a:cubicBezTo>
                  <a:cubicBezTo>
                    <a:pt x="6572" y="2336"/>
                    <a:pt x="5471" y="1802"/>
                    <a:pt x="4270" y="1202"/>
                  </a:cubicBezTo>
                  <a:cubicBezTo>
                    <a:pt x="3269" y="701"/>
                    <a:pt x="2169" y="301"/>
                    <a:pt x="1034" y="67"/>
                  </a:cubicBezTo>
                  <a:cubicBezTo>
                    <a:pt x="701" y="34"/>
                    <a:pt x="367" y="1"/>
                    <a:pt x="0" y="1"/>
                  </a:cubicBezTo>
                  <a:close/>
                  <a:moveTo>
                    <a:pt x="8373" y="2970"/>
                  </a:moveTo>
                  <a:cubicBezTo>
                    <a:pt x="8473" y="3003"/>
                    <a:pt x="8573" y="3036"/>
                    <a:pt x="8640" y="3036"/>
                  </a:cubicBezTo>
                  <a:lnTo>
                    <a:pt x="8740" y="3036"/>
                  </a:lnTo>
                  <a:cubicBezTo>
                    <a:pt x="8606" y="3003"/>
                    <a:pt x="8506" y="2970"/>
                    <a:pt x="8373" y="297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38;p16">
              <a:extLst>
                <a:ext uri="{FF2B5EF4-FFF2-40B4-BE49-F238E27FC236}">
                  <a16:creationId xmlns:a16="http://schemas.microsoft.com/office/drawing/2014/main" id="{2F068163-99B4-4093-B870-0C81896F883F}"/>
                </a:ext>
              </a:extLst>
            </p:cNvPr>
            <p:cNvSpPr/>
            <p:nvPr/>
          </p:nvSpPr>
          <p:spPr>
            <a:xfrm>
              <a:off x="2732652" y="2522648"/>
              <a:ext cx="157612" cy="63787"/>
            </a:xfrm>
            <a:custGeom>
              <a:avLst/>
              <a:gdLst/>
              <a:ahLst/>
              <a:cxnLst/>
              <a:rect l="l" t="t" r="r" b="b"/>
              <a:pathLst>
                <a:path w="8574" h="3470" extrusionOk="0">
                  <a:moveTo>
                    <a:pt x="8573" y="0"/>
                  </a:moveTo>
                  <a:lnTo>
                    <a:pt x="8573" y="0"/>
                  </a:lnTo>
                  <a:cubicBezTo>
                    <a:pt x="8473" y="33"/>
                    <a:pt x="8373" y="100"/>
                    <a:pt x="8273" y="167"/>
                  </a:cubicBezTo>
                  <a:lnTo>
                    <a:pt x="7372" y="634"/>
                  </a:lnTo>
                  <a:cubicBezTo>
                    <a:pt x="6638" y="1034"/>
                    <a:pt x="5604" y="1534"/>
                    <a:pt x="4403" y="2001"/>
                  </a:cubicBezTo>
                  <a:cubicBezTo>
                    <a:pt x="3236" y="2502"/>
                    <a:pt x="2135" y="2869"/>
                    <a:pt x="1301" y="3102"/>
                  </a:cubicBezTo>
                  <a:cubicBezTo>
                    <a:pt x="901" y="3202"/>
                    <a:pt x="601" y="3302"/>
                    <a:pt x="367" y="3369"/>
                  </a:cubicBezTo>
                  <a:cubicBezTo>
                    <a:pt x="234" y="3402"/>
                    <a:pt x="134" y="3436"/>
                    <a:pt x="0" y="3469"/>
                  </a:cubicBezTo>
                  <a:cubicBezTo>
                    <a:pt x="134" y="3469"/>
                    <a:pt x="267" y="3436"/>
                    <a:pt x="367" y="3402"/>
                  </a:cubicBezTo>
                  <a:cubicBezTo>
                    <a:pt x="601" y="3369"/>
                    <a:pt x="934" y="3302"/>
                    <a:pt x="1335" y="3169"/>
                  </a:cubicBezTo>
                  <a:cubicBezTo>
                    <a:pt x="2402" y="2902"/>
                    <a:pt x="3436" y="2535"/>
                    <a:pt x="4470" y="2135"/>
                  </a:cubicBezTo>
                  <a:cubicBezTo>
                    <a:pt x="5471" y="1701"/>
                    <a:pt x="6472" y="1234"/>
                    <a:pt x="7439" y="701"/>
                  </a:cubicBezTo>
                  <a:cubicBezTo>
                    <a:pt x="7806" y="500"/>
                    <a:pt x="8073" y="334"/>
                    <a:pt x="8273" y="200"/>
                  </a:cubicBezTo>
                  <a:cubicBezTo>
                    <a:pt x="8373" y="133"/>
                    <a:pt x="8473" y="67"/>
                    <a:pt x="8573"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9;p16">
              <a:extLst>
                <a:ext uri="{FF2B5EF4-FFF2-40B4-BE49-F238E27FC236}">
                  <a16:creationId xmlns:a16="http://schemas.microsoft.com/office/drawing/2014/main" id="{7474DD89-EC79-4C4C-A023-25640954F090}"/>
                </a:ext>
              </a:extLst>
            </p:cNvPr>
            <p:cNvSpPr/>
            <p:nvPr/>
          </p:nvSpPr>
          <p:spPr>
            <a:xfrm>
              <a:off x="2800097" y="2320294"/>
              <a:ext cx="17794" cy="19026"/>
            </a:xfrm>
            <a:custGeom>
              <a:avLst/>
              <a:gdLst/>
              <a:ahLst/>
              <a:cxnLst/>
              <a:rect l="l" t="t" r="r" b="b"/>
              <a:pathLst>
                <a:path w="968" h="1035" extrusionOk="0">
                  <a:moveTo>
                    <a:pt x="968" y="0"/>
                  </a:moveTo>
                  <a:cubicBezTo>
                    <a:pt x="935" y="0"/>
                    <a:pt x="768" y="234"/>
                    <a:pt x="501" y="534"/>
                  </a:cubicBezTo>
                  <a:cubicBezTo>
                    <a:pt x="267" y="801"/>
                    <a:pt x="1" y="1001"/>
                    <a:pt x="34" y="1034"/>
                  </a:cubicBezTo>
                  <a:cubicBezTo>
                    <a:pt x="267" y="968"/>
                    <a:pt x="468" y="801"/>
                    <a:pt x="601" y="634"/>
                  </a:cubicBezTo>
                  <a:cubicBezTo>
                    <a:pt x="768" y="467"/>
                    <a:pt x="901" y="234"/>
                    <a:pt x="968"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40;p16">
              <a:extLst>
                <a:ext uri="{FF2B5EF4-FFF2-40B4-BE49-F238E27FC236}">
                  <a16:creationId xmlns:a16="http://schemas.microsoft.com/office/drawing/2014/main" id="{F2E32A1E-9F93-4D64-B4D7-4CBD5FB9F0BE}"/>
                </a:ext>
              </a:extLst>
            </p:cNvPr>
            <p:cNvSpPr/>
            <p:nvPr/>
          </p:nvSpPr>
          <p:spPr>
            <a:xfrm>
              <a:off x="2643736" y="2308639"/>
              <a:ext cx="11673" cy="27611"/>
            </a:xfrm>
            <a:custGeom>
              <a:avLst/>
              <a:gdLst/>
              <a:ahLst/>
              <a:cxnLst/>
              <a:rect l="l" t="t" r="r" b="b"/>
              <a:pathLst>
                <a:path w="635" h="1502" extrusionOk="0">
                  <a:moveTo>
                    <a:pt x="34" y="0"/>
                  </a:moveTo>
                  <a:cubicBezTo>
                    <a:pt x="0" y="267"/>
                    <a:pt x="34" y="567"/>
                    <a:pt x="134" y="834"/>
                  </a:cubicBezTo>
                  <a:cubicBezTo>
                    <a:pt x="234" y="1101"/>
                    <a:pt x="367" y="1335"/>
                    <a:pt x="601" y="1501"/>
                  </a:cubicBezTo>
                  <a:cubicBezTo>
                    <a:pt x="634" y="1501"/>
                    <a:pt x="401" y="1201"/>
                    <a:pt x="267" y="768"/>
                  </a:cubicBezTo>
                  <a:cubicBezTo>
                    <a:pt x="101" y="367"/>
                    <a:pt x="67" y="0"/>
                    <a:pt x="34"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41;p16">
              <a:extLst>
                <a:ext uri="{FF2B5EF4-FFF2-40B4-BE49-F238E27FC236}">
                  <a16:creationId xmlns:a16="http://schemas.microsoft.com/office/drawing/2014/main" id="{47D27669-767A-4AE2-B1EA-12518EAFF320}"/>
                </a:ext>
              </a:extLst>
            </p:cNvPr>
            <p:cNvSpPr/>
            <p:nvPr/>
          </p:nvSpPr>
          <p:spPr>
            <a:xfrm>
              <a:off x="2614305" y="3355357"/>
              <a:ext cx="237925" cy="158825"/>
            </a:xfrm>
            <a:custGeom>
              <a:avLst/>
              <a:gdLst/>
              <a:ahLst/>
              <a:cxnLst/>
              <a:rect l="l" t="t" r="r" b="b"/>
              <a:pathLst>
                <a:path w="12943" h="8640" extrusionOk="0">
                  <a:moveTo>
                    <a:pt x="1034" y="0"/>
                  </a:moveTo>
                  <a:cubicBezTo>
                    <a:pt x="467" y="0"/>
                    <a:pt x="0" y="467"/>
                    <a:pt x="0" y="1034"/>
                  </a:cubicBezTo>
                  <a:lnTo>
                    <a:pt x="0" y="7606"/>
                  </a:lnTo>
                  <a:cubicBezTo>
                    <a:pt x="0" y="8173"/>
                    <a:pt x="467" y="8640"/>
                    <a:pt x="1068" y="8640"/>
                  </a:cubicBezTo>
                  <a:lnTo>
                    <a:pt x="11909" y="8606"/>
                  </a:lnTo>
                  <a:cubicBezTo>
                    <a:pt x="12476" y="8606"/>
                    <a:pt x="12943" y="8139"/>
                    <a:pt x="12943" y="7572"/>
                  </a:cubicBezTo>
                  <a:lnTo>
                    <a:pt x="12910" y="1034"/>
                  </a:lnTo>
                  <a:cubicBezTo>
                    <a:pt x="12910" y="434"/>
                    <a:pt x="12443" y="0"/>
                    <a:pt x="11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42;p16">
              <a:extLst>
                <a:ext uri="{FF2B5EF4-FFF2-40B4-BE49-F238E27FC236}">
                  <a16:creationId xmlns:a16="http://schemas.microsoft.com/office/drawing/2014/main" id="{46F94F62-4252-494A-94A9-A8D338ACD7F7}"/>
                </a:ext>
              </a:extLst>
            </p:cNvPr>
            <p:cNvSpPr/>
            <p:nvPr/>
          </p:nvSpPr>
          <p:spPr>
            <a:xfrm>
              <a:off x="2639434" y="3281147"/>
              <a:ext cx="150865" cy="103659"/>
            </a:xfrm>
            <a:custGeom>
              <a:avLst/>
              <a:gdLst/>
              <a:ahLst/>
              <a:cxnLst/>
              <a:rect l="l" t="t" r="r" b="b"/>
              <a:pathLst>
                <a:path w="8207" h="5639" extrusionOk="0">
                  <a:moveTo>
                    <a:pt x="4204" y="1"/>
                  </a:moveTo>
                  <a:cubicBezTo>
                    <a:pt x="3637" y="1"/>
                    <a:pt x="3103" y="68"/>
                    <a:pt x="2569" y="201"/>
                  </a:cubicBezTo>
                  <a:cubicBezTo>
                    <a:pt x="2069" y="334"/>
                    <a:pt x="1602" y="568"/>
                    <a:pt x="1168" y="868"/>
                  </a:cubicBezTo>
                  <a:cubicBezTo>
                    <a:pt x="802" y="1168"/>
                    <a:pt x="535" y="1569"/>
                    <a:pt x="335" y="2002"/>
                  </a:cubicBezTo>
                  <a:cubicBezTo>
                    <a:pt x="201" y="2369"/>
                    <a:pt x="101" y="2770"/>
                    <a:pt x="68" y="3170"/>
                  </a:cubicBezTo>
                  <a:cubicBezTo>
                    <a:pt x="1" y="3770"/>
                    <a:pt x="34" y="4337"/>
                    <a:pt x="101" y="4904"/>
                  </a:cubicBezTo>
                  <a:cubicBezTo>
                    <a:pt x="134" y="5138"/>
                    <a:pt x="168" y="5271"/>
                    <a:pt x="168" y="5371"/>
                  </a:cubicBezTo>
                  <a:cubicBezTo>
                    <a:pt x="168" y="5438"/>
                    <a:pt x="201" y="5505"/>
                    <a:pt x="201" y="5538"/>
                  </a:cubicBezTo>
                  <a:cubicBezTo>
                    <a:pt x="201" y="5505"/>
                    <a:pt x="201" y="5438"/>
                    <a:pt x="201" y="5371"/>
                  </a:cubicBezTo>
                  <a:cubicBezTo>
                    <a:pt x="201" y="5271"/>
                    <a:pt x="168" y="5105"/>
                    <a:pt x="168" y="4904"/>
                  </a:cubicBezTo>
                  <a:cubicBezTo>
                    <a:pt x="101" y="4337"/>
                    <a:pt x="101" y="3770"/>
                    <a:pt x="168" y="3203"/>
                  </a:cubicBezTo>
                  <a:cubicBezTo>
                    <a:pt x="201" y="2803"/>
                    <a:pt x="301" y="2403"/>
                    <a:pt x="468" y="2069"/>
                  </a:cubicBezTo>
                  <a:cubicBezTo>
                    <a:pt x="635" y="1635"/>
                    <a:pt x="935" y="1268"/>
                    <a:pt x="1269" y="1002"/>
                  </a:cubicBezTo>
                  <a:cubicBezTo>
                    <a:pt x="2002" y="368"/>
                    <a:pt x="3103" y="168"/>
                    <a:pt x="4204" y="168"/>
                  </a:cubicBezTo>
                  <a:cubicBezTo>
                    <a:pt x="4330" y="160"/>
                    <a:pt x="4456" y="156"/>
                    <a:pt x="4582" y="156"/>
                  </a:cubicBezTo>
                  <a:cubicBezTo>
                    <a:pt x="4990" y="156"/>
                    <a:pt x="5397" y="199"/>
                    <a:pt x="5805" y="301"/>
                  </a:cubicBezTo>
                  <a:cubicBezTo>
                    <a:pt x="6272" y="401"/>
                    <a:pt x="6706" y="635"/>
                    <a:pt x="7073" y="1002"/>
                  </a:cubicBezTo>
                  <a:cubicBezTo>
                    <a:pt x="7640" y="1635"/>
                    <a:pt x="7973" y="2436"/>
                    <a:pt x="8073" y="3270"/>
                  </a:cubicBezTo>
                  <a:cubicBezTo>
                    <a:pt x="8107" y="3837"/>
                    <a:pt x="8107" y="4437"/>
                    <a:pt x="8073" y="5004"/>
                  </a:cubicBezTo>
                  <a:lnTo>
                    <a:pt x="8040" y="5471"/>
                  </a:lnTo>
                  <a:cubicBezTo>
                    <a:pt x="8040" y="5538"/>
                    <a:pt x="8040" y="5572"/>
                    <a:pt x="8040" y="5638"/>
                  </a:cubicBezTo>
                  <a:cubicBezTo>
                    <a:pt x="8040" y="5572"/>
                    <a:pt x="8073" y="5538"/>
                    <a:pt x="8073" y="5471"/>
                  </a:cubicBezTo>
                  <a:cubicBezTo>
                    <a:pt x="8107" y="5371"/>
                    <a:pt x="8140" y="5205"/>
                    <a:pt x="8140" y="5004"/>
                  </a:cubicBezTo>
                  <a:cubicBezTo>
                    <a:pt x="8207" y="4437"/>
                    <a:pt x="8207" y="3837"/>
                    <a:pt x="8173" y="3270"/>
                  </a:cubicBezTo>
                  <a:cubicBezTo>
                    <a:pt x="8107" y="2403"/>
                    <a:pt x="7773" y="1569"/>
                    <a:pt x="7173" y="902"/>
                  </a:cubicBezTo>
                  <a:cubicBezTo>
                    <a:pt x="6806" y="501"/>
                    <a:pt x="6339" y="268"/>
                    <a:pt x="5838" y="134"/>
                  </a:cubicBezTo>
                  <a:cubicBezTo>
                    <a:pt x="5305" y="34"/>
                    <a:pt x="4738" y="1"/>
                    <a:pt x="4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43;p16">
              <a:extLst>
                <a:ext uri="{FF2B5EF4-FFF2-40B4-BE49-F238E27FC236}">
                  <a16:creationId xmlns:a16="http://schemas.microsoft.com/office/drawing/2014/main" id="{C2301DFE-1604-4546-867F-94FA20A1D12F}"/>
                </a:ext>
              </a:extLst>
            </p:cNvPr>
            <p:cNvSpPr/>
            <p:nvPr/>
          </p:nvSpPr>
          <p:spPr>
            <a:xfrm>
              <a:off x="2584250" y="3354126"/>
              <a:ext cx="237943" cy="159450"/>
            </a:xfrm>
            <a:custGeom>
              <a:avLst/>
              <a:gdLst/>
              <a:ahLst/>
              <a:cxnLst/>
              <a:rect l="l" t="t" r="r" b="b"/>
              <a:pathLst>
                <a:path w="12944" h="8674" extrusionOk="0">
                  <a:moveTo>
                    <a:pt x="11876" y="0"/>
                  </a:moveTo>
                  <a:lnTo>
                    <a:pt x="1035" y="34"/>
                  </a:lnTo>
                  <a:cubicBezTo>
                    <a:pt x="468" y="34"/>
                    <a:pt x="1" y="501"/>
                    <a:pt x="1" y="1068"/>
                  </a:cubicBezTo>
                  <a:lnTo>
                    <a:pt x="34" y="7606"/>
                  </a:lnTo>
                  <a:cubicBezTo>
                    <a:pt x="34" y="8206"/>
                    <a:pt x="468" y="8673"/>
                    <a:pt x="1068" y="8673"/>
                  </a:cubicBezTo>
                  <a:lnTo>
                    <a:pt x="11909" y="8640"/>
                  </a:lnTo>
                  <a:cubicBezTo>
                    <a:pt x="12476" y="8640"/>
                    <a:pt x="12943" y="8173"/>
                    <a:pt x="12943" y="7606"/>
                  </a:cubicBezTo>
                  <a:lnTo>
                    <a:pt x="12910" y="1034"/>
                  </a:lnTo>
                  <a:cubicBezTo>
                    <a:pt x="12910" y="467"/>
                    <a:pt x="12443" y="0"/>
                    <a:pt x="1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44;p16">
              <a:extLst>
                <a:ext uri="{FF2B5EF4-FFF2-40B4-BE49-F238E27FC236}">
                  <a16:creationId xmlns:a16="http://schemas.microsoft.com/office/drawing/2014/main" id="{17725300-346F-4121-9058-2C5CE987AC07}"/>
                </a:ext>
              </a:extLst>
            </p:cNvPr>
            <p:cNvSpPr/>
            <p:nvPr/>
          </p:nvSpPr>
          <p:spPr>
            <a:xfrm>
              <a:off x="2583037" y="3350449"/>
              <a:ext cx="240388" cy="162501"/>
            </a:xfrm>
            <a:custGeom>
              <a:avLst/>
              <a:gdLst/>
              <a:ahLst/>
              <a:cxnLst/>
              <a:rect l="l" t="t" r="r" b="b"/>
              <a:pathLst>
                <a:path w="13077" h="8840" extrusionOk="0">
                  <a:moveTo>
                    <a:pt x="1134" y="0"/>
                  </a:moveTo>
                  <a:cubicBezTo>
                    <a:pt x="734" y="0"/>
                    <a:pt x="400" y="234"/>
                    <a:pt x="167" y="567"/>
                  </a:cubicBezTo>
                  <a:cubicBezTo>
                    <a:pt x="67" y="701"/>
                    <a:pt x="33" y="901"/>
                    <a:pt x="33" y="1101"/>
                  </a:cubicBezTo>
                  <a:lnTo>
                    <a:pt x="33" y="1601"/>
                  </a:lnTo>
                  <a:lnTo>
                    <a:pt x="33" y="3670"/>
                  </a:lnTo>
                  <a:lnTo>
                    <a:pt x="33" y="7539"/>
                  </a:lnTo>
                  <a:cubicBezTo>
                    <a:pt x="0" y="7706"/>
                    <a:pt x="33" y="7873"/>
                    <a:pt x="67" y="8006"/>
                  </a:cubicBezTo>
                  <a:cubicBezTo>
                    <a:pt x="226" y="8451"/>
                    <a:pt x="628" y="8776"/>
                    <a:pt x="1099" y="8776"/>
                  </a:cubicBezTo>
                  <a:cubicBezTo>
                    <a:pt x="1122" y="8776"/>
                    <a:pt x="1145" y="8775"/>
                    <a:pt x="1168" y="8773"/>
                  </a:cubicBezTo>
                  <a:lnTo>
                    <a:pt x="5904" y="8773"/>
                  </a:lnTo>
                  <a:lnTo>
                    <a:pt x="10341" y="8740"/>
                  </a:lnTo>
                  <a:lnTo>
                    <a:pt x="1168" y="8740"/>
                  </a:lnTo>
                  <a:cubicBezTo>
                    <a:pt x="1137" y="8743"/>
                    <a:pt x="1106" y="8745"/>
                    <a:pt x="1076" y="8745"/>
                  </a:cubicBezTo>
                  <a:cubicBezTo>
                    <a:pt x="813" y="8745"/>
                    <a:pt x="580" y="8619"/>
                    <a:pt x="400" y="8440"/>
                  </a:cubicBezTo>
                  <a:cubicBezTo>
                    <a:pt x="334" y="8340"/>
                    <a:pt x="234" y="8206"/>
                    <a:pt x="200" y="8073"/>
                  </a:cubicBezTo>
                  <a:cubicBezTo>
                    <a:pt x="167" y="7939"/>
                    <a:pt x="167" y="7806"/>
                    <a:pt x="167" y="7672"/>
                  </a:cubicBezTo>
                  <a:lnTo>
                    <a:pt x="167" y="3770"/>
                  </a:lnTo>
                  <a:lnTo>
                    <a:pt x="167" y="1201"/>
                  </a:lnTo>
                  <a:cubicBezTo>
                    <a:pt x="167" y="1034"/>
                    <a:pt x="200" y="868"/>
                    <a:pt x="300" y="734"/>
                  </a:cubicBezTo>
                  <a:cubicBezTo>
                    <a:pt x="455" y="487"/>
                    <a:pt x="753" y="297"/>
                    <a:pt x="1061" y="297"/>
                  </a:cubicBezTo>
                  <a:cubicBezTo>
                    <a:pt x="1085" y="297"/>
                    <a:pt x="1110" y="298"/>
                    <a:pt x="1134" y="300"/>
                  </a:cubicBezTo>
                  <a:lnTo>
                    <a:pt x="11842" y="300"/>
                  </a:lnTo>
                  <a:cubicBezTo>
                    <a:pt x="11886" y="295"/>
                    <a:pt x="11931" y="292"/>
                    <a:pt x="11975" y="292"/>
                  </a:cubicBezTo>
                  <a:cubicBezTo>
                    <a:pt x="12196" y="292"/>
                    <a:pt x="12409" y="362"/>
                    <a:pt x="12576" y="501"/>
                  </a:cubicBezTo>
                  <a:cubicBezTo>
                    <a:pt x="12776" y="667"/>
                    <a:pt x="12909" y="901"/>
                    <a:pt x="12943" y="1134"/>
                  </a:cubicBezTo>
                  <a:lnTo>
                    <a:pt x="12943" y="1935"/>
                  </a:lnTo>
                  <a:lnTo>
                    <a:pt x="12943" y="3403"/>
                  </a:lnTo>
                  <a:cubicBezTo>
                    <a:pt x="12976" y="5237"/>
                    <a:pt x="12976" y="6772"/>
                    <a:pt x="12976" y="7806"/>
                  </a:cubicBezTo>
                  <a:cubicBezTo>
                    <a:pt x="12976" y="7994"/>
                    <a:pt x="12933" y="8182"/>
                    <a:pt x="12846" y="8335"/>
                  </a:cubicBezTo>
                  <a:lnTo>
                    <a:pt x="12846" y="8335"/>
                  </a:lnTo>
                  <a:cubicBezTo>
                    <a:pt x="13010" y="8136"/>
                    <a:pt x="13076" y="7904"/>
                    <a:pt x="13076" y="7672"/>
                  </a:cubicBezTo>
                  <a:lnTo>
                    <a:pt x="13076" y="3236"/>
                  </a:lnTo>
                  <a:lnTo>
                    <a:pt x="13076" y="1768"/>
                  </a:lnTo>
                  <a:lnTo>
                    <a:pt x="13076" y="1001"/>
                  </a:lnTo>
                  <a:cubicBezTo>
                    <a:pt x="13043" y="701"/>
                    <a:pt x="12909" y="434"/>
                    <a:pt x="12676" y="267"/>
                  </a:cubicBezTo>
                  <a:cubicBezTo>
                    <a:pt x="12442" y="67"/>
                    <a:pt x="12142" y="0"/>
                    <a:pt x="11842" y="0"/>
                  </a:cubicBezTo>
                  <a:close/>
                  <a:moveTo>
                    <a:pt x="12846" y="8335"/>
                  </a:moveTo>
                  <a:lnTo>
                    <a:pt x="12846" y="8335"/>
                  </a:lnTo>
                  <a:cubicBezTo>
                    <a:pt x="12845" y="8337"/>
                    <a:pt x="12844" y="8338"/>
                    <a:pt x="12843" y="8340"/>
                  </a:cubicBezTo>
                  <a:cubicBezTo>
                    <a:pt x="12743" y="8473"/>
                    <a:pt x="12609" y="8573"/>
                    <a:pt x="12442" y="8640"/>
                  </a:cubicBezTo>
                  <a:cubicBezTo>
                    <a:pt x="12309" y="8740"/>
                    <a:pt x="12142" y="8840"/>
                    <a:pt x="11942" y="8840"/>
                  </a:cubicBezTo>
                  <a:cubicBezTo>
                    <a:pt x="12109" y="8840"/>
                    <a:pt x="12242" y="8807"/>
                    <a:pt x="12376" y="8740"/>
                  </a:cubicBezTo>
                  <a:cubicBezTo>
                    <a:pt x="12509" y="8673"/>
                    <a:pt x="12642" y="8573"/>
                    <a:pt x="12776" y="8440"/>
                  </a:cubicBezTo>
                  <a:cubicBezTo>
                    <a:pt x="12802" y="8407"/>
                    <a:pt x="12825" y="8372"/>
                    <a:pt x="12846" y="83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45;p16">
              <a:extLst>
                <a:ext uri="{FF2B5EF4-FFF2-40B4-BE49-F238E27FC236}">
                  <a16:creationId xmlns:a16="http://schemas.microsoft.com/office/drawing/2014/main" id="{B6B2B33D-2CA1-4B88-8CE6-36EEEA67669D}"/>
                </a:ext>
              </a:extLst>
            </p:cNvPr>
            <p:cNvSpPr/>
            <p:nvPr/>
          </p:nvSpPr>
          <p:spPr>
            <a:xfrm>
              <a:off x="2585482" y="3432619"/>
              <a:ext cx="233642" cy="4302"/>
            </a:xfrm>
            <a:custGeom>
              <a:avLst/>
              <a:gdLst/>
              <a:ahLst/>
              <a:cxnLst/>
              <a:rect l="l" t="t" r="r" b="b"/>
              <a:pathLst>
                <a:path w="12710" h="234" extrusionOk="0">
                  <a:moveTo>
                    <a:pt x="6338" y="0"/>
                  </a:moveTo>
                  <a:cubicBezTo>
                    <a:pt x="2836" y="0"/>
                    <a:pt x="1" y="33"/>
                    <a:pt x="1" y="100"/>
                  </a:cubicBezTo>
                  <a:cubicBezTo>
                    <a:pt x="1" y="167"/>
                    <a:pt x="2836" y="234"/>
                    <a:pt x="6338" y="234"/>
                  </a:cubicBezTo>
                  <a:cubicBezTo>
                    <a:pt x="9841" y="234"/>
                    <a:pt x="12710" y="167"/>
                    <a:pt x="12710" y="100"/>
                  </a:cubicBezTo>
                  <a:cubicBezTo>
                    <a:pt x="12710" y="67"/>
                    <a:pt x="9841" y="0"/>
                    <a:pt x="6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46;p16">
              <a:extLst>
                <a:ext uri="{FF2B5EF4-FFF2-40B4-BE49-F238E27FC236}">
                  <a16:creationId xmlns:a16="http://schemas.microsoft.com/office/drawing/2014/main" id="{440E1E40-E399-4DCA-BCAA-ACCA22ECD5FF}"/>
                </a:ext>
              </a:extLst>
            </p:cNvPr>
            <p:cNvSpPr/>
            <p:nvPr/>
          </p:nvSpPr>
          <p:spPr>
            <a:xfrm>
              <a:off x="2700152" y="3416663"/>
              <a:ext cx="5533" cy="37427"/>
            </a:xfrm>
            <a:custGeom>
              <a:avLst/>
              <a:gdLst/>
              <a:ahLst/>
              <a:cxnLst/>
              <a:rect l="l" t="t" r="r" b="b"/>
              <a:pathLst>
                <a:path w="301" h="2036" extrusionOk="0">
                  <a:moveTo>
                    <a:pt x="134" y="1"/>
                  </a:moveTo>
                  <a:cubicBezTo>
                    <a:pt x="0" y="668"/>
                    <a:pt x="0" y="1368"/>
                    <a:pt x="134" y="2036"/>
                  </a:cubicBezTo>
                  <a:cubicBezTo>
                    <a:pt x="301" y="1368"/>
                    <a:pt x="301" y="668"/>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47;p16">
              <a:extLst>
                <a:ext uri="{FF2B5EF4-FFF2-40B4-BE49-F238E27FC236}">
                  <a16:creationId xmlns:a16="http://schemas.microsoft.com/office/drawing/2014/main" id="{99953524-A424-4245-9450-50885EBB27B3}"/>
                </a:ext>
              </a:extLst>
            </p:cNvPr>
            <p:cNvSpPr/>
            <p:nvPr/>
          </p:nvSpPr>
          <p:spPr>
            <a:xfrm>
              <a:off x="2524783" y="2764856"/>
              <a:ext cx="382650" cy="291271"/>
            </a:xfrm>
            <a:custGeom>
              <a:avLst/>
              <a:gdLst/>
              <a:ahLst/>
              <a:cxnLst/>
              <a:rect l="l" t="t" r="r" b="b"/>
              <a:pathLst>
                <a:path w="20816" h="15845" extrusionOk="0">
                  <a:moveTo>
                    <a:pt x="13610" y="0"/>
                  </a:moveTo>
                  <a:lnTo>
                    <a:pt x="10641" y="8306"/>
                  </a:lnTo>
                  <a:lnTo>
                    <a:pt x="8173" y="100"/>
                  </a:lnTo>
                  <a:cubicBezTo>
                    <a:pt x="8173" y="100"/>
                    <a:pt x="4837" y="1034"/>
                    <a:pt x="4036" y="1568"/>
                  </a:cubicBezTo>
                  <a:cubicBezTo>
                    <a:pt x="3236" y="2102"/>
                    <a:pt x="0" y="10975"/>
                    <a:pt x="0" y="10975"/>
                  </a:cubicBezTo>
                  <a:lnTo>
                    <a:pt x="4837" y="13143"/>
                  </a:lnTo>
                  <a:lnTo>
                    <a:pt x="4070" y="15711"/>
                  </a:lnTo>
                  <a:lnTo>
                    <a:pt x="16512" y="15845"/>
                  </a:lnTo>
                  <a:lnTo>
                    <a:pt x="15878" y="12876"/>
                  </a:lnTo>
                  <a:lnTo>
                    <a:pt x="20815" y="11008"/>
                  </a:lnTo>
                  <a:cubicBezTo>
                    <a:pt x="20815" y="11008"/>
                    <a:pt x="18513" y="3736"/>
                    <a:pt x="17613" y="2335"/>
                  </a:cubicBezTo>
                  <a:cubicBezTo>
                    <a:pt x="16712" y="934"/>
                    <a:pt x="13610" y="0"/>
                    <a:pt x="1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48;p16">
              <a:extLst>
                <a:ext uri="{FF2B5EF4-FFF2-40B4-BE49-F238E27FC236}">
                  <a16:creationId xmlns:a16="http://schemas.microsoft.com/office/drawing/2014/main" id="{E4C97AE5-77F6-4D09-9613-B429179F17F6}"/>
                </a:ext>
              </a:extLst>
            </p:cNvPr>
            <p:cNvSpPr/>
            <p:nvPr/>
          </p:nvSpPr>
          <p:spPr>
            <a:xfrm>
              <a:off x="2602651" y="2782025"/>
              <a:ext cx="53364" cy="106949"/>
            </a:xfrm>
            <a:custGeom>
              <a:avLst/>
              <a:gdLst/>
              <a:ahLst/>
              <a:cxnLst/>
              <a:rect l="l" t="t" r="r" b="b"/>
              <a:pathLst>
                <a:path w="2903" h="5818" extrusionOk="0">
                  <a:moveTo>
                    <a:pt x="1268" y="0"/>
                  </a:moveTo>
                  <a:lnTo>
                    <a:pt x="1" y="500"/>
                  </a:lnTo>
                  <a:cubicBezTo>
                    <a:pt x="67" y="2135"/>
                    <a:pt x="601" y="3769"/>
                    <a:pt x="1468" y="5170"/>
                  </a:cubicBezTo>
                  <a:cubicBezTo>
                    <a:pt x="1602" y="5404"/>
                    <a:pt x="1768" y="5604"/>
                    <a:pt x="2002" y="5738"/>
                  </a:cubicBezTo>
                  <a:cubicBezTo>
                    <a:pt x="2082" y="5791"/>
                    <a:pt x="2178" y="5818"/>
                    <a:pt x="2277" y="5818"/>
                  </a:cubicBezTo>
                  <a:cubicBezTo>
                    <a:pt x="2426" y="5818"/>
                    <a:pt x="2582" y="5758"/>
                    <a:pt x="2702" y="5637"/>
                  </a:cubicBezTo>
                  <a:cubicBezTo>
                    <a:pt x="2903" y="5371"/>
                    <a:pt x="2702" y="4970"/>
                    <a:pt x="2502" y="4670"/>
                  </a:cubicBezTo>
                  <a:cubicBezTo>
                    <a:pt x="1668" y="3269"/>
                    <a:pt x="1235" y="1635"/>
                    <a:pt x="1268"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49;p16">
              <a:extLst>
                <a:ext uri="{FF2B5EF4-FFF2-40B4-BE49-F238E27FC236}">
                  <a16:creationId xmlns:a16="http://schemas.microsoft.com/office/drawing/2014/main" id="{7A7F7C9B-C48D-4BC2-A24E-7306C2839C0E}"/>
                </a:ext>
              </a:extLst>
            </p:cNvPr>
            <p:cNvSpPr/>
            <p:nvPr/>
          </p:nvSpPr>
          <p:spPr>
            <a:xfrm>
              <a:off x="2655206" y="2951126"/>
              <a:ext cx="24724" cy="27206"/>
            </a:xfrm>
            <a:custGeom>
              <a:avLst/>
              <a:gdLst/>
              <a:ahLst/>
              <a:cxnLst/>
              <a:rect l="l" t="t" r="r" b="b"/>
              <a:pathLst>
                <a:path w="1345" h="1480" extrusionOk="0">
                  <a:moveTo>
                    <a:pt x="720" y="0"/>
                  </a:moveTo>
                  <a:cubicBezTo>
                    <a:pt x="0" y="0"/>
                    <a:pt x="7" y="1480"/>
                    <a:pt x="741" y="1480"/>
                  </a:cubicBezTo>
                  <a:cubicBezTo>
                    <a:pt x="764" y="1480"/>
                    <a:pt x="787" y="1478"/>
                    <a:pt x="811" y="1475"/>
                  </a:cubicBezTo>
                  <a:cubicBezTo>
                    <a:pt x="944" y="1442"/>
                    <a:pt x="1078" y="1375"/>
                    <a:pt x="1178" y="1275"/>
                  </a:cubicBezTo>
                  <a:cubicBezTo>
                    <a:pt x="1244" y="1142"/>
                    <a:pt x="1278" y="1042"/>
                    <a:pt x="1311" y="908"/>
                  </a:cubicBezTo>
                  <a:cubicBezTo>
                    <a:pt x="1345" y="675"/>
                    <a:pt x="1311" y="475"/>
                    <a:pt x="1211" y="275"/>
                  </a:cubicBezTo>
                  <a:cubicBezTo>
                    <a:pt x="1144" y="108"/>
                    <a:pt x="978" y="8"/>
                    <a:pt x="811" y="8"/>
                  </a:cubicBezTo>
                  <a:cubicBezTo>
                    <a:pt x="779" y="3"/>
                    <a:pt x="749" y="0"/>
                    <a:pt x="72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50;p16">
              <a:extLst>
                <a:ext uri="{FF2B5EF4-FFF2-40B4-BE49-F238E27FC236}">
                  <a16:creationId xmlns:a16="http://schemas.microsoft.com/office/drawing/2014/main" id="{EA3C581E-5510-47B9-B0B7-21AF2C352340}"/>
                </a:ext>
              </a:extLst>
            </p:cNvPr>
            <p:cNvSpPr/>
            <p:nvPr/>
          </p:nvSpPr>
          <p:spPr>
            <a:xfrm>
              <a:off x="2715483" y="2971494"/>
              <a:ext cx="106104" cy="67776"/>
            </a:xfrm>
            <a:custGeom>
              <a:avLst/>
              <a:gdLst/>
              <a:ahLst/>
              <a:cxnLst/>
              <a:rect l="l" t="t" r="r" b="b"/>
              <a:pathLst>
                <a:path w="5772" h="3687" extrusionOk="0">
                  <a:moveTo>
                    <a:pt x="5771" y="1"/>
                  </a:moveTo>
                  <a:lnTo>
                    <a:pt x="5204" y="668"/>
                  </a:lnTo>
                  <a:cubicBezTo>
                    <a:pt x="4471" y="1462"/>
                    <a:pt x="3318" y="2256"/>
                    <a:pt x="2284" y="2256"/>
                  </a:cubicBezTo>
                  <a:cubicBezTo>
                    <a:pt x="2188" y="2256"/>
                    <a:pt x="2094" y="2249"/>
                    <a:pt x="2002" y="2235"/>
                  </a:cubicBezTo>
                  <a:cubicBezTo>
                    <a:pt x="1735" y="2202"/>
                    <a:pt x="1468" y="2135"/>
                    <a:pt x="1201" y="2102"/>
                  </a:cubicBezTo>
                  <a:cubicBezTo>
                    <a:pt x="1112" y="2080"/>
                    <a:pt x="1020" y="2069"/>
                    <a:pt x="927" y="2069"/>
                  </a:cubicBezTo>
                  <a:cubicBezTo>
                    <a:pt x="742" y="2069"/>
                    <a:pt x="556" y="2113"/>
                    <a:pt x="401" y="2202"/>
                  </a:cubicBezTo>
                  <a:cubicBezTo>
                    <a:pt x="134" y="2336"/>
                    <a:pt x="0" y="2602"/>
                    <a:pt x="34" y="2869"/>
                  </a:cubicBezTo>
                  <a:cubicBezTo>
                    <a:pt x="67" y="3003"/>
                    <a:pt x="134" y="3136"/>
                    <a:pt x="267" y="3203"/>
                  </a:cubicBezTo>
                  <a:cubicBezTo>
                    <a:pt x="305" y="3214"/>
                    <a:pt x="344" y="3218"/>
                    <a:pt x="382" y="3218"/>
                  </a:cubicBezTo>
                  <a:cubicBezTo>
                    <a:pt x="577" y="3218"/>
                    <a:pt x="772" y="3097"/>
                    <a:pt x="968" y="3069"/>
                  </a:cubicBezTo>
                  <a:cubicBezTo>
                    <a:pt x="989" y="3067"/>
                    <a:pt x="1011" y="3066"/>
                    <a:pt x="1032" y="3066"/>
                  </a:cubicBezTo>
                  <a:cubicBezTo>
                    <a:pt x="1340" y="3066"/>
                    <a:pt x="1619" y="3280"/>
                    <a:pt x="1868" y="3436"/>
                  </a:cubicBezTo>
                  <a:cubicBezTo>
                    <a:pt x="2202" y="3603"/>
                    <a:pt x="2560" y="3686"/>
                    <a:pt x="2919" y="3686"/>
                  </a:cubicBezTo>
                  <a:cubicBezTo>
                    <a:pt x="3278" y="3686"/>
                    <a:pt x="3636" y="3603"/>
                    <a:pt x="3970" y="3436"/>
                  </a:cubicBezTo>
                  <a:cubicBezTo>
                    <a:pt x="4604" y="3136"/>
                    <a:pt x="5171" y="2702"/>
                    <a:pt x="5638" y="2202"/>
                  </a:cubicBezTo>
                  <a:lnTo>
                    <a:pt x="5504" y="1602"/>
                  </a:lnTo>
                  <a:lnTo>
                    <a:pt x="5771" y="1"/>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51;p16">
              <a:extLst>
                <a:ext uri="{FF2B5EF4-FFF2-40B4-BE49-F238E27FC236}">
                  <a16:creationId xmlns:a16="http://schemas.microsoft.com/office/drawing/2014/main" id="{AD807302-52F7-4DB4-AC89-E2AC6A1E0AF9}"/>
                </a:ext>
              </a:extLst>
            </p:cNvPr>
            <p:cNvSpPr/>
            <p:nvPr/>
          </p:nvSpPr>
          <p:spPr>
            <a:xfrm>
              <a:off x="2816660" y="2923663"/>
              <a:ext cx="16563" cy="77905"/>
            </a:xfrm>
            <a:custGeom>
              <a:avLst/>
              <a:gdLst/>
              <a:ahLst/>
              <a:cxnLst/>
              <a:rect l="l" t="t" r="r" b="b"/>
              <a:pathLst>
                <a:path w="901" h="4238" extrusionOk="0">
                  <a:moveTo>
                    <a:pt x="901" y="1"/>
                  </a:moveTo>
                  <a:lnTo>
                    <a:pt x="901" y="1"/>
                  </a:lnTo>
                  <a:cubicBezTo>
                    <a:pt x="667" y="701"/>
                    <a:pt x="501" y="1402"/>
                    <a:pt x="400" y="2102"/>
                  </a:cubicBezTo>
                  <a:cubicBezTo>
                    <a:pt x="234" y="2803"/>
                    <a:pt x="100" y="3503"/>
                    <a:pt x="0" y="4237"/>
                  </a:cubicBezTo>
                  <a:cubicBezTo>
                    <a:pt x="200" y="3537"/>
                    <a:pt x="367" y="2836"/>
                    <a:pt x="501" y="2136"/>
                  </a:cubicBezTo>
                  <a:cubicBezTo>
                    <a:pt x="667" y="1435"/>
                    <a:pt x="801" y="735"/>
                    <a:pt x="90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52;p16">
              <a:extLst>
                <a:ext uri="{FF2B5EF4-FFF2-40B4-BE49-F238E27FC236}">
                  <a16:creationId xmlns:a16="http://schemas.microsoft.com/office/drawing/2014/main" id="{461E1489-EB34-45B5-A9E2-113DBD717629}"/>
                </a:ext>
              </a:extLst>
            </p:cNvPr>
            <p:cNvSpPr/>
            <p:nvPr/>
          </p:nvSpPr>
          <p:spPr>
            <a:xfrm>
              <a:off x="2749821" y="2791217"/>
              <a:ext cx="80350" cy="46379"/>
            </a:xfrm>
            <a:custGeom>
              <a:avLst/>
              <a:gdLst/>
              <a:ahLst/>
              <a:cxnLst/>
              <a:rect l="l" t="t" r="r" b="b"/>
              <a:pathLst>
                <a:path w="4371" h="2523" extrusionOk="0">
                  <a:moveTo>
                    <a:pt x="4370" y="0"/>
                  </a:moveTo>
                  <a:lnTo>
                    <a:pt x="4370" y="0"/>
                  </a:lnTo>
                  <a:cubicBezTo>
                    <a:pt x="4337" y="0"/>
                    <a:pt x="4270" y="301"/>
                    <a:pt x="4003" y="734"/>
                  </a:cubicBezTo>
                  <a:cubicBezTo>
                    <a:pt x="3670" y="1301"/>
                    <a:pt x="3203" y="1735"/>
                    <a:pt x="2635" y="2035"/>
                  </a:cubicBezTo>
                  <a:cubicBezTo>
                    <a:pt x="2125" y="2305"/>
                    <a:pt x="1561" y="2441"/>
                    <a:pt x="991" y="2441"/>
                  </a:cubicBezTo>
                  <a:cubicBezTo>
                    <a:pt x="928" y="2441"/>
                    <a:pt x="864" y="2439"/>
                    <a:pt x="801" y="2436"/>
                  </a:cubicBezTo>
                  <a:cubicBezTo>
                    <a:pt x="301" y="2402"/>
                    <a:pt x="0" y="2302"/>
                    <a:pt x="0" y="2302"/>
                  </a:cubicBezTo>
                  <a:lnTo>
                    <a:pt x="0" y="2302"/>
                  </a:lnTo>
                  <a:cubicBezTo>
                    <a:pt x="67" y="2335"/>
                    <a:pt x="134" y="2369"/>
                    <a:pt x="200" y="2402"/>
                  </a:cubicBezTo>
                  <a:cubicBezTo>
                    <a:pt x="401" y="2436"/>
                    <a:pt x="601" y="2502"/>
                    <a:pt x="801" y="2502"/>
                  </a:cubicBezTo>
                  <a:cubicBezTo>
                    <a:pt x="925" y="2515"/>
                    <a:pt x="1051" y="2522"/>
                    <a:pt x="1177" y="2522"/>
                  </a:cubicBezTo>
                  <a:cubicBezTo>
                    <a:pt x="1694" y="2522"/>
                    <a:pt x="2220" y="2410"/>
                    <a:pt x="2702" y="2169"/>
                  </a:cubicBezTo>
                  <a:cubicBezTo>
                    <a:pt x="3303" y="1835"/>
                    <a:pt x="3770" y="1368"/>
                    <a:pt x="4070" y="768"/>
                  </a:cubicBezTo>
                  <a:cubicBezTo>
                    <a:pt x="4170" y="601"/>
                    <a:pt x="4237" y="401"/>
                    <a:pt x="4303" y="234"/>
                  </a:cubicBezTo>
                  <a:cubicBezTo>
                    <a:pt x="4337" y="167"/>
                    <a:pt x="4337" y="101"/>
                    <a:pt x="4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53;p16">
              <a:extLst>
                <a:ext uri="{FF2B5EF4-FFF2-40B4-BE49-F238E27FC236}">
                  <a16:creationId xmlns:a16="http://schemas.microsoft.com/office/drawing/2014/main" id="{39708904-5332-4756-A37D-7454EE22A1B7}"/>
                </a:ext>
              </a:extLst>
            </p:cNvPr>
            <p:cNvSpPr/>
            <p:nvPr/>
          </p:nvSpPr>
          <p:spPr>
            <a:xfrm>
              <a:off x="2744913" y="2806548"/>
              <a:ext cx="102427" cy="45570"/>
            </a:xfrm>
            <a:custGeom>
              <a:avLst/>
              <a:gdLst/>
              <a:ahLst/>
              <a:cxnLst/>
              <a:rect l="l" t="t" r="r" b="b"/>
              <a:pathLst>
                <a:path w="5572" h="2479" extrusionOk="0">
                  <a:moveTo>
                    <a:pt x="5571" y="0"/>
                  </a:moveTo>
                  <a:lnTo>
                    <a:pt x="5571" y="0"/>
                  </a:lnTo>
                  <a:cubicBezTo>
                    <a:pt x="5404" y="267"/>
                    <a:pt x="5204" y="534"/>
                    <a:pt x="5004" y="801"/>
                  </a:cubicBezTo>
                  <a:cubicBezTo>
                    <a:pt x="4180" y="1824"/>
                    <a:pt x="2920" y="2387"/>
                    <a:pt x="1616" y="2387"/>
                  </a:cubicBezTo>
                  <a:cubicBezTo>
                    <a:pt x="1390" y="2387"/>
                    <a:pt x="1162" y="2370"/>
                    <a:pt x="934" y="2335"/>
                  </a:cubicBezTo>
                  <a:cubicBezTo>
                    <a:pt x="418" y="2244"/>
                    <a:pt x="67" y="2098"/>
                    <a:pt x="9" y="2098"/>
                  </a:cubicBezTo>
                  <a:cubicBezTo>
                    <a:pt x="3" y="2098"/>
                    <a:pt x="0" y="2099"/>
                    <a:pt x="0" y="2102"/>
                  </a:cubicBezTo>
                  <a:cubicBezTo>
                    <a:pt x="67" y="2169"/>
                    <a:pt x="167" y="2202"/>
                    <a:pt x="234" y="2235"/>
                  </a:cubicBezTo>
                  <a:cubicBezTo>
                    <a:pt x="467" y="2302"/>
                    <a:pt x="701" y="2369"/>
                    <a:pt x="934" y="2402"/>
                  </a:cubicBezTo>
                  <a:cubicBezTo>
                    <a:pt x="1202" y="2453"/>
                    <a:pt x="1470" y="2478"/>
                    <a:pt x="1736" y="2478"/>
                  </a:cubicBezTo>
                  <a:cubicBezTo>
                    <a:pt x="3031" y="2478"/>
                    <a:pt x="4274" y="1886"/>
                    <a:pt x="5104" y="834"/>
                  </a:cubicBezTo>
                  <a:cubicBezTo>
                    <a:pt x="5237" y="668"/>
                    <a:pt x="5371" y="467"/>
                    <a:pt x="5471" y="234"/>
                  </a:cubicBezTo>
                  <a:cubicBezTo>
                    <a:pt x="5504" y="167"/>
                    <a:pt x="5538" y="100"/>
                    <a:pt x="5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54;p16">
              <a:extLst>
                <a:ext uri="{FF2B5EF4-FFF2-40B4-BE49-F238E27FC236}">
                  <a16:creationId xmlns:a16="http://schemas.microsoft.com/office/drawing/2014/main" id="{21807938-0297-431F-A0B7-F447D904B640}"/>
                </a:ext>
              </a:extLst>
            </p:cNvPr>
            <p:cNvSpPr/>
            <p:nvPr/>
          </p:nvSpPr>
          <p:spPr>
            <a:xfrm>
              <a:off x="2606327" y="2900372"/>
              <a:ext cx="106104" cy="72372"/>
            </a:xfrm>
            <a:custGeom>
              <a:avLst/>
              <a:gdLst/>
              <a:ahLst/>
              <a:cxnLst/>
              <a:rect l="l" t="t" r="r" b="b"/>
              <a:pathLst>
                <a:path w="5772" h="3937" extrusionOk="0">
                  <a:moveTo>
                    <a:pt x="5771" y="0"/>
                  </a:moveTo>
                  <a:cubicBezTo>
                    <a:pt x="5671" y="0"/>
                    <a:pt x="5571" y="0"/>
                    <a:pt x="5471" y="33"/>
                  </a:cubicBezTo>
                  <a:cubicBezTo>
                    <a:pt x="5238" y="100"/>
                    <a:pt x="5004" y="200"/>
                    <a:pt x="4771" y="300"/>
                  </a:cubicBezTo>
                  <a:cubicBezTo>
                    <a:pt x="3970" y="600"/>
                    <a:pt x="3236" y="1001"/>
                    <a:pt x="2536" y="1468"/>
                  </a:cubicBezTo>
                  <a:cubicBezTo>
                    <a:pt x="1869" y="1968"/>
                    <a:pt x="1235" y="2502"/>
                    <a:pt x="668" y="3136"/>
                  </a:cubicBezTo>
                  <a:cubicBezTo>
                    <a:pt x="434" y="3369"/>
                    <a:pt x="268" y="3569"/>
                    <a:pt x="167" y="3736"/>
                  </a:cubicBezTo>
                  <a:cubicBezTo>
                    <a:pt x="101" y="3803"/>
                    <a:pt x="67" y="3870"/>
                    <a:pt x="1" y="3936"/>
                  </a:cubicBezTo>
                  <a:cubicBezTo>
                    <a:pt x="67" y="3903"/>
                    <a:pt x="134" y="3836"/>
                    <a:pt x="201" y="3769"/>
                  </a:cubicBezTo>
                  <a:cubicBezTo>
                    <a:pt x="334" y="3603"/>
                    <a:pt x="501" y="3436"/>
                    <a:pt x="735" y="3202"/>
                  </a:cubicBezTo>
                  <a:cubicBezTo>
                    <a:pt x="1302" y="2602"/>
                    <a:pt x="1935" y="2068"/>
                    <a:pt x="2603" y="1568"/>
                  </a:cubicBezTo>
                  <a:cubicBezTo>
                    <a:pt x="3303" y="1101"/>
                    <a:pt x="4037" y="701"/>
                    <a:pt x="4804" y="367"/>
                  </a:cubicBezTo>
                  <a:cubicBezTo>
                    <a:pt x="5071" y="267"/>
                    <a:pt x="5338" y="167"/>
                    <a:pt x="5505" y="100"/>
                  </a:cubicBezTo>
                  <a:cubicBezTo>
                    <a:pt x="5571" y="67"/>
                    <a:pt x="5671" y="33"/>
                    <a:pt x="57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55;p16">
              <a:extLst>
                <a:ext uri="{FF2B5EF4-FFF2-40B4-BE49-F238E27FC236}">
                  <a16:creationId xmlns:a16="http://schemas.microsoft.com/office/drawing/2014/main" id="{E8C60927-9740-4484-8678-AFAC3EB26351}"/>
                </a:ext>
              </a:extLst>
            </p:cNvPr>
            <p:cNvSpPr/>
            <p:nvPr/>
          </p:nvSpPr>
          <p:spPr>
            <a:xfrm>
              <a:off x="2595904" y="2883203"/>
              <a:ext cx="113457" cy="54578"/>
            </a:xfrm>
            <a:custGeom>
              <a:avLst/>
              <a:gdLst/>
              <a:ahLst/>
              <a:cxnLst/>
              <a:rect l="l" t="t" r="r" b="b"/>
              <a:pathLst>
                <a:path w="6172" h="2969" extrusionOk="0">
                  <a:moveTo>
                    <a:pt x="6172" y="0"/>
                  </a:moveTo>
                  <a:cubicBezTo>
                    <a:pt x="6072" y="0"/>
                    <a:pt x="6005" y="33"/>
                    <a:pt x="5905" y="67"/>
                  </a:cubicBezTo>
                  <a:cubicBezTo>
                    <a:pt x="5738" y="100"/>
                    <a:pt x="5505" y="167"/>
                    <a:pt x="5204" y="234"/>
                  </a:cubicBezTo>
                  <a:cubicBezTo>
                    <a:pt x="4404" y="467"/>
                    <a:pt x="3670" y="767"/>
                    <a:pt x="2903" y="1134"/>
                  </a:cubicBezTo>
                  <a:cubicBezTo>
                    <a:pt x="2169" y="1468"/>
                    <a:pt x="1468" y="1901"/>
                    <a:pt x="801" y="2368"/>
                  </a:cubicBezTo>
                  <a:cubicBezTo>
                    <a:pt x="534" y="2535"/>
                    <a:pt x="334" y="2669"/>
                    <a:pt x="201" y="2802"/>
                  </a:cubicBezTo>
                  <a:cubicBezTo>
                    <a:pt x="134" y="2835"/>
                    <a:pt x="67" y="2902"/>
                    <a:pt x="1" y="2969"/>
                  </a:cubicBezTo>
                  <a:cubicBezTo>
                    <a:pt x="101" y="2936"/>
                    <a:pt x="167" y="2902"/>
                    <a:pt x="234" y="2835"/>
                  </a:cubicBezTo>
                  <a:cubicBezTo>
                    <a:pt x="368" y="2735"/>
                    <a:pt x="601" y="2569"/>
                    <a:pt x="835" y="2402"/>
                  </a:cubicBezTo>
                  <a:cubicBezTo>
                    <a:pt x="1535" y="1968"/>
                    <a:pt x="2236" y="1568"/>
                    <a:pt x="2969" y="1234"/>
                  </a:cubicBezTo>
                  <a:cubicBezTo>
                    <a:pt x="3703" y="867"/>
                    <a:pt x="4437" y="567"/>
                    <a:pt x="5238" y="334"/>
                  </a:cubicBezTo>
                  <a:cubicBezTo>
                    <a:pt x="5505" y="234"/>
                    <a:pt x="5771" y="133"/>
                    <a:pt x="5938" y="100"/>
                  </a:cubicBezTo>
                  <a:cubicBezTo>
                    <a:pt x="6005" y="67"/>
                    <a:pt x="6105" y="33"/>
                    <a:pt x="6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56;p16">
              <a:extLst>
                <a:ext uri="{FF2B5EF4-FFF2-40B4-BE49-F238E27FC236}">
                  <a16:creationId xmlns:a16="http://schemas.microsoft.com/office/drawing/2014/main" id="{1E81D1DC-DF26-4BA3-8D2F-58920A0F60CD}"/>
                </a:ext>
              </a:extLst>
            </p:cNvPr>
            <p:cNvSpPr/>
            <p:nvPr/>
          </p:nvSpPr>
          <p:spPr>
            <a:xfrm>
              <a:off x="2828296" y="2949416"/>
              <a:ext cx="44798" cy="27611"/>
            </a:xfrm>
            <a:custGeom>
              <a:avLst/>
              <a:gdLst/>
              <a:ahLst/>
              <a:cxnLst/>
              <a:rect l="l" t="t" r="r" b="b"/>
              <a:pathLst>
                <a:path w="2437" h="1502" extrusionOk="0">
                  <a:moveTo>
                    <a:pt x="1" y="1"/>
                  </a:moveTo>
                  <a:cubicBezTo>
                    <a:pt x="468" y="167"/>
                    <a:pt x="902" y="368"/>
                    <a:pt x="1302" y="601"/>
                  </a:cubicBezTo>
                  <a:cubicBezTo>
                    <a:pt x="1702" y="868"/>
                    <a:pt x="2069" y="1168"/>
                    <a:pt x="2436" y="1502"/>
                  </a:cubicBezTo>
                  <a:cubicBezTo>
                    <a:pt x="2369" y="1368"/>
                    <a:pt x="2269" y="1235"/>
                    <a:pt x="2169" y="1135"/>
                  </a:cubicBezTo>
                  <a:cubicBezTo>
                    <a:pt x="1936" y="901"/>
                    <a:pt x="1669" y="668"/>
                    <a:pt x="1369" y="501"/>
                  </a:cubicBezTo>
                  <a:cubicBezTo>
                    <a:pt x="1068" y="301"/>
                    <a:pt x="768" y="167"/>
                    <a:pt x="435" y="67"/>
                  </a:cubicBezTo>
                  <a:cubicBezTo>
                    <a:pt x="301" y="34"/>
                    <a:pt x="168"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57;p16">
              <a:extLst>
                <a:ext uri="{FF2B5EF4-FFF2-40B4-BE49-F238E27FC236}">
                  <a16:creationId xmlns:a16="http://schemas.microsoft.com/office/drawing/2014/main" id="{80DD1E82-F131-4A9D-8AC8-0497837320B2}"/>
                </a:ext>
              </a:extLst>
            </p:cNvPr>
            <p:cNvSpPr/>
            <p:nvPr/>
          </p:nvSpPr>
          <p:spPr>
            <a:xfrm>
              <a:off x="2540114" y="2927339"/>
              <a:ext cx="18401" cy="49688"/>
            </a:xfrm>
            <a:custGeom>
              <a:avLst/>
              <a:gdLst/>
              <a:ahLst/>
              <a:cxnLst/>
              <a:rect l="l" t="t" r="r" b="b"/>
              <a:pathLst>
                <a:path w="1001" h="2703" extrusionOk="0">
                  <a:moveTo>
                    <a:pt x="0" y="1"/>
                  </a:moveTo>
                  <a:cubicBezTo>
                    <a:pt x="33" y="468"/>
                    <a:pt x="167" y="935"/>
                    <a:pt x="334" y="1402"/>
                  </a:cubicBezTo>
                  <a:cubicBezTo>
                    <a:pt x="500" y="1869"/>
                    <a:pt x="701" y="2302"/>
                    <a:pt x="967" y="2703"/>
                  </a:cubicBezTo>
                  <a:cubicBezTo>
                    <a:pt x="1001" y="2703"/>
                    <a:pt x="701" y="2102"/>
                    <a:pt x="467" y="1368"/>
                  </a:cubicBezTo>
                  <a:cubicBezTo>
                    <a:pt x="200" y="601"/>
                    <a:pt x="33"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58;p16">
              <a:extLst>
                <a:ext uri="{FF2B5EF4-FFF2-40B4-BE49-F238E27FC236}">
                  <a16:creationId xmlns:a16="http://schemas.microsoft.com/office/drawing/2014/main" id="{8F0BD769-DC22-45F9-A936-57C9DF9A2035}"/>
                </a:ext>
              </a:extLst>
            </p:cNvPr>
            <p:cNvSpPr/>
            <p:nvPr/>
          </p:nvSpPr>
          <p:spPr>
            <a:xfrm>
              <a:off x="2607559" y="3028480"/>
              <a:ext cx="46011" cy="25809"/>
            </a:xfrm>
            <a:custGeom>
              <a:avLst/>
              <a:gdLst/>
              <a:ahLst/>
              <a:cxnLst/>
              <a:rect l="l" t="t" r="r" b="b"/>
              <a:pathLst>
                <a:path w="2503" h="1404" extrusionOk="0">
                  <a:moveTo>
                    <a:pt x="4" y="0"/>
                  </a:moveTo>
                  <a:cubicBezTo>
                    <a:pt x="2" y="0"/>
                    <a:pt x="0" y="1"/>
                    <a:pt x="0" y="3"/>
                  </a:cubicBezTo>
                  <a:cubicBezTo>
                    <a:pt x="367" y="336"/>
                    <a:pt x="768" y="603"/>
                    <a:pt x="1201" y="803"/>
                  </a:cubicBezTo>
                  <a:cubicBezTo>
                    <a:pt x="1602" y="1070"/>
                    <a:pt x="2035" y="1270"/>
                    <a:pt x="2469" y="1404"/>
                  </a:cubicBezTo>
                  <a:cubicBezTo>
                    <a:pt x="2502" y="1370"/>
                    <a:pt x="1968" y="1104"/>
                    <a:pt x="1268" y="703"/>
                  </a:cubicBezTo>
                  <a:cubicBezTo>
                    <a:pt x="600" y="321"/>
                    <a:pt x="53" y="0"/>
                    <a:pt x="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59;p16">
              <a:extLst>
                <a:ext uri="{FF2B5EF4-FFF2-40B4-BE49-F238E27FC236}">
                  <a16:creationId xmlns:a16="http://schemas.microsoft.com/office/drawing/2014/main" id="{077F5104-F904-46E5-A649-F5A9FC2F2A56}"/>
                </a:ext>
              </a:extLst>
            </p:cNvPr>
            <p:cNvSpPr/>
            <p:nvPr/>
          </p:nvSpPr>
          <p:spPr>
            <a:xfrm>
              <a:off x="2656604" y="2773441"/>
              <a:ext cx="55828" cy="174762"/>
            </a:xfrm>
            <a:custGeom>
              <a:avLst/>
              <a:gdLst/>
              <a:ahLst/>
              <a:cxnLst/>
              <a:rect l="l" t="t" r="r" b="b"/>
              <a:pathLst>
                <a:path w="3037" h="9507" extrusionOk="0">
                  <a:moveTo>
                    <a:pt x="1" y="0"/>
                  </a:moveTo>
                  <a:lnTo>
                    <a:pt x="1" y="0"/>
                  </a:lnTo>
                  <a:cubicBezTo>
                    <a:pt x="34" y="134"/>
                    <a:pt x="34" y="267"/>
                    <a:pt x="101" y="400"/>
                  </a:cubicBezTo>
                  <a:cubicBezTo>
                    <a:pt x="168" y="634"/>
                    <a:pt x="268" y="1001"/>
                    <a:pt x="368" y="1401"/>
                  </a:cubicBezTo>
                  <a:cubicBezTo>
                    <a:pt x="635" y="2302"/>
                    <a:pt x="1002" y="3503"/>
                    <a:pt x="1402" y="4804"/>
                  </a:cubicBezTo>
                  <a:cubicBezTo>
                    <a:pt x="1836" y="6104"/>
                    <a:pt x="2236" y="7305"/>
                    <a:pt x="2503" y="8139"/>
                  </a:cubicBezTo>
                  <a:cubicBezTo>
                    <a:pt x="2670" y="8540"/>
                    <a:pt x="2770" y="8907"/>
                    <a:pt x="2870" y="9140"/>
                  </a:cubicBezTo>
                  <a:cubicBezTo>
                    <a:pt x="2903" y="9240"/>
                    <a:pt x="2970" y="9374"/>
                    <a:pt x="3036" y="9507"/>
                  </a:cubicBezTo>
                  <a:cubicBezTo>
                    <a:pt x="3003" y="9374"/>
                    <a:pt x="2970" y="9240"/>
                    <a:pt x="2903" y="9107"/>
                  </a:cubicBezTo>
                  <a:cubicBezTo>
                    <a:pt x="2836" y="8840"/>
                    <a:pt x="2736" y="8506"/>
                    <a:pt x="2603" y="8073"/>
                  </a:cubicBezTo>
                  <a:cubicBezTo>
                    <a:pt x="2303" y="7239"/>
                    <a:pt x="1936" y="6038"/>
                    <a:pt x="1535" y="4737"/>
                  </a:cubicBezTo>
                  <a:cubicBezTo>
                    <a:pt x="1102" y="3436"/>
                    <a:pt x="735" y="2268"/>
                    <a:pt x="468" y="1401"/>
                  </a:cubicBezTo>
                  <a:cubicBezTo>
                    <a:pt x="335" y="967"/>
                    <a:pt x="201" y="634"/>
                    <a:pt x="134" y="367"/>
                  </a:cubicBezTo>
                  <a:cubicBezTo>
                    <a:pt x="101" y="234"/>
                    <a:pt x="68" y="134"/>
                    <a:pt x="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60;p16">
              <a:extLst>
                <a:ext uri="{FF2B5EF4-FFF2-40B4-BE49-F238E27FC236}">
                  <a16:creationId xmlns:a16="http://schemas.microsoft.com/office/drawing/2014/main" id="{7406F446-9528-4AEB-9B38-CDE4EB7FFE26}"/>
                </a:ext>
              </a:extLst>
            </p:cNvPr>
            <p:cNvSpPr/>
            <p:nvPr/>
          </p:nvSpPr>
          <p:spPr>
            <a:xfrm>
              <a:off x="2711806" y="2947431"/>
              <a:ext cx="19633" cy="2261"/>
            </a:xfrm>
            <a:custGeom>
              <a:avLst/>
              <a:gdLst/>
              <a:ahLst/>
              <a:cxnLst/>
              <a:rect l="l" t="t" r="r" b="b"/>
              <a:pathLst>
                <a:path w="1068" h="123" extrusionOk="0">
                  <a:moveTo>
                    <a:pt x="521" y="0"/>
                  </a:moveTo>
                  <a:cubicBezTo>
                    <a:pt x="342" y="0"/>
                    <a:pt x="167" y="25"/>
                    <a:pt x="0" y="75"/>
                  </a:cubicBezTo>
                  <a:cubicBezTo>
                    <a:pt x="118" y="99"/>
                    <a:pt x="253" y="122"/>
                    <a:pt x="380" y="122"/>
                  </a:cubicBezTo>
                  <a:cubicBezTo>
                    <a:pt x="433" y="122"/>
                    <a:pt x="485" y="118"/>
                    <a:pt x="534" y="109"/>
                  </a:cubicBezTo>
                  <a:cubicBezTo>
                    <a:pt x="583" y="118"/>
                    <a:pt x="634" y="122"/>
                    <a:pt x="687" y="122"/>
                  </a:cubicBezTo>
                  <a:cubicBezTo>
                    <a:pt x="815" y="122"/>
                    <a:pt x="950" y="99"/>
                    <a:pt x="1068" y="75"/>
                  </a:cubicBezTo>
                  <a:cubicBezTo>
                    <a:pt x="884" y="25"/>
                    <a:pt x="701" y="0"/>
                    <a:pt x="52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61;p16">
              <a:extLst>
                <a:ext uri="{FF2B5EF4-FFF2-40B4-BE49-F238E27FC236}">
                  <a16:creationId xmlns:a16="http://schemas.microsoft.com/office/drawing/2014/main" id="{09C7A2E6-CD96-4D09-B4B4-882293AE38DC}"/>
                </a:ext>
              </a:extLst>
            </p:cNvPr>
            <p:cNvSpPr/>
            <p:nvPr/>
          </p:nvSpPr>
          <p:spPr>
            <a:xfrm>
              <a:off x="2731420" y="2768974"/>
              <a:ext cx="57684" cy="179854"/>
            </a:xfrm>
            <a:custGeom>
              <a:avLst/>
              <a:gdLst/>
              <a:ahLst/>
              <a:cxnLst/>
              <a:rect l="l" t="t" r="r" b="b"/>
              <a:pathLst>
                <a:path w="3138" h="9784" extrusionOk="0">
                  <a:moveTo>
                    <a:pt x="3137" y="1"/>
                  </a:moveTo>
                  <a:cubicBezTo>
                    <a:pt x="3135" y="1"/>
                    <a:pt x="3121" y="43"/>
                    <a:pt x="3095" y="122"/>
                  </a:cubicBezTo>
                  <a:lnTo>
                    <a:pt x="3095" y="122"/>
                  </a:lnTo>
                  <a:cubicBezTo>
                    <a:pt x="3122" y="48"/>
                    <a:pt x="3136" y="10"/>
                    <a:pt x="3136" y="10"/>
                  </a:cubicBezTo>
                  <a:cubicBezTo>
                    <a:pt x="3137" y="4"/>
                    <a:pt x="3138" y="1"/>
                    <a:pt x="3137" y="1"/>
                  </a:cubicBezTo>
                  <a:close/>
                  <a:moveTo>
                    <a:pt x="3095" y="122"/>
                  </a:moveTo>
                  <a:lnTo>
                    <a:pt x="3095" y="122"/>
                  </a:lnTo>
                  <a:cubicBezTo>
                    <a:pt x="2930" y="579"/>
                    <a:pt x="2282" y="2395"/>
                    <a:pt x="1535" y="4780"/>
                  </a:cubicBezTo>
                  <a:cubicBezTo>
                    <a:pt x="668" y="7515"/>
                    <a:pt x="1" y="9750"/>
                    <a:pt x="34" y="9783"/>
                  </a:cubicBezTo>
                  <a:cubicBezTo>
                    <a:pt x="67" y="9783"/>
                    <a:pt x="768" y="7548"/>
                    <a:pt x="1635" y="4813"/>
                  </a:cubicBezTo>
                  <a:cubicBezTo>
                    <a:pt x="2356" y="2540"/>
                    <a:pt x="2938" y="613"/>
                    <a:pt x="3095" y="122"/>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62;p16">
              <a:extLst>
                <a:ext uri="{FF2B5EF4-FFF2-40B4-BE49-F238E27FC236}">
                  <a16:creationId xmlns:a16="http://schemas.microsoft.com/office/drawing/2014/main" id="{62BE0456-83FA-4653-8208-D42D2AD12FB9}"/>
                </a:ext>
              </a:extLst>
            </p:cNvPr>
            <p:cNvSpPr/>
            <p:nvPr/>
          </p:nvSpPr>
          <p:spPr>
            <a:xfrm>
              <a:off x="2592835" y="2918148"/>
              <a:ext cx="20864" cy="88310"/>
            </a:xfrm>
            <a:custGeom>
              <a:avLst/>
              <a:gdLst/>
              <a:ahLst/>
              <a:cxnLst/>
              <a:rect l="l" t="t" r="r" b="b"/>
              <a:pathLst>
                <a:path w="1135" h="4804" extrusionOk="0">
                  <a:moveTo>
                    <a:pt x="1" y="0"/>
                  </a:moveTo>
                  <a:cubicBezTo>
                    <a:pt x="101" y="801"/>
                    <a:pt x="268" y="1635"/>
                    <a:pt x="501" y="2402"/>
                  </a:cubicBezTo>
                  <a:cubicBezTo>
                    <a:pt x="801" y="3736"/>
                    <a:pt x="1068" y="4804"/>
                    <a:pt x="1102" y="4804"/>
                  </a:cubicBezTo>
                  <a:cubicBezTo>
                    <a:pt x="1135" y="4804"/>
                    <a:pt x="901" y="3703"/>
                    <a:pt x="601" y="2402"/>
                  </a:cubicBezTo>
                  <a:cubicBezTo>
                    <a:pt x="301" y="1068"/>
                    <a:pt x="1" y="1"/>
                    <a:pt x="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63;p16">
              <a:extLst>
                <a:ext uri="{FF2B5EF4-FFF2-40B4-BE49-F238E27FC236}">
                  <a16:creationId xmlns:a16="http://schemas.microsoft.com/office/drawing/2014/main" id="{923108D9-7CF4-47AC-B20C-762B4E019D19}"/>
                </a:ext>
              </a:extLst>
            </p:cNvPr>
            <p:cNvSpPr/>
            <p:nvPr/>
          </p:nvSpPr>
          <p:spPr>
            <a:xfrm>
              <a:off x="2800097" y="1601630"/>
              <a:ext cx="74835" cy="46618"/>
            </a:xfrm>
            <a:custGeom>
              <a:avLst/>
              <a:gdLst/>
              <a:ahLst/>
              <a:cxnLst/>
              <a:rect l="l" t="t" r="r" b="b"/>
              <a:pathLst>
                <a:path w="4071" h="2536" extrusionOk="0">
                  <a:moveTo>
                    <a:pt x="1" y="0"/>
                  </a:moveTo>
                  <a:lnTo>
                    <a:pt x="834" y="2536"/>
                  </a:lnTo>
                  <a:lnTo>
                    <a:pt x="1468" y="2536"/>
                  </a:lnTo>
                  <a:lnTo>
                    <a:pt x="2035" y="801"/>
                  </a:lnTo>
                  <a:lnTo>
                    <a:pt x="2602" y="2502"/>
                  </a:lnTo>
                  <a:lnTo>
                    <a:pt x="3236" y="2502"/>
                  </a:lnTo>
                  <a:lnTo>
                    <a:pt x="4070" y="0"/>
                  </a:lnTo>
                  <a:lnTo>
                    <a:pt x="3503" y="0"/>
                  </a:lnTo>
                  <a:lnTo>
                    <a:pt x="2903" y="1768"/>
                  </a:lnTo>
                  <a:lnTo>
                    <a:pt x="2336" y="0"/>
                  </a:lnTo>
                  <a:lnTo>
                    <a:pt x="1802" y="0"/>
                  </a:lnTo>
                  <a:lnTo>
                    <a:pt x="1201" y="1768"/>
                  </a:ln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64;p16">
              <a:extLst>
                <a:ext uri="{FF2B5EF4-FFF2-40B4-BE49-F238E27FC236}">
                  <a16:creationId xmlns:a16="http://schemas.microsoft.com/office/drawing/2014/main" id="{A2FC06AA-E5F4-4A5C-98D4-2C635357562F}"/>
                </a:ext>
              </a:extLst>
            </p:cNvPr>
            <p:cNvSpPr/>
            <p:nvPr/>
          </p:nvSpPr>
          <p:spPr>
            <a:xfrm>
              <a:off x="2881035" y="1601630"/>
              <a:ext cx="10441" cy="46618"/>
            </a:xfrm>
            <a:custGeom>
              <a:avLst/>
              <a:gdLst/>
              <a:ahLst/>
              <a:cxnLst/>
              <a:rect l="l" t="t" r="r" b="b"/>
              <a:pathLst>
                <a:path w="568" h="2536" extrusionOk="0">
                  <a:moveTo>
                    <a:pt x="1" y="0"/>
                  </a:moveTo>
                  <a:lnTo>
                    <a:pt x="1" y="2536"/>
                  </a:lnTo>
                  <a:lnTo>
                    <a:pt x="568" y="2536"/>
                  </a:lnTo>
                  <a:lnTo>
                    <a:pt x="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65;p16">
              <a:extLst>
                <a:ext uri="{FF2B5EF4-FFF2-40B4-BE49-F238E27FC236}">
                  <a16:creationId xmlns:a16="http://schemas.microsoft.com/office/drawing/2014/main" id="{1A108DA4-9272-44FC-BBB5-C9609E109C87}"/>
                </a:ext>
              </a:extLst>
            </p:cNvPr>
            <p:cNvSpPr/>
            <p:nvPr/>
          </p:nvSpPr>
          <p:spPr>
            <a:xfrm>
              <a:off x="2898830" y="1601023"/>
              <a:ext cx="38640" cy="47942"/>
            </a:xfrm>
            <a:custGeom>
              <a:avLst/>
              <a:gdLst/>
              <a:ahLst/>
              <a:cxnLst/>
              <a:rect l="l" t="t" r="r" b="b"/>
              <a:pathLst>
                <a:path w="2102" h="2608" extrusionOk="0">
                  <a:moveTo>
                    <a:pt x="1101" y="0"/>
                  </a:moveTo>
                  <a:cubicBezTo>
                    <a:pt x="400" y="0"/>
                    <a:pt x="33" y="367"/>
                    <a:pt x="33" y="801"/>
                  </a:cubicBezTo>
                  <a:cubicBezTo>
                    <a:pt x="33" y="1735"/>
                    <a:pt x="1501" y="1401"/>
                    <a:pt x="1501" y="1868"/>
                  </a:cubicBezTo>
                  <a:cubicBezTo>
                    <a:pt x="1501" y="2035"/>
                    <a:pt x="1368" y="2135"/>
                    <a:pt x="1034" y="2135"/>
                  </a:cubicBezTo>
                  <a:cubicBezTo>
                    <a:pt x="734" y="2135"/>
                    <a:pt x="434" y="2068"/>
                    <a:pt x="200" y="1901"/>
                  </a:cubicBezTo>
                  <a:lnTo>
                    <a:pt x="0" y="2302"/>
                  </a:lnTo>
                  <a:cubicBezTo>
                    <a:pt x="269" y="2481"/>
                    <a:pt x="592" y="2607"/>
                    <a:pt x="921" y="2607"/>
                  </a:cubicBezTo>
                  <a:cubicBezTo>
                    <a:pt x="958" y="2607"/>
                    <a:pt x="996" y="2605"/>
                    <a:pt x="1034" y="2602"/>
                  </a:cubicBezTo>
                  <a:cubicBezTo>
                    <a:pt x="1735" y="2602"/>
                    <a:pt x="2102" y="2235"/>
                    <a:pt x="2102" y="1835"/>
                  </a:cubicBezTo>
                  <a:cubicBezTo>
                    <a:pt x="2102" y="901"/>
                    <a:pt x="634" y="1234"/>
                    <a:pt x="634" y="767"/>
                  </a:cubicBezTo>
                  <a:cubicBezTo>
                    <a:pt x="634" y="601"/>
                    <a:pt x="767" y="467"/>
                    <a:pt x="1101" y="467"/>
                  </a:cubicBezTo>
                  <a:cubicBezTo>
                    <a:pt x="1334" y="467"/>
                    <a:pt x="1601" y="534"/>
                    <a:pt x="1801" y="667"/>
                  </a:cubicBezTo>
                  <a:lnTo>
                    <a:pt x="1968" y="234"/>
                  </a:lnTo>
                  <a:cubicBezTo>
                    <a:pt x="1701" y="67"/>
                    <a:pt x="140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66;p16">
              <a:extLst>
                <a:ext uri="{FF2B5EF4-FFF2-40B4-BE49-F238E27FC236}">
                  <a16:creationId xmlns:a16="http://schemas.microsoft.com/office/drawing/2014/main" id="{730952D8-0E04-4E43-A274-BF17B190469F}"/>
                </a:ext>
              </a:extLst>
            </p:cNvPr>
            <p:cNvSpPr/>
            <p:nvPr/>
          </p:nvSpPr>
          <p:spPr>
            <a:xfrm>
              <a:off x="2944804" y="1601630"/>
              <a:ext cx="42335" cy="46618"/>
            </a:xfrm>
            <a:custGeom>
              <a:avLst/>
              <a:gdLst/>
              <a:ahLst/>
              <a:cxnLst/>
              <a:rect l="l" t="t" r="r" b="b"/>
              <a:pathLst>
                <a:path w="2303" h="2536" extrusionOk="0">
                  <a:moveTo>
                    <a:pt x="1" y="0"/>
                  </a:moveTo>
                  <a:lnTo>
                    <a:pt x="1" y="2536"/>
                  </a:lnTo>
                  <a:lnTo>
                    <a:pt x="568" y="2536"/>
                  </a:lnTo>
                  <a:lnTo>
                    <a:pt x="568" y="1502"/>
                  </a:lnTo>
                  <a:lnTo>
                    <a:pt x="1702" y="1502"/>
                  </a:lnTo>
                  <a:lnTo>
                    <a:pt x="1702" y="2536"/>
                  </a:lnTo>
                  <a:lnTo>
                    <a:pt x="2302" y="2536"/>
                  </a:lnTo>
                  <a:lnTo>
                    <a:pt x="2302" y="0"/>
                  </a:lnTo>
                  <a:lnTo>
                    <a:pt x="1702" y="0"/>
                  </a:lnTo>
                  <a:lnTo>
                    <a:pt x="1702" y="1001"/>
                  </a:lnTo>
                  <a:lnTo>
                    <a:pt x="568" y="1001"/>
                  </a:lnTo>
                  <a:lnTo>
                    <a:pt x="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67;p16">
              <a:extLst>
                <a:ext uri="{FF2B5EF4-FFF2-40B4-BE49-F238E27FC236}">
                  <a16:creationId xmlns:a16="http://schemas.microsoft.com/office/drawing/2014/main" id="{188EDF0D-BBE4-4A09-9FE6-89953295CD4D}"/>
                </a:ext>
              </a:extLst>
            </p:cNvPr>
            <p:cNvSpPr/>
            <p:nvPr/>
          </p:nvSpPr>
          <p:spPr>
            <a:xfrm>
              <a:off x="2996937" y="1601630"/>
              <a:ext cx="31894" cy="46011"/>
            </a:xfrm>
            <a:custGeom>
              <a:avLst/>
              <a:gdLst/>
              <a:ahLst/>
              <a:cxnLst/>
              <a:rect l="l" t="t" r="r" b="b"/>
              <a:pathLst>
                <a:path w="1735" h="2503" extrusionOk="0">
                  <a:moveTo>
                    <a:pt x="501" y="0"/>
                  </a:moveTo>
                  <a:lnTo>
                    <a:pt x="0" y="2502"/>
                  </a:lnTo>
                  <a:lnTo>
                    <a:pt x="1668" y="2502"/>
                  </a:lnTo>
                  <a:lnTo>
                    <a:pt x="1735" y="2269"/>
                  </a:lnTo>
                  <a:lnTo>
                    <a:pt x="300" y="2269"/>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68;p16">
              <a:extLst>
                <a:ext uri="{FF2B5EF4-FFF2-40B4-BE49-F238E27FC236}">
                  <a16:creationId xmlns:a16="http://schemas.microsoft.com/office/drawing/2014/main" id="{5F292B2B-81C3-4412-B154-8A234BFBE45E}"/>
                </a:ext>
              </a:extLst>
            </p:cNvPr>
            <p:cNvSpPr/>
            <p:nvPr/>
          </p:nvSpPr>
          <p:spPr>
            <a:xfrm>
              <a:off x="3035559" y="1601630"/>
              <a:ext cx="14118" cy="46011"/>
            </a:xfrm>
            <a:custGeom>
              <a:avLst/>
              <a:gdLst/>
              <a:ahLst/>
              <a:cxnLst/>
              <a:rect l="l" t="t" r="r" b="b"/>
              <a:pathLst>
                <a:path w="768" h="2503" extrusionOk="0">
                  <a:moveTo>
                    <a:pt x="501" y="0"/>
                  </a:moveTo>
                  <a:lnTo>
                    <a:pt x="1" y="2502"/>
                  </a:lnTo>
                  <a:lnTo>
                    <a:pt x="268" y="2502"/>
                  </a:lnTo>
                  <a:lnTo>
                    <a:pt x="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69;p16">
              <a:extLst>
                <a:ext uri="{FF2B5EF4-FFF2-40B4-BE49-F238E27FC236}">
                  <a16:creationId xmlns:a16="http://schemas.microsoft.com/office/drawing/2014/main" id="{BA51CC6C-3D07-4A7F-B223-C213BF16F89A}"/>
                </a:ext>
              </a:extLst>
            </p:cNvPr>
            <p:cNvSpPr/>
            <p:nvPr/>
          </p:nvSpPr>
          <p:spPr>
            <a:xfrm>
              <a:off x="3052121" y="1601023"/>
              <a:ext cx="39872" cy="47225"/>
            </a:xfrm>
            <a:custGeom>
              <a:avLst/>
              <a:gdLst/>
              <a:ahLst/>
              <a:cxnLst/>
              <a:rect l="l" t="t" r="r" b="b"/>
              <a:pathLst>
                <a:path w="2169" h="2569" extrusionOk="0">
                  <a:moveTo>
                    <a:pt x="1401" y="0"/>
                  </a:moveTo>
                  <a:cubicBezTo>
                    <a:pt x="801" y="0"/>
                    <a:pt x="367" y="300"/>
                    <a:pt x="367" y="767"/>
                  </a:cubicBezTo>
                  <a:cubicBezTo>
                    <a:pt x="367" y="1568"/>
                    <a:pt x="1668" y="1268"/>
                    <a:pt x="1668" y="1835"/>
                  </a:cubicBezTo>
                  <a:cubicBezTo>
                    <a:pt x="1668" y="2168"/>
                    <a:pt x="1401" y="2335"/>
                    <a:pt x="934" y="2335"/>
                  </a:cubicBezTo>
                  <a:cubicBezTo>
                    <a:pt x="634" y="2335"/>
                    <a:pt x="367" y="2235"/>
                    <a:pt x="134" y="2035"/>
                  </a:cubicBezTo>
                  <a:lnTo>
                    <a:pt x="0" y="2268"/>
                  </a:lnTo>
                  <a:cubicBezTo>
                    <a:pt x="267" y="2469"/>
                    <a:pt x="567" y="2569"/>
                    <a:pt x="934" y="2569"/>
                  </a:cubicBezTo>
                  <a:cubicBezTo>
                    <a:pt x="1535" y="2569"/>
                    <a:pt x="1935" y="2302"/>
                    <a:pt x="1935" y="1801"/>
                  </a:cubicBezTo>
                  <a:cubicBezTo>
                    <a:pt x="1935" y="1034"/>
                    <a:pt x="634" y="1334"/>
                    <a:pt x="634" y="734"/>
                  </a:cubicBezTo>
                  <a:cubicBezTo>
                    <a:pt x="634" y="434"/>
                    <a:pt x="934" y="234"/>
                    <a:pt x="1368" y="234"/>
                  </a:cubicBezTo>
                  <a:cubicBezTo>
                    <a:pt x="1601" y="234"/>
                    <a:pt x="1835" y="300"/>
                    <a:pt x="2068" y="434"/>
                  </a:cubicBezTo>
                  <a:lnTo>
                    <a:pt x="2169" y="234"/>
                  </a:lnTo>
                  <a:cubicBezTo>
                    <a:pt x="1935" y="67"/>
                    <a:pt x="16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70;p16">
              <a:extLst>
                <a:ext uri="{FF2B5EF4-FFF2-40B4-BE49-F238E27FC236}">
                  <a16:creationId xmlns:a16="http://schemas.microsoft.com/office/drawing/2014/main" id="{992F00C2-5AA3-4682-9715-11990BEBFB15}"/>
                </a:ext>
              </a:extLst>
            </p:cNvPr>
            <p:cNvSpPr/>
            <p:nvPr/>
          </p:nvSpPr>
          <p:spPr>
            <a:xfrm>
              <a:off x="3096883" y="1601630"/>
              <a:ext cx="38033" cy="46618"/>
            </a:xfrm>
            <a:custGeom>
              <a:avLst/>
              <a:gdLst/>
              <a:ahLst/>
              <a:cxnLst/>
              <a:rect l="l" t="t" r="r" b="b"/>
              <a:pathLst>
                <a:path w="2069" h="2536" extrusionOk="0">
                  <a:moveTo>
                    <a:pt x="34" y="0"/>
                  </a:moveTo>
                  <a:lnTo>
                    <a:pt x="0" y="234"/>
                  </a:lnTo>
                  <a:lnTo>
                    <a:pt x="868" y="234"/>
                  </a:lnTo>
                  <a:lnTo>
                    <a:pt x="434" y="2536"/>
                  </a:lnTo>
                  <a:lnTo>
                    <a:pt x="668" y="2536"/>
                  </a:lnTo>
                  <a:lnTo>
                    <a:pt x="1135" y="234"/>
                  </a:lnTo>
                  <a:lnTo>
                    <a:pt x="2035" y="234"/>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71;p16">
              <a:extLst>
                <a:ext uri="{FF2B5EF4-FFF2-40B4-BE49-F238E27FC236}">
                  <a16:creationId xmlns:a16="http://schemas.microsoft.com/office/drawing/2014/main" id="{53D991DD-6E0A-418F-A830-8594B9BEC0BF}"/>
                </a:ext>
              </a:extLst>
            </p:cNvPr>
            <p:cNvSpPr/>
            <p:nvPr/>
          </p:nvSpPr>
          <p:spPr>
            <a:xfrm>
              <a:off x="3323153" y="1590343"/>
              <a:ext cx="99964" cy="2721"/>
            </a:xfrm>
            <a:custGeom>
              <a:avLst/>
              <a:gdLst/>
              <a:ahLst/>
              <a:cxnLst/>
              <a:rect l="l" t="t" r="r" b="b"/>
              <a:pathLst>
                <a:path w="5438" h="148" extrusionOk="0">
                  <a:moveTo>
                    <a:pt x="3928" y="0"/>
                  </a:moveTo>
                  <a:cubicBezTo>
                    <a:pt x="3559" y="0"/>
                    <a:pt x="3142" y="4"/>
                    <a:pt x="2702" y="14"/>
                  </a:cubicBezTo>
                  <a:cubicBezTo>
                    <a:pt x="1201" y="14"/>
                    <a:pt x="0" y="47"/>
                    <a:pt x="0" y="81"/>
                  </a:cubicBezTo>
                  <a:cubicBezTo>
                    <a:pt x="0" y="147"/>
                    <a:pt x="1201" y="147"/>
                    <a:pt x="2702" y="147"/>
                  </a:cubicBezTo>
                  <a:cubicBezTo>
                    <a:pt x="4203" y="114"/>
                    <a:pt x="5437" y="81"/>
                    <a:pt x="5437" y="47"/>
                  </a:cubicBezTo>
                  <a:cubicBezTo>
                    <a:pt x="5437" y="24"/>
                    <a:pt x="4820" y="0"/>
                    <a:pt x="3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72;p16">
              <a:extLst>
                <a:ext uri="{FF2B5EF4-FFF2-40B4-BE49-F238E27FC236}">
                  <a16:creationId xmlns:a16="http://schemas.microsoft.com/office/drawing/2014/main" id="{359090C6-4B48-42F3-BD68-73F0C651AEBB}"/>
                </a:ext>
              </a:extLst>
            </p:cNvPr>
            <p:cNvSpPr/>
            <p:nvPr/>
          </p:nvSpPr>
          <p:spPr>
            <a:xfrm>
              <a:off x="3323153" y="1615729"/>
              <a:ext cx="99964" cy="2482"/>
            </a:xfrm>
            <a:custGeom>
              <a:avLst/>
              <a:gdLst/>
              <a:ahLst/>
              <a:cxnLst/>
              <a:rect l="l" t="t" r="r" b="b"/>
              <a:pathLst>
                <a:path w="5438" h="135" extrusionOk="0">
                  <a:moveTo>
                    <a:pt x="2735" y="1"/>
                  </a:moveTo>
                  <a:cubicBezTo>
                    <a:pt x="1234" y="34"/>
                    <a:pt x="0" y="67"/>
                    <a:pt x="0" y="101"/>
                  </a:cubicBezTo>
                  <a:cubicBezTo>
                    <a:pt x="0" y="134"/>
                    <a:pt x="1234" y="134"/>
                    <a:pt x="2735" y="134"/>
                  </a:cubicBezTo>
                  <a:cubicBezTo>
                    <a:pt x="4203" y="134"/>
                    <a:pt x="5437" y="101"/>
                    <a:pt x="5437" y="34"/>
                  </a:cubicBezTo>
                  <a:cubicBezTo>
                    <a:pt x="5437" y="1"/>
                    <a:pt x="4203" y="1"/>
                    <a:pt x="2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73;p16">
              <a:extLst>
                <a:ext uri="{FF2B5EF4-FFF2-40B4-BE49-F238E27FC236}">
                  <a16:creationId xmlns:a16="http://schemas.microsoft.com/office/drawing/2014/main" id="{932A3AA8-87D0-4693-9490-FE914F9B332D}"/>
                </a:ext>
              </a:extLst>
            </p:cNvPr>
            <p:cNvSpPr/>
            <p:nvPr/>
          </p:nvSpPr>
          <p:spPr>
            <a:xfrm>
              <a:off x="3323153" y="1641079"/>
              <a:ext cx="99964" cy="3125"/>
            </a:xfrm>
            <a:custGeom>
              <a:avLst/>
              <a:gdLst/>
              <a:ahLst/>
              <a:cxnLst/>
              <a:rect l="l" t="t" r="r" b="b"/>
              <a:pathLst>
                <a:path w="5438" h="170" extrusionOk="0">
                  <a:moveTo>
                    <a:pt x="3855" y="1"/>
                  </a:moveTo>
                  <a:cubicBezTo>
                    <a:pt x="3482" y="1"/>
                    <a:pt x="3109" y="9"/>
                    <a:pt x="2735" y="23"/>
                  </a:cubicBezTo>
                  <a:cubicBezTo>
                    <a:pt x="1234" y="23"/>
                    <a:pt x="0" y="56"/>
                    <a:pt x="0" y="89"/>
                  </a:cubicBezTo>
                  <a:cubicBezTo>
                    <a:pt x="684" y="138"/>
                    <a:pt x="1350" y="169"/>
                    <a:pt x="2011" y="169"/>
                  </a:cubicBezTo>
                  <a:cubicBezTo>
                    <a:pt x="2253" y="169"/>
                    <a:pt x="2494" y="165"/>
                    <a:pt x="2735" y="156"/>
                  </a:cubicBezTo>
                  <a:cubicBezTo>
                    <a:pt x="4237" y="156"/>
                    <a:pt x="5437" y="89"/>
                    <a:pt x="5437" y="56"/>
                  </a:cubicBezTo>
                  <a:cubicBezTo>
                    <a:pt x="4910" y="17"/>
                    <a:pt x="4382" y="1"/>
                    <a:pt x="3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74;p16">
              <a:extLst>
                <a:ext uri="{FF2B5EF4-FFF2-40B4-BE49-F238E27FC236}">
                  <a16:creationId xmlns:a16="http://schemas.microsoft.com/office/drawing/2014/main" id="{668BEF9C-2522-449D-809D-AB0553169154}"/>
                </a:ext>
              </a:extLst>
            </p:cNvPr>
            <p:cNvSpPr/>
            <p:nvPr/>
          </p:nvSpPr>
          <p:spPr>
            <a:xfrm>
              <a:off x="1538764" y="4443767"/>
              <a:ext cx="172943" cy="272263"/>
            </a:xfrm>
            <a:custGeom>
              <a:avLst/>
              <a:gdLst/>
              <a:ahLst/>
              <a:cxnLst/>
              <a:rect l="l" t="t" r="r" b="b"/>
              <a:pathLst>
                <a:path w="9408" h="14811" extrusionOk="0">
                  <a:moveTo>
                    <a:pt x="1869" y="0"/>
                  </a:moveTo>
                  <a:lnTo>
                    <a:pt x="1" y="13943"/>
                  </a:lnTo>
                  <a:lnTo>
                    <a:pt x="7540" y="14811"/>
                  </a:lnTo>
                  <a:lnTo>
                    <a:pt x="9408" y="901"/>
                  </a:lnTo>
                  <a:lnTo>
                    <a:pt x="18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75;p16">
              <a:extLst>
                <a:ext uri="{FF2B5EF4-FFF2-40B4-BE49-F238E27FC236}">
                  <a16:creationId xmlns:a16="http://schemas.microsoft.com/office/drawing/2014/main" id="{DEBEA47F-1497-48FA-991B-610E0A810513}"/>
                </a:ext>
              </a:extLst>
            </p:cNvPr>
            <p:cNvSpPr/>
            <p:nvPr/>
          </p:nvSpPr>
          <p:spPr>
            <a:xfrm>
              <a:off x="1609279" y="4448675"/>
              <a:ext cx="38658" cy="249579"/>
            </a:xfrm>
            <a:custGeom>
              <a:avLst/>
              <a:gdLst/>
              <a:ahLst/>
              <a:cxnLst/>
              <a:rect l="l" t="t" r="r" b="b"/>
              <a:pathLst>
                <a:path w="2103" h="13577" extrusionOk="0">
                  <a:moveTo>
                    <a:pt x="2069" y="0"/>
                  </a:moveTo>
                  <a:cubicBezTo>
                    <a:pt x="2002" y="0"/>
                    <a:pt x="1502" y="3036"/>
                    <a:pt x="935" y="6772"/>
                  </a:cubicBezTo>
                  <a:cubicBezTo>
                    <a:pt x="401" y="10541"/>
                    <a:pt x="1" y="13576"/>
                    <a:pt x="68" y="13576"/>
                  </a:cubicBezTo>
                  <a:cubicBezTo>
                    <a:pt x="68" y="13577"/>
                    <a:pt x="68" y="13577"/>
                    <a:pt x="69" y="13577"/>
                  </a:cubicBezTo>
                  <a:cubicBezTo>
                    <a:pt x="139" y="13577"/>
                    <a:pt x="604" y="10554"/>
                    <a:pt x="1168" y="6805"/>
                  </a:cubicBezTo>
                  <a:cubicBezTo>
                    <a:pt x="1736" y="3069"/>
                    <a:pt x="2102" y="33"/>
                    <a:pt x="2069"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76;p16">
              <a:extLst>
                <a:ext uri="{FF2B5EF4-FFF2-40B4-BE49-F238E27FC236}">
                  <a16:creationId xmlns:a16="http://schemas.microsoft.com/office/drawing/2014/main" id="{84243942-5CD7-4984-90FB-EAC72FADB1BA}"/>
                </a:ext>
              </a:extLst>
            </p:cNvPr>
            <p:cNvSpPr/>
            <p:nvPr/>
          </p:nvSpPr>
          <p:spPr>
            <a:xfrm>
              <a:off x="1538764" y="4681673"/>
              <a:ext cx="141067" cy="34357"/>
            </a:xfrm>
            <a:custGeom>
              <a:avLst/>
              <a:gdLst/>
              <a:ahLst/>
              <a:cxnLst/>
              <a:rect l="l" t="t" r="r" b="b"/>
              <a:pathLst>
                <a:path w="7674" h="1869" extrusionOk="0">
                  <a:moveTo>
                    <a:pt x="134" y="1"/>
                  </a:moveTo>
                  <a:lnTo>
                    <a:pt x="1" y="1001"/>
                  </a:lnTo>
                  <a:lnTo>
                    <a:pt x="7540" y="1869"/>
                  </a:lnTo>
                  <a:lnTo>
                    <a:pt x="7673" y="901"/>
                  </a:lnTo>
                  <a:lnTo>
                    <a:pt x="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77;p16">
              <a:extLst>
                <a:ext uri="{FF2B5EF4-FFF2-40B4-BE49-F238E27FC236}">
                  <a16:creationId xmlns:a16="http://schemas.microsoft.com/office/drawing/2014/main" id="{61E3D8C2-030F-43D7-AB38-1F42A26B34B8}"/>
                </a:ext>
              </a:extLst>
            </p:cNvPr>
            <p:cNvSpPr/>
            <p:nvPr/>
          </p:nvSpPr>
          <p:spPr>
            <a:xfrm>
              <a:off x="1549812" y="4586176"/>
              <a:ext cx="136141" cy="54431"/>
            </a:xfrm>
            <a:custGeom>
              <a:avLst/>
              <a:gdLst/>
              <a:ahLst/>
              <a:cxnLst/>
              <a:rect l="l" t="t" r="r" b="b"/>
              <a:pathLst>
                <a:path w="7406" h="2961" extrusionOk="0">
                  <a:moveTo>
                    <a:pt x="3596" y="0"/>
                  </a:moveTo>
                  <a:cubicBezTo>
                    <a:pt x="3186" y="0"/>
                    <a:pt x="2773" y="63"/>
                    <a:pt x="2369" y="192"/>
                  </a:cubicBezTo>
                  <a:cubicBezTo>
                    <a:pt x="1868" y="359"/>
                    <a:pt x="1435" y="559"/>
                    <a:pt x="1001" y="859"/>
                  </a:cubicBezTo>
                  <a:cubicBezTo>
                    <a:pt x="734" y="1026"/>
                    <a:pt x="467" y="1226"/>
                    <a:pt x="234" y="1460"/>
                  </a:cubicBezTo>
                  <a:cubicBezTo>
                    <a:pt x="134" y="1526"/>
                    <a:pt x="67" y="1627"/>
                    <a:pt x="0" y="1727"/>
                  </a:cubicBezTo>
                  <a:cubicBezTo>
                    <a:pt x="3" y="1732"/>
                    <a:pt x="7" y="1734"/>
                    <a:pt x="13" y="1734"/>
                  </a:cubicBezTo>
                  <a:cubicBezTo>
                    <a:pt x="90" y="1734"/>
                    <a:pt x="453" y="1363"/>
                    <a:pt x="1101" y="993"/>
                  </a:cubicBezTo>
                  <a:cubicBezTo>
                    <a:pt x="1868" y="482"/>
                    <a:pt x="2731" y="236"/>
                    <a:pt x="3629" y="236"/>
                  </a:cubicBezTo>
                  <a:cubicBezTo>
                    <a:pt x="3786" y="236"/>
                    <a:pt x="3944" y="244"/>
                    <a:pt x="4103" y="259"/>
                  </a:cubicBezTo>
                  <a:cubicBezTo>
                    <a:pt x="5171" y="392"/>
                    <a:pt x="6105" y="959"/>
                    <a:pt x="6738" y="1793"/>
                  </a:cubicBezTo>
                  <a:cubicBezTo>
                    <a:pt x="7005" y="2160"/>
                    <a:pt x="7205" y="2561"/>
                    <a:pt x="7406" y="2961"/>
                  </a:cubicBezTo>
                  <a:cubicBezTo>
                    <a:pt x="7406" y="2827"/>
                    <a:pt x="7372" y="2727"/>
                    <a:pt x="7306" y="2594"/>
                  </a:cubicBezTo>
                  <a:cubicBezTo>
                    <a:pt x="7239" y="2294"/>
                    <a:pt x="7072" y="1993"/>
                    <a:pt x="6905" y="1727"/>
                  </a:cubicBezTo>
                  <a:cubicBezTo>
                    <a:pt x="6122" y="614"/>
                    <a:pt x="4878" y="0"/>
                    <a:pt x="3596"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78;p16">
              <a:extLst>
                <a:ext uri="{FF2B5EF4-FFF2-40B4-BE49-F238E27FC236}">
                  <a16:creationId xmlns:a16="http://schemas.microsoft.com/office/drawing/2014/main" id="{27825F2D-100F-40BD-981C-278E7776B180}"/>
                </a:ext>
              </a:extLst>
            </p:cNvPr>
            <p:cNvSpPr/>
            <p:nvPr/>
          </p:nvSpPr>
          <p:spPr>
            <a:xfrm>
              <a:off x="1555933" y="4551065"/>
              <a:ext cx="142906" cy="34982"/>
            </a:xfrm>
            <a:custGeom>
              <a:avLst/>
              <a:gdLst/>
              <a:ahLst/>
              <a:cxnLst/>
              <a:rect l="l" t="t" r="r" b="b"/>
              <a:pathLst>
                <a:path w="7774" h="1903" extrusionOk="0">
                  <a:moveTo>
                    <a:pt x="168" y="1"/>
                  </a:moveTo>
                  <a:lnTo>
                    <a:pt x="1" y="1235"/>
                  </a:lnTo>
                  <a:lnTo>
                    <a:pt x="7540" y="1902"/>
                  </a:lnTo>
                  <a:lnTo>
                    <a:pt x="7773" y="668"/>
                  </a:lnTo>
                  <a:lnTo>
                    <a:pt x="168" y="1"/>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79;p16">
              <a:extLst>
                <a:ext uri="{FF2B5EF4-FFF2-40B4-BE49-F238E27FC236}">
                  <a16:creationId xmlns:a16="http://schemas.microsoft.com/office/drawing/2014/main" id="{DE0AA2C5-189C-4F6A-8C1D-61229D369377}"/>
                </a:ext>
              </a:extLst>
            </p:cNvPr>
            <p:cNvSpPr/>
            <p:nvPr/>
          </p:nvSpPr>
          <p:spPr>
            <a:xfrm>
              <a:off x="1999282" y="4471359"/>
              <a:ext cx="155148" cy="263679"/>
            </a:xfrm>
            <a:custGeom>
              <a:avLst/>
              <a:gdLst/>
              <a:ahLst/>
              <a:cxnLst/>
              <a:rect l="l" t="t" r="r" b="b"/>
              <a:pathLst>
                <a:path w="8440" h="14344" extrusionOk="0">
                  <a:moveTo>
                    <a:pt x="834" y="0"/>
                  </a:moveTo>
                  <a:lnTo>
                    <a:pt x="0" y="14010"/>
                  </a:lnTo>
                  <a:lnTo>
                    <a:pt x="7572" y="14344"/>
                  </a:lnTo>
                  <a:lnTo>
                    <a:pt x="8439" y="334"/>
                  </a:lnTo>
                  <a:lnTo>
                    <a:pt x="8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80;p16">
              <a:extLst>
                <a:ext uri="{FF2B5EF4-FFF2-40B4-BE49-F238E27FC236}">
                  <a16:creationId xmlns:a16="http://schemas.microsoft.com/office/drawing/2014/main" id="{4E8C9B7E-C689-4ECA-A6FD-5236B341D2AD}"/>
                </a:ext>
              </a:extLst>
            </p:cNvPr>
            <p:cNvSpPr/>
            <p:nvPr/>
          </p:nvSpPr>
          <p:spPr>
            <a:xfrm>
              <a:off x="2069172" y="4470734"/>
              <a:ext cx="20864" cy="251436"/>
            </a:xfrm>
            <a:custGeom>
              <a:avLst/>
              <a:gdLst/>
              <a:ahLst/>
              <a:cxnLst/>
              <a:rect l="l" t="t" r="r" b="b"/>
              <a:pathLst>
                <a:path w="1135" h="13678" extrusionOk="0">
                  <a:moveTo>
                    <a:pt x="1068" y="1"/>
                  </a:moveTo>
                  <a:cubicBezTo>
                    <a:pt x="1035" y="1"/>
                    <a:pt x="735" y="3070"/>
                    <a:pt x="468" y="6839"/>
                  </a:cubicBezTo>
                  <a:cubicBezTo>
                    <a:pt x="168" y="10608"/>
                    <a:pt x="1" y="13677"/>
                    <a:pt x="68" y="13677"/>
                  </a:cubicBezTo>
                  <a:cubicBezTo>
                    <a:pt x="134" y="13677"/>
                    <a:pt x="401" y="10642"/>
                    <a:pt x="701" y="6839"/>
                  </a:cubicBezTo>
                  <a:cubicBezTo>
                    <a:pt x="968" y="3070"/>
                    <a:pt x="1135" y="1"/>
                    <a:pt x="1068"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81;p16">
              <a:extLst>
                <a:ext uri="{FF2B5EF4-FFF2-40B4-BE49-F238E27FC236}">
                  <a16:creationId xmlns:a16="http://schemas.microsoft.com/office/drawing/2014/main" id="{55387442-2254-421F-9FA8-8070BB2DF988}"/>
                </a:ext>
              </a:extLst>
            </p:cNvPr>
            <p:cNvSpPr/>
            <p:nvPr/>
          </p:nvSpPr>
          <p:spPr>
            <a:xfrm>
              <a:off x="1999282" y="4710497"/>
              <a:ext cx="140424" cy="24541"/>
            </a:xfrm>
            <a:custGeom>
              <a:avLst/>
              <a:gdLst/>
              <a:ahLst/>
              <a:cxnLst/>
              <a:rect l="l" t="t" r="r" b="b"/>
              <a:pathLst>
                <a:path w="7639" h="1335" extrusionOk="0">
                  <a:moveTo>
                    <a:pt x="67" y="1"/>
                  </a:moveTo>
                  <a:lnTo>
                    <a:pt x="0" y="1001"/>
                  </a:lnTo>
                  <a:lnTo>
                    <a:pt x="7572" y="1335"/>
                  </a:lnTo>
                  <a:lnTo>
                    <a:pt x="7639" y="367"/>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82;p16">
              <a:extLst>
                <a:ext uri="{FF2B5EF4-FFF2-40B4-BE49-F238E27FC236}">
                  <a16:creationId xmlns:a16="http://schemas.microsoft.com/office/drawing/2014/main" id="{199D2A1B-BCCD-4FEF-8345-5B226535F960}"/>
                </a:ext>
              </a:extLst>
            </p:cNvPr>
            <p:cNvSpPr/>
            <p:nvPr/>
          </p:nvSpPr>
          <p:spPr>
            <a:xfrm>
              <a:off x="2004172" y="4609558"/>
              <a:ext cx="137372" cy="48842"/>
            </a:xfrm>
            <a:custGeom>
              <a:avLst/>
              <a:gdLst/>
              <a:ahLst/>
              <a:cxnLst/>
              <a:rect l="l" t="t" r="r" b="b"/>
              <a:pathLst>
                <a:path w="7473" h="2657" extrusionOk="0">
                  <a:moveTo>
                    <a:pt x="3640" y="1"/>
                  </a:moveTo>
                  <a:cubicBezTo>
                    <a:pt x="3153" y="1"/>
                    <a:pt x="2656" y="108"/>
                    <a:pt x="2203" y="321"/>
                  </a:cubicBezTo>
                  <a:cubicBezTo>
                    <a:pt x="1769" y="488"/>
                    <a:pt x="1335" y="721"/>
                    <a:pt x="935" y="1055"/>
                  </a:cubicBezTo>
                  <a:cubicBezTo>
                    <a:pt x="701" y="1255"/>
                    <a:pt x="435" y="1455"/>
                    <a:pt x="234" y="1722"/>
                  </a:cubicBezTo>
                  <a:cubicBezTo>
                    <a:pt x="68" y="1889"/>
                    <a:pt x="1" y="2022"/>
                    <a:pt x="1" y="2022"/>
                  </a:cubicBezTo>
                  <a:cubicBezTo>
                    <a:pt x="2" y="2024"/>
                    <a:pt x="4" y="2024"/>
                    <a:pt x="6" y="2024"/>
                  </a:cubicBezTo>
                  <a:cubicBezTo>
                    <a:pt x="61" y="2024"/>
                    <a:pt x="394" y="1636"/>
                    <a:pt x="1035" y="1155"/>
                  </a:cubicBezTo>
                  <a:cubicBezTo>
                    <a:pt x="1863" y="550"/>
                    <a:pt x="2842" y="219"/>
                    <a:pt x="3829" y="219"/>
                  </a:cubicBezTo>
                  <a:cubicBezTo>
                    <a:pt x="3876" y="219"/>
                    <a:pt x="3923" y="220"/>
                    <a:pt x="3970" y="221"/>
                  </a:cubicBezTo>
                  <a:cubicBezTo>
                    <a:pt x="5038" y="288"/>
                    <a:pt x="6039" y="788"/>
                    <a:pt x="6739" y="1555"/>
                  </a:cubicBezTo>
                  <a:cubicBezTo>
                    <a:pt x="7006" y="1922"/>
                    <a:pt x="7239" y="2289"/>
                    <a:pt x="7473" y="2656"/>
                  </a:cubicBezTo>
                  <a:cubicBezTo>
                    <a:pt x="7440" y="2556"/>
                    <a:pt x="7406" y="2423"/>
                    <a:pt x="7373" y="2323"/>
                  </a:cubicBezTo>
                  <a:cubicBezTo>
                    <a:pt x="7239" y="2022"/>
                    <a:pt x="7073" y="1722"/>
                    <a:pt x="6873" y="1489"/>
                  </a:cubicBezTo>
                  <a:cubicBezTo>
                    <a:pt x="6172" y="621"/>
                    <a:pt x="5138" y="88"/>
                    <a:pt x="4004" y="21"/>
                  </a:cubicBezTo>
                  <a:cubicBezTo>
                    <a:pt x="3884" y="8"/>
                    <a:pt x="3762" y="1"/>
                    <a:pt x="364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83;p16">
              <a:extLst>
                <a:ext uri="{FF2B5EF4-FFF2-40B4-BE49-F238E27FC236}">
                  <a16:creationId xmlns:a16="http://schemas.microsoft.com/office/drawing/2014/main" id="{67DC92F7-4798-4504-9EB3-858A06F16B24}"/>
                </a:ext>
              </a:extLst>
            </p:cNvPr>
            <p:cNvSpPr/>
            <p:nvPr/>
          </p:nvSpPr>
          <p:spPr>
            <a:xfrm>
              <a:off x="2007242" y="4578657"/>
              <a:ext cx="141674" cy="25772"/>
            </a:xfrm>
            <a:custGeom>
              <a:avLst/>
              <a:gdLst/>
              <a:ahLst/>
              <a:cxnLst/>
              <a:rect l="l" t="t" r="r" b="b"/>
              <a:pathLst>
                <a:path w="7707" h="1402" extrusionOk="0">
                  <a:moveTo>
                    <a:pt x="67" y="1"/>
                  </a:moveTo>
                  <a:lnTo>
                    <a:pt x="1" y="1235"/>
                  </a:lnTo>
                  <a:lnTo>
                    <a:pt x="7573" y="1402"/>
                  </a:lnTo>
                  <a:lnTo>
                    <a:pt x="7706" y="134"/>
                  </a:lnTo>
                  <a:lnTo>
                    <a:pt x="67" y="1"/>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84;p16">
              <a:extLst>
                <a:ext uri="{FF2B5EF4-FFF2-40B4-BE49-F238E27FC236}">
                  <a16:creationId xmlns:a16="http://schemas.microsoft.com/office/drawing/2014/main" id="{2DC00061-1648-4849-AA65-A8FE424CCDC7}"/>
                </a:ext>
              </a:extLst>
            </p:cNvPr>
            <p:cNvSpPr/>
            <p:nvPr/>
          </p:nvSpPr>
          <p:spPr>
            <a:xfrm>
              <a:off x="1545510" y="3089234"/>
              <a:ext cx="773866" cy="1499038"/>
            </a:xfrm>
            <a:custGeom>
              <a:avLst/>
              <a:gdLst/>
              <a:ahLst/>
              <a:cxnLst/>
              <a:rect l="l" t="t" r="r" b="b"/>
              <a:pathLst>
                <a:path w="42098" h="81547" extrusionOk="0">
                  <a:moveTo>
                    <a:pt x="14878" y="0"/>
                  </a:moveTo>
                  <a:lnTo>
                    <a:pt x="4838" y="10141"/>
                  </a:lnTo>
                  <a:cubicBezTo>
                    <a:pt x="4604" y="10141"/>
                    <a:pt x="3937" y="19381"/>
                    <a:pt x="4104" y="22416"/>
                  </a:cubicBezTo>
                  <a:cubicBezTo>
                    <a:pt x="4271" y="25452"/>
                    <a:pt x="4471" y="49135"/>
                    <a:pt x="4471" y="49135"/>
                  </a:cubicBezTo>
                  <a:cubicBezTo>
                    <a:pt x="4471" y="49135"/>
                    <a:pt x="2870" y="50203"/>
                    <a:pt x="2870" y="51637"/>
                  </a:cubicBezTo>
                  <a:cubicBezTo>
                    <a:pt x="2870" y="53071"/>
                    <a:pt x="1" y="79223"/>
                    <a:pt x="1" y="79223"/>
                  </a:cubicBezTo>
                  <a:lnTo>
                    <a:pt x="8607" y="80658"/>
                  </a:lnTo>
                  <a:cubicBezTo>
                    <a:pt x="8607" y="80658"/>
                    <a:pt x="16479" y="52171"/>
                    <a:pt x="16646" y="48235"/>
                  </a:cubicBezTo>
                  <a:cubicBezTo>
                    <a:pt x="16846" y="44298"/>
                    <a:pt x="22383" y="17212"/>
                    <a:pt x="22383" y="17212"/>
                  </a:cubicBezTo>
                  <a:cubicBezTo>
                    <a:pt x="22383" y="17212"/>
                    <a:pt x="24185" y="42864"/>
                    <a:pt x="24185" y="46800"/>
                  </a:cubicBezTo>
                  <a:cubicBezTo>
                    <a:pt x="24185" y="50736"/>
                    <a:pt x="24118" y="81091"/>
                    <a:pt x="24118" y="81091"/>
                  </a:cubicBezTo>
                  <a:cubicBezTo>
                    <a:pt x="24118" y="81091"/>
                    <a:pt x="27335" y="81546"/>
                    <a:pt x="30298" y="81546"/>
                  </a:cubicBezTo>
                  <a:cubicBezTo>
                    <a:pt x="31505" y="81546"/>
                    <a:pt x="32670" y="81471"/>
                    <a:pt x="33558" y="81258"/>
                  </a:cubicBezTo>
                  <a:cubicBezTo>
                    <a:pt x="33558" y="81258"/>
                    <a:pt x="36193" y="58442"/>
                    <a:pt x="36193" y="50903"/>
                  </a:cubicBezTo>
                  <a:lnTo>
                    <a:pt x="36193" y="38728"/>
                  </a:lnTo>
                  <a:cubicBezTo>
                    <a:pt x="36193" y="38728"/>
                    <a:pt x="39229" y="24551"/>
                    <a:pt x="40663" y="17379"/>
                  </a:cubicBezTo>
                  <a:cubicBezTo>
                    <a:pt x="42098" y="10241"/>
                    <a:pt x="40663" y="3403"/>
                    <a:pt x="40663" y="3403"/>
                  </a:cubicBezTo>
                  <a:lnTo>
                    <a:pt x="148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85;p16">
              <a:extLst>
                <a:ext uri="{FF2B5EF4-FFF2-40B4-BE49-F238E27FC236}">
                  <a16:creationId xmlns:a16="http://schemas.microsoft.com/office/drawing/2014/main" id="{623562E0-6B74-4B51-8719-7A3A1DEA7395}"/>
                </a:ext>
              </a:extLst>
            </p:cNvPr>
            <p:cNvSpPr/>
            <p:nvPr/>
          </p:nvSpPr>
          <p:spPr>
            <a:xfrm>
              <a:off x="1637496" y="4019590"/>
              <a:ext cx="118365" cy="20717"/>
            </a:xfrm>
            <a:custGeom>
              <a:avLst/>
              <a:gdLst/>
              <a:ahLst/>
              <a:cxnLst/>
              <a:rect l="l" t="t" r="r" b="b"/>
              <a:pathLst>
                <a:path w="6439" h="1127" extrusionOk="0">
                  <a:moveTo>
                    <a:pt x="3725" y="0"/>
                  </a:moveTo>
                  <a:cubicBezTo>
                    <a:pt x="2734" y="0"/>
                    <a:pt x="1752" y="209"/>
                    <a:pt x="834" y="626"/>
                  </a:cubicBezTo>
                  <a:cubicBezTo>
                    <a:pt x="501" y="759"/>
                    <a:pt x="234" y="926"/>
                    <a:pt x="0" y="1126"/>
                  </a:cubicBezTo>
                  <a:cubicBezTo>
                    <a:pt x="1001" y="692"/>
                    <a:pt x="2069" y="359"/>
                    <a:pt x="3169" y="225"/>
                  </a:cubicBezTo>
                  <a:cubicBezTo>
                    <a:pt x="3305" y="221"/>
                    <a:pt x="3440" y="219"/>
                    <a:pt x="3576" y="219"/>
                  </a:cubicBezTo>
                  <a:cubicBezTo>
                    <a:pt x="4541" y="219"/>
                    <a:pt x="5502" y="325"/>
                    <a:pt x="6438" y="559"/>
                  </a:cubicBezTo>
                  <a:cubicBezTo>
                    <a:pt x="6171" y="392"/>
                    <a:pt x="5838" y="292"/>
                    <a:pt x="5504" y="225"/>
                  </a:cubicBezTo>
                  <a:cubicBezTo>
                    <a:pt x="4916" y="75"/>
                    <a:pt x="4319" y="0"/>
                    <a:pt x="3725"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86;p16">
              <a:extLst>
                <a:ext uri="{FF2B5EF4-FFF2-40B4-BE49-F238E27FC236}">
                  <a16:creationId xmlns:a16="http://schemas.microsoft.com/office/drawing/2014/main" id="{22A45AB4-9B5F-46F4-AF87-FFE16EB11D5F}"/>
                </a:ext>
              </a:extLst>
            </p:cNvPr>
            <p:cNvSpPr/>
            <p:nvPr/>
          </p:nvSpPr>
          <p:spPr>
            <a:xfrm>
              <a:off x="1676118" y="3985399"/>
              <a:ext cx="89560" cy="5478"/>
            </a:xfrm>
            <a:custGeom>
              <a:avLst/>
              <a:gdLst/>
              <a:ahLst/>
              <a:cxnLst/>
              <a:rect l="l" t="t" r="r" b="b"/>
              <a:pathLst>
                <a:path w="4872" h="298" extrusionOk="0">
                  <a:moveTo>
                    <a:pt x="1218" y="1"/>
                  </a:moveTo>
                  <a:cubicBezTo>
                    <a:pt x="810" y="1"/>
                    <a:pt x="401" y="17"/>
                    <a:pt x="1" y="51"/>
                  </a:cubicBezTo>
                  <a:cubicBezTo>
                    <a:pt x="801" y="184"/>
                    <a:pt x="1635" y="251"/>
                    <a:pt x="2436" y="251"/>
                  </a:cubicBezTo>
                  <a:cubicBezTo>
                    <a:pt x="2796" y="281"/>
                    <a:pt x="3162" y="297"/>
                    <a:pt x="3530" y="297"/>
                  </a:cubicBezTo>
                  <a:cubicBezTo>
                    <a:pt x="3979" y="297"/>
                    <a:pt x="4430" y="273"/>
                    <a:pt x="4871" y="217"/>
                  </a:cubicBezTo>
                  <a:cubicBezTo>
                    <a:pt x="4208" y="107"/>
                    <a:pt x="3545" y="42"/>
                    <a:pt x="2862" y="42"/>
                  </a:cubicBezTo>
                  <a:cubicBezTo>
                    <a:pt x="2721" y="42"/>
                    <a:pt x="2579" y="45"/>
                    <a:pt x="2436" y="51"/>
                  </a:cubicBezTo>
                  <a:cubicBezTo>
                    <a:pt x="2036" y="17"/>
                    <a:pt x="1627" y="1"/>
                    <a:pt x="1218"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87;p16">
              <a:extLst>
                <a:ext uri="{FF2B5EF4-FFF2-40B4-BE49-F238E27FC236}">
                  <a16:creationId xmlns:a16="http://schemas.microsoft.com/office/drawing/2014/main" id="{820429D7-9076-42BB-BBD6-8A3778BBC329}"/>
                </a:ext>
              </a:extLst>
            </p:cNvPr>
            <p:cNvSpPr/>
            <p:nvPr/>
          </p:nvSpPr>
          <p:spPr>
            <a:xfrm>
              <a:off x="2036065" y="3948910"/>
              <a:ext cx="55203" cy="139211"/>
            </a:xfrm>
            <a:custGeom>
              <a:avLst/>
              <a:gdLst/>
              <a:ahLst/>
              <a:cxnLst/>
              <a:rect l="l" t="t" r="r" b="b"/>
              <a:pathLst>
                <a:path w="3003" h="7573" extrusionOk="0">
                  <a:moveTo>
                    <a:pt x="67" y="1"/>
                  </a:moveTo>
                  <a:cubicBezTo>
                    <a:pt x="34" y="134"/>
                    <a:pt x="1" y="234"/>
                    <a:pt x="1" y="334"/>
                  </a:cubicBezTo>
                  <a:cubicBezTo>
                    <a:pt x="1" y="635"/>
                    <a:pt x="1" y="935"/>
                    <a:pt x="1" y="1235"/>
                  </a:cubicBezTo>
                  <a:cubicBezTo>
                    <a:pt x="134" y="3237"/>
                    <a:pt x="868" y="5138"/>
                    <a:pt x="2102" y="6706"/>
                  </a:cubicBezTo>
                  <a:cubicBezTo>
                    <a:pt x="2269" y="6939"/>
                    <a:pt x="2502" y="7139"/>
                    <a:pt x="2702" y="7339"/>
                  </a:cubicBezTo>
                  <a:cubicBezTo>
                    <a:pt x="2869" y="7506"/>
                    <a:pt x="2969" y="7573"/>
                    <a:pt x="2969" y="7573"/>
                  </a:cubicBezTo>
                  <a:cubicBezTo>
                    <a:pt x="3003" y="7540"/>
                    <a:pt x="2669" y="7206"/>
                    <a:pt x="2202" y="6606"/>
                  </a:cubicBezTo>
                  <a:cubicBezTo>
                    <a:pt x="1068" y="5038"/>
                    <a:pt x="334" y="3170"/>
                    <a:pt x="167" y="1235"/>
                  </a:cubicBezTo>
                  <a:cubicBezTo>
                    <a:pt x="101" y="468"/>
                    <a:pt x="101" y="1"/>
                    <a:pt x="6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88;p16">
              <a:extLst>
                <a:ext uri="{FF2B5EF4-FFF2-40B4-BE49-F238E27FC236}">
                  <a16:creationId xmlns:a16="http://schemas.microsoft.com/office/drawing/2014/main" id="{2AFF4122-384F-410C-B217-34ED9F77B0CC}"/>
                </a:ext>
              </a:extLst>
            </p:cNvPr>
            <p:cNvSpPr/>
            <p:nvPr/>
          </p:nvSpPr>
          <p:spPr>
            <a:xfrm>
              <a:off x="1790181" y="3386626"/>
              <a:ext cx="172318" cy="53181"/>
            </a:xfrm>
            <a:custGeom>
              <a:avLst/>
              <a:gdLst/>
              <a:ahLst/>
              <a:cxnLst/>
              <a:rect l="l" t="t" r="r" b="b"/>
              <a:pathLst>
                <a:path w="9374" h="2893" extrusionOk="0">
                  <a:moveTo>
                    <a:pt x="9374" y="0"/>
                  </a:moveTo>
                  <a:lnTo>
                    <a:pt x="9374" y="0"/>
                  </a:lnTo>
                  <a:cubicBezTo>
                    <a:pt x="9274" y="67"/>
                    <a:pt x="9174" y="167"/>
                    <a:pt x="9107" y="301"/>
                  </a:cubicBezTo>
                  <a:lnTo>
                    <a:pt x="8740" y="601"/>
                  </a:lnTo>
                  <a:cubicBezTo>
                    <a:pt x="8606" y="701"/>
                    <a:pt x="8406" y="801"/>
                    <a:pt x="8240" y="934"/>
                  </a:cubicBezTo>
                  <a:cubicBezTo>
                    <a:pt x="7205" y="1535"/>
                    <a:pt x="6105" y="2002"/>
                    <a:pt x="4937" y="2302"/>
                  </a:cubicBezTo>
                  <a:cubicBezTo>
                    <a:pt x="4050" y="2563"/>
                    <a:pt x="3122" y="2701"/>
                    <a:pt x="2201" y="2701"/>
                  </a:cubicBezTo>
                  <a:cubicBezTo>
                    <a:pt x="1945" y="2701"/>
                    <a:pt x="1689" y="2691"/>
                    <a:pt x="1435" y="2669"/>
                  </a:cubicBezTo>
                  <a:cubicBezTo>
                    <a:pt x="934" y="2602"/>
                    <a:pt x="467" y="2469"/>
                    <a:pt x="0" y="2302"/>
                  </a:cubicBezTo>
                  <a:lnTo>
                    <a:pt x="0" y="2302"/>
                  </a:lnTo>
                  <a:cubicBezTo>
                    <a:pt x="100" y="2402"/>
                    <a:pt x="200" y="2469"/>
                    <a:pt x="334" y="2502"/>
                  </a:cubicBezTo>
                  <a:cubicBezTo>
                    <a:pt x="467" y="2602"/>
                    <a:pt x="634" y="2636"/>
                    <a:pt x="801" y="2669"/>
                  </a:cubicBezTo>
                  <a:lnTo>
                    <a:pt x="1068" y="2769"/>
                  </a:lnTo>
                  <a:cubicBezTo>
                    <a:pt x="1168" y="2802"/>
                    <a:pt x="1301" y="2836"/>
                    <a:pt x="1401" y="2836"/>
                  </a:cubicBezTo>
                  <a:cubicBezTo>
                    <a:pt x="1744" y="2874"/>
                    <a:pt x="2090" y="2893"/>
                    <a:pt x="2436" y="2893"/>
                  </a:cubicBezTo>
                  <a:cubicBezTo>
                    <a:pt x="3302" y="2893"/>
                    <a:pt x="4170" y="2774"/>
                    <a:pt x="5004" y="2535"/>
                  </a:cubicBezTo>
                  <a:cubicBezTo>
                    <a:pt x="6171" y="2202"/>
                    <a:pt x="7306" y="1735"/>
                    <a:pt x="8306" y="1068"/>
                  </a:cubicBezTo>
                  <a:cubicBezTo>
                    <a:pt x="8506" y="934"/>
                    <a:pt x="8673" y="801"/>
                    <a:pt x="8807" y="667"/>
                  </a:cubicBezTo>
                  <a:lnTo>
                    <a:pt x="9140" y="334"/>
                  </a:lnTo>
                  <a:cubicBezTo>
                    <a:pt x="9240" y="234"/>
                    <a:pt x="9307" y="134"/>
                    <a:pt x="9374"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89;p16">
              <a:extLst>
                <a:ext uri="{FF2B5EF4-FFF2-40B4-BE49-F238E27FC236}">
                  <a16:creationId xmlns:a16="http://schemas.microsoft.com/office/drawing/2014/main" id="{DED0B9E1-B1B6-40D8-BC71-FC2C10F77ACE}"/>
                </a:ext>
              </a:extLst>
            </p:cNvPr>
            <p:cNvSpPr/>
            <p:nvPr/>
          </p:nvSpPr>
          <p:spPr>
            <a:xfrm>
              <a:off x="2538275" y="1868838"/>
              <a:ext cx="160663" cy="244818"/>
            </a:xfrm>
            <a:custGeom>
              <a:avLst/>
              <a:gdLst/>
              <a:ahLst/>
              <a:cxnLst/>
              <a:rect l="l" t="t" r="r" b="b"/>
              <a:pathLst>
                <a:path w="8740" h="13318" extrusionOk="0">
                  <a:moveTo>
                    <a:pt x="8199" y="1"/>
                  </a:moveTo>
                  <a:cubicBezTo>
                    <a:pt x="7665" y="1"/>
                    <a:pt x="4270" y="2610"/>
                    <a:pt x="4270" y="2610"/>
                  </a:cubicBezTo>
                  <a:cubicBezTo>
                    <a:pt x="4270" y="2610"/>
                    <a:pt x="1668" y="5546"/>
                    <a:pt x="801" y="7280"/>
                  </a:cubicBezTo>
                  <a:cubicBezTo>
                    <a:pt x="267" y="8381"/>
                    <a:pt x="0" y="9615"/>
                    <a:pt x="0" y="10849"/>
                  </a:cubicBezTo>
                  <a:lnTo>
                    <a:pt x="4303" y="13318"/>
                  </a:lnTo>
                  <a:lnTo>
                    <a:pt x="4303" y="11516"/>
                  </a:lnTo>
                  <a:lnTo>
                    <a:pt x="4770" y="10883"/>
                  </a:lnTo>
                  <a:cubicBezTo>
                    <a:pt x="4770" y="10883"/>
                    <a:pt x="5504" y="10649"/>
                    <a:pt x="6071" y="10449"/>
                  </a:cubicBezTo>
                  <a:cubicBezTo>
                    <a:pt x="6638" y="10282"/>
                    <a:pt x="8006" y="8714"/>
                    <a:pt x="8006" y="8714"/>
                  </a:cubicBezTo>
                  <a:cubicBezTo>
                    <a:pt x="8072" y="8381"/>
                    <a:pt x="8106" y="8014"/>
                    <a:pt x="8072" y="7647"/>
                  </a:cubicBezTo>
                  <a:cubicBezTo>
                    <a:pt x="8072" y="7380"/>
                    <a:pt x="7872" y="7113"/>
                    <a:pt x="7572" y="7047"/>
                  </a:cubicBezTo>
                  <a:cubicBezTo>
                    <a:pt x="7572" y="6780"/>
                    <a:pt x="7505" y="6480"/>
                    <a:pt x="7372" y="6246"/>
                  </a:cubicBezTo>
                  <a:cubicBezTo>
                    <a:pt x="7205" y="5812"/>
                    <a:pt x="6438" y="5445"/>
                    <a:pt x="6438" y="5445"/>
                  </a:cubicBezTo>
                  <a:cubicBezTo>
                    <a:pt x="6605" y="5179"/>
                    <a:pt x="6671" y="4912"/>
                    <a:pt x="6638" y="4612"/>
                  </a:cubicBezTo>
                  <a:cubicBezTo>
                    <a:pt x="6638" y="4044"/>
                    <a:pt x="5838" y="3744"/>
                    <a:pt x="5838" y="3744"/>
                  </a:cubicBezTo>
                  <a:cubicBezTo>
                    <a:pt x="5838" y="3744"/>
                    <a:pt x="7772" y="1509"/>
                    <a:pt x="8239" y="1076"/>
                  </a:cubicBezTo>
                  <a:cubicBezTo>
                    <a:pt x="8740" y="642"/>
                    <a:pt x="8640" y="208"/>
                    <a:pt x="8239" y="8"/>
                  </a:cubicBezTo>
                  <a:cubicBezTo>
                    <a:pt x="8229" y="3"/>
                    <a:pt x="8215" y="1"/>
                    <a:pt x="819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90;p16">
              <a:extLst>
                <a:ext uri="{FF2B5EF4-FFF2-40B4-BE49-F238E27FC236}">
                  <a16:creationId xmlns:a16="http://schemas.microsoft.com/office/drawing/2014/main" id="{113BBDB5-6BB1-4252-952D-0DCFA87D139A}"/>
                </a:ext>
              </a:extLst>
            </p:cNvPr>
            <p:cNvSpPr/>
            <p:nvPr/>
          </p:nvSpPr>
          <p:spPr>
            <a:xfrm>
              <a:off x="1283688" y="2321507"/>
              <a:ext cx="381418" cy="700906"/>
            </a:xfrm>
            <a:custGeom>
              <a:avLst/>
              <a:gdLst/>
              <a:ahLst/>
              <a:cxnLst/>
              <a:rect l="l" t="t" r="r" b="b"/>
              <a:pathLst>
                <a:path w="20749" h="38129" extrusionOk="0">
                  <a:moveTo>
                    <a:pt x="13143" y="1"/>
                  </a:moveTo>
                  <a:cubicBezTo>
                    <a:pt x="13143" y="1"/>
                    <a:pt x="167" y="22984"/>
                    <a:pt x="100" y="26587"/>
                  </a:cubicBezTo>
                  <a:cubicBezTo>
                    <a:pt x="0" y="32991"/>
                    <a:pt x="18180" y="38128"/>
                    <a:pt x="18180" y="38128"/>
                  </a:cubicBezTo>
                  <a:lnTo>
                    <a:pt x="20748" y="30823"/>
                  </a:lnTo>
                  <a:lnTo>
                    <a:pt x="11475" y="24418"/>
                  </a:lnTo>
                  <a:lnTo>
                    <a:pt x="18213" y="9775"/>
                  </a:lnTo>
                  <a:lnTo>
                    <a:pt x="13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91;p16">
              <a:extLst>
                <a:ext uri="{FF2B5EF4-FFF2-40B4-BE49-F238E27FC236}">
                  <a16:creationId xmlns:a16="http://schemas.microsoft.com/office/drawing/2014/main" id="{94A346CC-BDFA-45A2-BD37-C27DC2F81F59}"/>
                </a:ext>
              </a:extLst>
            </p:cNvPr>
            <p:cNvSpPr/>
            <p:nvPr/>
          </p:nvSpPr>
          <p:spPr>
            <a:xfrm>
              <a:off x="1508727" y="2210477"/>
              <a:ext cx="820466" cy="1094604"/>
            </a:xfrm>
            <a:custGeom>
              <a:avLst/>
              <a:gdLst/>
              <a:ahLst/>
              <a:cxnLst/>
              <a:rect l="l" t="t" r="r" b="b"/>
              <a:pathLst>
                <a:path w="44633" h="59546" extrusionOk="0">
                  <a:moveTo>
                    <a:pt x="34351" y="0"/>
                  </a:moveTo>
                  <a:cubicBezTo>
                    <a:pt x="30764" y="0"/>
                    <a:pt x="16612" y="3105"/>
                    <a:pt x="16612" y="3105"/>
                  </a:cubicBezTo>
                  <a:cubicBezTo>
                    <a:pt x="16612" y="3105"/>
                    <a:pt x="10308" y="3205"/>
                    <a:pt x="6739" y="3639"/>
                  </a:cubicBezTo>
                  <a:cubicBezTo>
                    <a:pt x="4637" y="3906"/>
                    <a:pt x="2602" y="4740"/>
                    <a:pt x="901" y="6041"/>
                  </a:cubicBezTo>
                  <a:cubicBezTo>
                    <a:pt x="0" y="8343"/>
                    <a:pt x="11342" y="34695"/>
                    <a:pt x="11542" y="35328"/>
                  </a:cubicBezTo>
                  <a:cubicBezTo>
                    <a:pt x="11775" y="35996"/>
                    <a:pt x="4971" y="59546"/>
                    <a:pt x="4971" y="59546"/>
                  </a:cubicBezTo>
                  <a:cubicBezTo>
                    <a:pt x="4971" y="59546"/>
                    <a:pt x="14878" y="59246"/>
                    <a:pt x="23584" y="58578"/>
                  </a:cubicBezTo>
                  <a:lnTo>
                    <a:pt x="24685" y="52107"/>
                  </a:lnTo>
                  <a:lnTo>
                    <a:pt x="25218" y="59079"/>
                  </a:lnTo>
                  <a:cubicBezTo>
                    <a:pt x="34558" y="58345"/>
                    <a:pt x="43865" y="55076"/>
                    <a:pt x="44099" y="54709"/>
                  </a:cubicBezTo>
                  <a:cubicBezTo>
                    <a:pt x="44632" y="53942"/>
                    <a:pt x="36960" y="30191"/>
                    <a:pt x="36960" y="30191"/>
                  </a:cubicBezTo>
                  <a:cubicBezTo>
                    <a:pt x="36960" y="30191"/>
                    <a:pt x="38761" y="9744"/>
                    <a:pt x="38428" y="7609"/>
                  </a:cubicBezTo>
                  <a:cubicBezTo>
                    <a:pt x="38094" y="5474"/>
                    <a:pt x="36360" y="837"/>
                    <a:pt x="35092" y="103"/>
                  </a:cubicBezTo>
                  <a:cubicBezTo>
                    <a:pt x="34972" y="32"/>
                    <a:pt x="34716" y="0"/>
                    <a:pt x="34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92;p16">
              <a:extLst>
                <a:ext uri="{FF2B5EF4-FFF2-40B4-BE49-F238E27FC236}">
                  <a16:creationId xmlns:a16="http://schemas.microsoft.com/office/drawing/2014/main" id="{5E36B94A-80AC-4F0B-ACE4-EE033F917BEC}"/>
                </a:ext>
              </a:extLst>
            </p:cNvPr>
            <p:cNvSpPr/>
            <p:nvPr/>
          </p:nvSpPr>
          <p:spPr>
            <a:xfrm>
              <a:off x="2153805" y="2066431"/>
              <a:ext cx="481364" cy="415757"/>
            </a:xfrm>
            <a:custGeom>
              <a:avLst/>
              <a:gdLst/>
              <a:ahLst/>
              <a:cxnLst/>
              <a:rect l="l" t="t" r="r" b="b"/>
              <a:pathLst>
                <a:path w="26186" h="22617" extrusionOk="0">
                  <a:moveTo>
                    <a:pt x="20648" y="0"/>
                  </a:moveTo>
                  <a:lnTo>
                    <a:pt x="15078" y="10074"/>
                  </a:lnTo>
                  <a:lnTo>
                    <a:pt x="9540" y="11075"/>
                  </a:lnTo>
                  <a:cubicBezTo>
                    <a:pt x="9255" y="10789"/>
                    <a:pt x="8991" y="10686"/>
                    <a:pt x="8743" y="10686"/>
                  </a:cubicBezTo>
                  <a:cubicBezTo>
                    <a:pt x="8121" y="10686"/>
                    <a:pt x="7596" y="11337"/>
                    <a:pt x="7072" y="11408"/>
                  </a:cubicBezTo>
                  <a:cubicBezTo>
                    <a:pt x="7065" y="11409"/>
                    <a:pt x="7057" y="11409"/>
                    <a:pt x="7049" y="11409"/>
                  </a:cubicBezTo>
                  <a:cubicBezTo>
                    <a:pt x="6187" y="11409"/>
                    <a:pt x="0" y="7939"/>
                    <a:pt x="0" y="7939"/>
                  </a:cubicBezTo>
                  <a:lnTo>
                    <a:pt x="0" y="7939"/>
                  </a:lnTo>
                  <a:lnTo>
                    <a:pt x="534" y="14210"/>
                  </a:lnTo>
                  <a:lnTo>
                    <a:pt x="1801" y="22616"/>
                  </a:lnTo>
                  <a:cubicBezTo>
                    <a:pt x="12009" y="22516"/>
                    <a:pt x="19314" y="17079"/>
                    <a:pt x="21215" y="15478"/>
                  </a:cubicBezTo>
                  <a:cubicBezTo>
                    <a:pt x="23117" y="13910"/>
                    <a:pt x="26185" y="3403"/>
                    <a:pt x="26185" y="3403"/>
                  </a:cubicBezTo>
                  <a:cubicBezTo>
                    <a:pt x="24551" y="1935"/>
                    <a:pt x="22683" y="767"/>
                    <a:pt x="206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93;p16">
              <a:extLst>
                <a:ext uri="{FF2B5EF4-FFF2-40B4-BE49-F238E27FC236}">
                  <a16:creationId xmlns:a16="http://schemas.microsoft.com/office/drawing/2014/main" id="{4C62A5AB-05A9-4FB0-A9CA-473D2C43F252}"/>
                </a:ext>
              </a:extLst>
            </p:cNvPr>
            <p:cNvSpPr/>
            <p:nvPr/>
          </p:nvSpPr>
          <p:spPr>
            <a:xfrm>
              <a:off x="2274597" y="2271231"/>
              <a:ext cx="31912" cy="167538"/>
            </a:xfrm>
            <a:custGeom>
              <a:avLst/>
              <a:gdLst/>
              <a:ahLst/>
              <a:cxnLst/>
              <a:rect l="l" t="t" r="r" b="b"/>
              <a:pathLst>
                <a:path w="1736" h="9114" extrusionOk="0">
                  <a:moveTo>
                    <a:pt x="734" y="1"/>
                  </a:moveTo>
                  <a:cubicBezTo>
                    <a:pt x="668" y="34"/>
                    <a:pt x="934" y="501"/>
                    <a:pt x="1135" y="1335"/>
                  </a:cubicBezTo>
                  <a:cubicBezTo>
                    <a:pt x="1268" y="1835"/>
                    <a:pt x="1368" y="2302"/>
                    <a:pt x="1435" y="2803"/>
                  </a:cubicBezTo>
                  <a:cubicBezTo>
                    <a:pt x="1502" y="3436"/>
                    <a:pt x="1502" y="4037"/>
                    <a:pt x="1468" y="4637"/>
                  </a:cubicBezTo>
                  <a:cubicBezTo>
                    <a:pt x="1435" y="5271"/>
                    <a:pt x="1301" y="5871"/>
                    <a:pt x="1168" y="6472"/>
                  </a:cubicBezTo>
                  <a:cubicBezTo>
                    <a:pt x="1035" y="6939"/>
                    <a:pt x="868" y="7406"/>
                    <a:pt x="668" y="7873"/>
                  </a:cubicBezTo>
                  <a:cubicBezTo>
                    <a:pt x="301" y="8673"/>
                    <a:pt x="0" y="9107"/>
                    <a:pt x="34" y="9107"/>
                  </a:cubicBezTo>
                  <a:cubicBezTo>
                    <a:pt x="34" y="9111"/>
                    <a:pt x="35" y="9113"/>
                    <a:pt x="38" y="9113"/>
                  </a:cubicBezTo>
                  <a:cubicBezTo>
                    <a:pt x="60" y="9113"/>
                    <a:pt x="155" y="9011"/>
                    <a:pt x="301" y="8807"/>
                  </a:cubicBezTo>
                  <a:cubicBezTo>
                    <a:pt x="467" y="8540"/>
                    <a:pt x="668" y="8240"/>
                    <a:pt x="801" y="7940"/>
                  </a:cubicBezTo>
                  <a:cubicBezTo>
                    <a:pt x="1035" y="7473"/>
                    <a:pt x="1235" y="7006"/>
                    <a:pt x="1368" y="6505"/>
                  </a:cubicBezTo>
                  <a:cubicBezTo>
                    <a:pt x="1535" y="5905"/>
                    <a:pt x="1635" y="5271"/>
                    <a:pt x="1702" y="4671"/>
                  </a:cubicBezTo>
                  <a:cubicBezTo>
                    <a:pt x="1735" y="4037"/>
                    <a:pt x="1735" y="3403"/>
                    <a:pt x="1635" y="2803"/>
                  </a:cubicBezTo>
                  <a:cubicBezTo>
                    <a:pt x="1568" y="2269"/>
                    <a:pt x="1468" y="1769"/>
                    <a:pt x="1301" y="1302"/>
                  </a:cubicBezTo>
                  <a:cubicBezTo>
                    <a:pt x="1201" y="968"/>
                    <a:pt x="1068" y="634"/>
                    <a:pt x="934" y="334"/>
                  </a:cubicBezTo>
                  <a:cubicBezTo>
                    <a:pt x="868" y="234"/>
                    <a:pt x="801" y="101"/>
                    <a:pt x="734"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94;p16">
              <a:extLst>
                <a:ext uri="{FF2B5EF4-FFF2-40B4-BE49-F238E27FC236}">
                  <a16:creationId xmlns:a16="http://schemas.microsoft.com/office/drawing/2014/main" id="{034A8D4F-BBD9-48EE-8F3B-C483F05358C8}"/>
                </a:ext>
              </a:extLst>
            </p:cNvPr>
            <p:cNvSpPr/>
            <p:nvPr/>
          </p:nvSpPr>
          <p:spPr>
            <a:xfrm>
              <a:off x="2429120" y="2252223"/>
              <a:ext cx="44173" cy="39265"/>
            </a:xfrm>
            <a:custGeom>
              <a:avLst/>
              <a:gdLst/>
              <a:ahLst/>
              <a:cxnLst/>
              <a:rect l="l" t="t" r="r" b="b"/>
              <a:pathLst>
                <a:path w="2403" h="2136" extrusionOk="0">
                  <a:moveTo>
                    <a:pt x="0" y="0"/>
                  </a:moveTo>
                  <a:lnTo>
                    <a:pt x="0" y="0"/>
                  </a:lnTo>
                  <a:cubicBezTo>
                    <a:pt x="568" y="934"/>
                    <a:pt x="1401" y="1668"/>
                    <a:pt x="2402" y="2135"/>
                  </a:cubicBezTo>
                  <a:cubicBezTo>
                    <a:pt x="2002" y="1768"/>
                    <a:pt x="1602" y="1402"/>
                    <a:pt x="1201" y="1068"/>
                  </a:cubicBezTo>
                  <a:cubicBezTo>
                    <a:pt x="801" y="701"/>
                    <a:pt x="401" y="334"/>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95;p16">
              <a:extLst>
                <a:ext uri="{FF2B5EF4-FFF2-40B4-BE49-F238E27FC236}">
                  <a16:creationId xmlns:a16="http://schemas.microsoft.com/office/drawing/2014/main" id="{6B667473-71B9-4AAA-A09D-8952DBB3F2FD}"/>
                </a:ext>
              </a:extLst>
            </p:cNvPr>
            <p:cNvSpPr/>
            <p:nvPr/>
          </p:nvSpPr>
          <p:spPr>
            <a:xfrm>
              <a:off x="1620933" y="2881346"/>
              <a:ext cx="192391" cy="140203"/>
            </a:xfrm>
            <a:custGeom>
              <a:avLst/>
              <a:gdLst/>
              <a:ahLst/>
              <a:cxnLst/>
              <a:rect l="l" t="t" r="r" b="b"/>
              <a:pathLst>
                <a:path w="10466" h="7627" extrusionOk="0">
                  <a:moveTo>
                    <a:pt x="5238" y="1"/>
                  </a:moveTo>
                  <a:cubicBezTo>
                    <a:pt x="5238" y="1"/>
                    <a:pt x="3403" y="735"/>
                    <a:pt x="3403" y="1235"/>
                  </a:cubicBezTo>
                  <a:cubicBezTo>
                    <a:pt x="3403" y="1235"/>
                    <a:pt x="3103" y="1143"/>
                    <a:pt x="2773" y="1143"/>
                  </a:cubicBezTo>
                  <a:cubicBezTo>
                    <a:pt x="2416" y="1143"/>
                    <a:pt x="2022" y="1251"/>
                    <a:pt x="1935" y="1702"/>
                  </a:cubicBezTo>
                  <a:lnTo>
                    <a:pt x="1" y="7240"/>
                  </a:lnTo>
                  <a:cubicBezTo>
                    <a:pt x="1" y="7240"/>
                    <a:pt x="97" y="7626"/>
                    <a:pt x="567" y="7626"/>
                  </a:cubicBezTo>
                  <a:cubicBezTo>
                    <a:pt x="827" y="7626"/>
                    <a:pt x="1200" y="7508"/>
                    <a:pt x="1735" y="7139"/>
                  </a:cubicBezTo>
                  <a:cubicBezTo>
                    <a:pt x="1735" y="7139"/>
                    <a:pt x="3837" y="6706"/>
                    <a:pt x="4904" y="5672"/>
                  </a:cubicBezTo>
                  <a:cubicBezTo>
                    <a:pt x="5972" y="4671"/>
                    <a:pt x="6172" y="4004"/>
                    <a:pt x="6906" y="3971"/>
                  </a:cubicBezTo>
                  <a:cubicBezTo>
                    <a:pt x="7605" y="3939"/>
                    <a:pt x="9605" y="3635"/>
                    <a:pt x="9851" y="3635"/>
                  </a:cubicBezTo>
                  <a:cubicBezTo>
                    <a:pt x="9863" y="3635"/>
                    <a:pt x="9871" y="3635"/>
                    <a:pt x="9874" y="3637"/>
                  </a:cubicBezTo>
                  <a:cubicBezTo>
                    <a:pt x="9875" y="3637"/>
                    <a:pt x="9875" y="3638"/>
                    <a:pt x="9876" y="3638"/>
                  </a:cubicBezTo>
                  <a:cubicBezTo>
                    <a:pt x="9922" y="3638"/>
                    <a:pt x="10466" y="2400"/>
                    <a:pt x="9774" y="2203"/>
                  </a:cubicBezTo>
                  <a:cubicBezTo>
                    <a:pt x="9588" y="2137"/>
                    <a:pt x="9218" y="2114"/>
                    <a:pt x="8782" y="2114"/>
                  </a:cubicBezTo>
                  <a:cubicBezTo>
                    <a:pt x="7661" y="2114"/>
                    <a:pt x="6105" y="2269"/>
                    <a:pt x="6105" y="2269"/>
                  </a:cubicBezTo>
                  <a:lnTo>
                    <a:pt x="5204" y="2303"/>
                  </a:lnTo>
                  <a:lnTo>
                    <a:pt x="5071" y="1102"/>
                  </a:lnTo>
                  <a:lnTo>
                    <a:pt x="523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96;p16">
              <a:extLst>
                <a:ext uri="{FF2B5EF4-FFF2-40B4-BE49-F238E27FC236}">
                  <a16:creationId xmlns:a16="http://schemas.microsoft.com/office/drawing/2014/main" id="{EF648CAE-7B91-48B1-9FDB-CAB9595EE0E6}"/>
                </a:ext>
              </a:extLst>
            </p:cNvPr>
            <p:cNvSpPr/>
            <p:nvPr/>
          </p:nvSpPr>
          <p:spPr>
            <a:xfrm>
              <a:off x="1560234" y="2438015"/>
              <a:ext cx="79725" cy="219542"/>
            </a:xfrm>
            <a:custGeom>
              <a:avLst/>
              <a:gdLst/>
              <a:ahLst/>
              <a:cxnLst/>
              <a:rect l="l" t="t" r="r" b="b"/>
              <a:pathLst>
                <a:path w="4337" h="11943" extrusionOk="0">
                  <a:moveTo>
                    <a:pt x="0" y="1"/>
                  </a:moveTo>
                  <a:cubicBezTo>
                    <a:pt x="34" y="168"/>
                    <a:pt x="67" y="334"/>
                    <a:pt x="100" y="501"/>
                  </a:cubicBezTo>
                  <a:cubicBezTo>
                    <a:pt x="201" y="801"/>
                    <a:pt x="301" y="1235"/>
                    <a:pt x="467" y="1802"/>
                  </a:cubicBezTo>
                  <a:cubicBezTo>
                    <a:pt x="768" y="2903"/>
                    <a:pt x="1235" y="4437"/>
                    <a:pt x="1868" y="6105"/>
                  </a:cubicBezTo>
                  <a:cubicBezTo>
                    <a:pt x="2469" y="7740"/>
                    <a:pt x="3069" y="9207"/>
                    <a:pt x="3536" y="10275"/>
                  </a:cubicBezTo>
                  <a:cubicBezTo>
                    <a:pt x="3736" y="10808"/>
                    <a:pt x="3937" y="11209"/>
                    <a:pt x="4070" y="11509"/>
                  </a:cubicBezTo>
                  <a:cubicBezTo>
                    <a:pt x="4137" y="11676"/>
                    <a:pt x="4237" y="11809"/>
                    <a:pt x="4337" y="11943"/>
                  </a:cubicBezTo>
                  <a:cubicBezTo>
                    <a:pt x="4270" y="11776"/>
                    <a:pt x="4237" y="11609"/>
                    <a:pt x="4137" y="11476"/>
                  </a:cubicBezTo>
                  <a:lnTo>
                    <a:pt x="3636" y="10208"/>
                  </a:lnTo>
                  <a:cubicBezTo>
                    <a:pt x="3236" y="9141"/>
                    <a:pt x="2669" y="7673"/>
                    <a:pt x="2069" y="6005"/>
                  </a:cubicBezTo>
                  <a:cubicBezTo>
                    <a:pt x="1435" y="4371"/>
                    <a:pt x="968" y="2869"/>
                    <a:pt x="601" y="1769"/>
                  </a:cubicBezTo>
                  <a:lnTo>
                    <a:pt x="201" y="468"/>
                  </a:lnTo>
                  <a:cubicBezTo>
                    <a:pt x="134" y="301"/>
                    <a:pt x="100" y="134"/>
                    <a:pt x="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97;p16">
              <a:extLst>
                <a:ext uri="{FF2B5EF4-FFF2-40B4-BE49-F238E27FC236}">
                  <a16:creationId xmlns:a16="http://schemas.microsoft.com/office/drawing/2014/main" id="{89A9CAA3-8157-4C85-B3D0-2B256F7FA860}"/>
                </a:ext>
              </a:extLst>
            </p:cNvPr>
            <p:cNvSpPr/>
            <p:nvPr/>
          </p:nvSpPr>
          <p:spPr>
            <a:xfrm>
              <a:off x="1814703" y="2877670"/>
              <a:ext cx="215241" cy="176619"/>
            </a:xfrm>
            <a:custGeom>
              <a:avLst/>
              <a:gdLst/>
              <a:ahLst/>
              <a:cxnLst/>
              <a:rect l="l" t="t" r="r" b="b"/>
              <a:pathLst>
                <a:path w="11709" h="9608" extrusionOk="0">
                  <a:moveTo>
                    <a:pt x="11709" y="1"/>
                  </a:moveTo>
                  <a:lnTo>
                    <a:pt x="11709" y="1"/>
                  </a:lnTo>
                  <a:cubicBezTo>
                    <a:pt x="11576" y="134"/>
                    <a:pt x="11442" y="301"/>
                    <a:pt x="11342" y="468"/>
                  </a:cubicBezTo>
                  <a:cubicBezTo>
                    <a:pt x="11109" y="768"/>
                    <a:pt x="10742" y="1235"/>
                    <a:pt x="10341" y="1769"/>
                  </a:cubicBezTo>
                  <a:cubicBezTo>
                    <a:pt x="8040" y="4604"/>
                    <a:pt x="5204" y="6906"/>
                    <a:pt x="2002" y="8607"/>
                  </a:cubicBezTo>
                  <a:cubicBezTo>
                    <a:pt x="1402" y="8941"/>
                    <a:pt x="901" y="9174"/>
                    <a:pt x="534" y="9341"/>
                  </a:cubicBezTo>
                  <a:cubicBezTo>
                    <a:pt x="368" y="9408"/>
                    <a:pt x="167" y="9508"/>
                    <a:pt x="1" y="9608"/>
                  </a:cubicBezTo>
                  <a:cubicBezTo>
                    <a:pt x="201" y="9574"/>
                    <a:pt x="401" y="9508"/>
                    <a:pt x="568" y="9408"/>
                  </a:cubicBezTo>
                  <a:cubicBezTo>
                    <a:pt x="935" y="9274"/>
                    <a:pt x="1468" y="9041"/>
                    <a:pt x="2069" y="8740"/>
                  </a:cubicBezTo>
                  <a:cubicBezTo>
                    <a:pt x="3737" y="7940"/>
                    <a:pt x="5271" y="6939"/>
                    <a:pt x="6672" y="5772"/>
                  </a:cubicBezTo>
                  <a:cubicBezTo>
                    <a:pt x="8073" y="4638"/>
                    <a:pt x="9341" y="3303"/>
                    <a:pt x="10475" y="1869"/>
                  </a:cubicBezTo>
                  <a:cubicBezTo>
                    <a:pt x="10875" y="1302"/>
                    <a:pt x="11209" y="835"/>
                    <a:pt x="11409" y="501"/>
                  </a:cubicBezTo>
                  <a:cubicBezTo>
                    <a:pt x="11509" y="334"/>
                    <a:pt x="11609" y="168"/>
                    <a:pt x="11709"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98;p16">
              <a:extLst>
                <a:ext uri="{FF2B5EF4-FFF2-40B4-BE49-F238E27FC236}">
                  <a16:creationId xmlns:a16="http://schemas.microsoft.com/office/drawing/2014/main" id="{B3489765-FF4F-4CA6-9D52-847B4B158810}"/>
                </a:ext>
              </a:extLst>
            </p:cNvPr>
            <p:cNvSpPr/>
            <p:nvPr/>
          </p:nvSpPr>
          <p:spPr>
            <a:xfrm>
              <a:off x="1427164" y="2769746"/>
              <a:ext cx="77905" cy="29486"/>
            </a:xfrm>
            <a:custGeom>
              <a:avLst/>
              <a:gdLst/>
              <a:ahLst/>
              <a:cxnLst/>
              <a:rect l="l" t="t" r="r" b="b"/>
              <a:pathLst>
                <a:path w="4238" h="1604" extrusionOk="0">
                  <a:moveTo>
                    <a:pt x="4237" y="1"/>
                  </a:moveTo>
                  <a:lnTo>
                    <a:pt x="4237" y="1"/>
                  </a:lnTo>
                  <a:cubicBezTo>
                    <a:pt x="3470" y="34"/>
                    <a:pt x="2736" y="201"/>
                    <a:pt x="2036" y="535"/>
                  </a:cubicBezTo>
                  <a:cubicBezTo>
                    <a:pt x="1302" y="735"/>
                    <a:pt x="601" y="1102"/>
                    <a:pt x="1" y="1602"/>
                  </a:cubicBezTo>
                  <a:cubicBezTo>
                    <a:pt x="3" y="1603"/>
                    <a:pt x="6" y="1604"/>
                    <a:pt x="10" y="1604"/>
                  </a:cubicBezTo>
                  <a:cubicBezTo>
                    <a:pt x="123" y="1604"/>
                    <a:pt x="972" y="1121"/>
                    <a:pt x="2102" y="701"/>
                  </a:cubicBezTo>
                  <a:cubicBezTo>
                    <a:pt x="3270" y="268"/>
                    <a:pt x="4237" y="68"/>
                    <a:pt x="423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99;p16">
              <a:extLst>
                <a:ext uri="{FF2B5EF4-FFF2-40B4-BE49-F238E27FC236}">
                  <a16:creationId xmlns:a16="http://schemas.microsoft.com/office/drawing/2014/main" id="{25546349-D051-4CD2-83B8-671E80EDCAEB}"/>
                </a:ext>
              </a:extLst>
            </p:cNvPr>
            <p:cNvSpPr/>
            <p:nvPr/>
          </p:nvSpPr>
          <p:spPr>
            <a:xfrm>
              <a:off x="1536925" y="2398162"/>
              <a:ext cx="59504" cy="153310"/>
            </a:xfrm>
            <a:custGeom>
              <a:avLst/>
              <a:gdLst/>
              <a:ahLst/>
              <a:cxnLst/>
              <a:rect l="l" t="t" r="r" b="b"/>
              <a:pathLst>
                <a:path w="3237" h="8340" extrusionOk="0">
                  <a:moveTo>
                    <a:pt x="801" y="1"/>
                  </a:moveTo>
                  <a:cubicBezTo>
                    <a:pt x="568" y="1502"/>
                    <a:pt x="1" y="3036"/>
                    <a:pt x="268" y="4537"/>
                  </a:cubicBezTo>
                  <a:cubicBezTo>
                    <a:pt x="567" y="6033"/>
                    <a:pt x="1827" y="7728"/>
                    <a:pt x="3222" y="8301"/>
                  </a:cubicBezTo>
                  <a:lnTo>
                    <a:pt x="3222" y="8301"/>
                  </a:lnTo>
                  <a:cubicBezTo>
                    <a:pt x="2228" y="5578"/>
                    <a:pt x="1432" y="2822"/>
                    <a:pt x="801" y="1"/>
                  </a:cubicBezTo>
                  <a:close/>
                  <a:moveTo>
                    <a:pt x="3222" y="8301"/>
                  </a:moveTo>
                  <a:cubicBezTo>
                    <a:pt x="3227" y="8314"/>
                    <a:pt x="3232" y="8327"/>
                    <a:pt x="3236" y="8340"/>
                  </a:cubicBezTo>
                  <a:lnTo>
                    <a:pt x="3236" y="8306"/>
                  </a:lnTo>
                  <a:cubicBezTo>
                    <a:pt x="3232" y="8305"/>
                    <a:pt x="3227" y="8303"/>
                    <a:pt x="3222" y="830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300;p16">
              <a:extLst>
                <a:ext uri="{FF2B5EF4-FFF2-40B4-BE49-F238E27FC236}">
                  <a16:creationId xmlns:a16="http://schemas.microsoft.com/office/drawing/2014/main" id="{68289C03-E29E-43AC-9A71-30DACC9D8B9A}"/>
                </a:ext>
              </a:extLst>
            </p:cNvPr>
            <p:cNvSpPr/>
            <p:nvPr/>
          </p:nvSpPr>
          <p:spPr>
            <a:xfrm>
              <a:off x="1838619" y="2958626"/>
              <a:ext cx="206656" cy="129137"/>
            </a:xfrm>
            <a:custGeom>
              <a:avLst/>
              <a:gdLst/>
              <a:ahLst/>
              <a:cxnLst/>
              <a:rect l="l" t="t" r="r" b="b"/>
              <a:pathLst>
                <a:path w="11242" h="7025" extrusionOk="0">
                  <a:moveTo>
                    <a:pt x="11242" y="0"/>
                  </a:moveTo>
                  <a:lnTo>
                    <a:pt x="11242" y="0"/>
                  </a:lnTo>
                  <a:cubicBezTo>
                    <a:pt x="7806" y="2302"/>
                    <a:pt x="3770" y="4837"/>
                    <a:pt x="1" y="6571"/>
                  </a:cubicBezTo>
                  <a:cubicBezTo>
                    <a:pt x="918" y="6879"/>
                    <a:pt x="1847" y="7025"/>
                    <a:pt x="2758" y="7025"/>
                  </a:cubicBezTo>
                  <a:cubicBezTo>
                    <a:pt x="6781" y="7025"/>
                    <a:pt x="10453" y="4189"/>
                    <a:pt x="11242"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301;p16">
              <a:extLst>
                <a:ext uri="{FF2B5EF4-FFF2-40B4-BE49-F238E27FC236}">
                  <a16:creationId xmlns:a16="http://schemas.microsoft.com/office/drawing/2014/main" id="{4634D3C9-4006-4880-8D8F-FE04AFEECECC}"/>
                </a:ext>
              </a:extLst>
            </p:cNvPr>
            <p:cNvSpPr/>
            <p:nvPr/>
          </p:nvSpPr>
          <p:spPr>
            <a:xfrm>
              <a:off x="2205313" y="2299448"/>
              <a:ext cx="17188" cy="212777"/>
            </a:xfrm>
            <a:custGeom>
              <a:avLst/>
              <a:gdLst/>
              <a:ahLst/>
              <a:cxnLst/>
              <a:rect l="l" t="t" r="r" b="b"/>
              <a:pathLst>
                <a:path w="935" h="11575" extrusionOk="0">
                  <a:moveTo>
                    <a:pt x="300" y="0"/>
                  </a:moveTo>
                  <a:lnTo>
                    <a:pt x="300" y="0"/>
                  </a:lnTo>
                  <a:cubicBezTo>
                    <a:pt x="267" y="33"/>
                    <a:pt x="334" y="667"/>
                    <a:pt x="434" y="1735"/>
                  </a:cubicBezTo>
                  <a:cubicBezTo>
                    <a:pt x="701" y="4470"/>
                    <a:pt x="634" y="7205"/>
                    <a:pt x="267" y="9907"/>
                  </a:cubicBezTo>
                  <a:cubicBezTo>
                    <a:pt x="100" y="10941"/>
                    <a:pt x="0" y="11575"/>
                    <a:pt x="33" y="11575"/>
                  </a:cubicBezTo>
                  <a:cubicBezTo>
                    <a:pt x="67" y="11442"/>
                    <a:pt x="134" y="11308"/>
                    <a:pt x="167" y="11175"/>
                  </a:cubicBezTo>
                  <a:cubicBezTo>
                    <a:pt x="234" y="10874"/>
                    <a:pt x="334" y="10474"/>
                    <a:pt x="400" y="9940"/>
                  </a:cubicBezTo>
                  <a:cubicBezTo>
                    <a:pt x="867" y="7205"/>
                    <a:pt x="934" y="4437"/>
                    <a:pt x="601" y="1701"/>
                  </a:cubicBezTo>
                  <a:cubicBezTo>
                    <a:pt x="534" y="1168"/>
                    <a:pt x="467" y="767"/>
                    <a:pt x="400" y="467"/>
                  </a:cubicBezTo>
                  <a:cubicBezTo>
                    <a:pt x="367" y="300"/>
                    <a:pt x="334" y="167"/>
                    <a:pt x="30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302;p16">
              <a:extLst>
                <a:ext uri="{FF2B5EF4-FFF2-40B4-BE49-F238E27FC236}">
                  <a16:creationId xmlns:a16="http://schemas.microsoft.com/office/drawing/2014/main" id="{86C08FF0-08A9-4B22-A320-ABB83A69FB26}"/>
                </a:ext>
              </a:extLst>
            </p:cNvPr>
            <p:cNvSpPr/>
            <p:nvPr/>
          </p:nvSpPr>
          <p:spPr>
            <a:xfrm>
              <a:off x="1709850" y="2165770"/>
              <a:ext cx="412081" cy="612174"/>
            </a:xfrm>
            <a:custGeom>
              <a:avLst/>
              <a:gdLst/>
              <a:ahLst/>
              <a:cxnLst/>
              <a:rect l="l" t="t" r="r" b="b"/>
              <a:pathLst>
                <a:path w="22417" h="33302" extrusionOk="0">
                  <a:moveTo>
                    <a:pt x="20015" y="0"/>
                  </a:moveTo>
                  <a:lnTo>
                    <a:pt x="1" y="30856"/>
                  </a:lnTo>
                  <a:cubicBezTo>
                    <a:pt x="2861" y="32286"/>
                    <a:pt x="6171" y="33302"/>
                    <a:pt x="9348" y="33302"/>
                  </a:cubicBezTo>
                  <a:cubicBezTo>
                    <a:pt x="11579" y="33302"/>
                    <a:pt x="13746" y="32801"/>
                    <a:pt x="15645" y="31589"/>
                  </a:cubicBezTo>
                  <a:cubicBezTo>
                    <a:pt x="16179" y="32233"/>
                    <a:pt x="16955" y="32517"/>
                    <a:pt x="17770" y="32517"/>
                  </a:cubicBezTo>
                  <a:cubicBezTo>
                    <a:pt x="18939" y="32517"/>
                    <a:pt x="20188" y="31933"/>
                    <a:pt x="20915" y="30989"/>
                  </a:cubicBezTo>
                  <a:cubicBezTo>
                    <a:pt x="22183" y="29388"/>
                    <a:pt x="22316" y="27220"/>
                    <a:pt x="22316" y="25151"/>
                  </a:cubicBezTo>
                  <a:cubicBezTo>
                    <a:pt x="22417" y="16745"/>
                    <a:pt x="21216" y="8373"/>
                    <a:pt x="200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303;p16">
              <a:extLst>
                <a:ext uri="{FF2B5EF4-FFF2-40B4-BE49-F238E27FC236}">
                  <a16:creationId xmlns:a16="http://schemas.microsoft.com/office/drawing/2014/main" id="{A82127E0-C6AA-4CAD-BD1A-61E4F29D0EE1}"/>
                </a:ext>
              </a:extLst>
            </p:cNvPr>
            <p:cNvSpPr/>
            <p:nvPr/>
          </p:nvSpPr>
          <p:spPr>
            <a:xfrm>
              <a:off x="1622165" y="1749131"/>
              <a:ext cx="516328" cy="1003464"/>
            </a:xfrm>
            <a:custGeom>
              <a:avLst/>
              <a:gdLst/>
              <a:ahLst/>
              <a:cxnLst/>
              <a:rect l="l" t="t" r="r" b="b"/>
              <a:pathLst>
                <a:path w="28088" h="54588" extrusionOk="0">
                  <a:moveTo>
                    <a:pt x="19380" y="0"/>
                  </a:moveTo>
                  <a:cubicBezTo>
                    <a:pt x="18370" y="0"/>
                    <a:pt x="17376" y="244"/>
                    <a:pt x="16498" y="784"/>
                  </a:cubicBezTo>
                  <a:lnTo>
                    <a:pt x="16498" y="784"/>
                  </a:lnTo>
                  <a:cubicBezTo>
                    <a:pt x="16254" y="752"/>
                    <a:pt x="16009" y="736"/>
                    <a:pt x="15764" y="736"/>
                  </a:cubicBezTo>
                  <a:cubicBezTo>
                    <a:pt x="13932" y="736"/>
                    <a:pt x="12107" y="1600"/>
                    <a:pt x="10741" y="2851"/>
                  </a:cubicBezTo>
                  <a:cubicBezTo>
                    <a:pt x="9140" y="4352"/>
                    <a:pt x="8073" y="6320"/>
                    <a:pt x="7206" y="8322"/>
                  </a:cubicBezTo>
                  <a:cubicBezTo>
                    <a:pt x="5538" y="12224"/>
                    <a:pt x="4570" y="16361"/>
                    <a:pt x="3603" y="20497"/>
                  </a:cubicBezTo>
                  <a:cubicBezTo>
                    <a:pt x="2169" y="26601"/>
                    <a:pt x="768" y="32739"/>
                    <a:pt x="367" y="38977"/>
                  </a:cubicBezTo>
                  <a:cubicBezTo>
                    <a:pt x="0" y="45248"/>
                    <a:pt x="1868" y="48917"/>
                    <a:pt x="4537" y="54588"/>
                  </a:cubicBezTo>
                  <a:lnTo>
                    <a:pt x="14077" y="53254"/>
                  </a:lnTo>
                  <a:lnTo>
                    <a:pt x="14077" y="51452"/>
                  </a:lnTo>
                  <a:lnTo>
                    <a:pt x="15345" y="53254"/>
                  </a:lnTo>
                  <a:lnTo>
                    <a:pt x="19047" y="52687"/>
                  </a:lnTo>
                  <a:cubicBezTo>
                    <a:pt x="19047" y="52687"/>
                    <a:pt x="20178" y="43046"/>
                    <a:pt x="20182" y="43046"/>
                  </a:cubicBezTo>
                  <a:cubicBezTo>
                    <a:pt x="20182" y="43046"/>
                    <a:pt x="20182" y="43046"/>
                    <a:pt x="20182" y="43046"/>
                  </a:cubicBezTo>
                  <a:cubicBezTo>
                    <a:pt x="20182" y="43080"/>
                    <a:pt x="21916" y="52253"/>
                    <a:pt x="21916" y="52253"/>
                  </a:cubicBezTo>
                  <a:lnTo>
                    <a:pt x="25018" y="51953"/>
                  </a:lnTo>
                  <a:cubicBezTo>
                    <a:pt x="28087" y="39811"/>
                    <a:pt x="24585" y="31805"/>
                    <a:pt x="26353" y="19396"/>
                  </a:cubicBezTo>
                  <a:cubicBezTo>
                    <a:pt x="26786" y="16427"/>
                    <a:pt x="27420" y="13492"/>
                    <a:pt x="27420" y="10523"/>
                  </a:cubicBezTo>
                  <a:cubicBezTo>
                    <a:pt x="27420" y="7554"/>
                    <a:pt x="26619" y="4419"/>
                    <a:pt x="24585" y="2251"/>
                  </a:cubicBezTo>
                  <a:cubicBezTo>
                    <a:pt x="23243" y="866"/>
                    <a:pt x="21284" y="0"/>
                    <a:pt x="19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304;p16">
              <a:extLst>
                <a:ext uri="{FF2B5EF4-FFF2-40B4-BE49-F238E27FC236}">
                  <a16:creationId xmlns:a16="http://schemas.microsoft.com/office/drawing/2014/main" id="{0C4F0A68-F5FA-4F87-8EA1-12CBC7FC376D}"/>
                </a:ext>
              </a:extLst>
            </p:cNvPr>
            <p:cNvSpPr/>
            <p:nvPr/>
          </p:nvSpPr>
          <p:spPr>
            <a:xfrm>
              <a:off x="1933050" y="1757991"/>
              <a:ext cx="109174" cy="959658"/>
            </a:xfrm>
            <a:custGeom>
              <a:avLst/>
              <a:gdLst/>
              <a:ahLst/>
              <a:cxnLst/>
              <a:rect l="l" t="t" r="r" b="b"/>
              <a:pathLst>
                <a:path w="5939" h="52205" extrusionOk="0">
                  <a:moveTo>
                    <a:pt x="1" y="1"/>
                  </a:moveTo>
                  <a:lnTo>
                    <a:pt x="28" y="7"/>
                  </a:lnTo>
                  <a:lnTo>
                    <a:pt x="28" y="7"/>
                  </a:lnTo>
                  <a:cubicBezTo>
                    <a:pt x="19" y="3"/>
                    <a:pt x="10" y="1"/>
                    <a:pt x="1" y="1"/>
                  </a:cubicBezTo>
                  <a:close/>
                  <a:moveTo>
                    <a:pt x="28" y="7"/>
                  </a:moveTo>
                  <a:lnTo>
                    <a:pt x="28" y="7"/>
                  </a:lnTo>
                  <a:cubicBezTo>
                    <a:pt x="52" y="19"/>
                    <a:pt x="76" y="43"/>
                    <a:pt x="101" y="67"/>
                  </a:cubicBezTo>
                  <a:lnTo>
                    <a:pt x="501" y="234"/>
                  </a:lnTo>
                  <a:cubicBezTo>
                    <a:pt x="968" y="468"/>
                    <a:pt x="1435" y="734"/>
                    <a:pt x="1869" y="1068"/>
                  </a:cubicBezTo>
                  <a:cubicBezTo>
                    <a:pt x="2536" y="1568"/>
                    <a:pt x="3103" y="2169"/>
                    <a:pt x="3603" y="2869"/>
                  </a:cubicBezTo>
                  <a:cubicBezTo>
                    <a:pt x="4270" y="3770"/>
                    <a:pt x="4771" y="4771"/>
                    <a:pt x="5138" y="5838"/>
                  </a:cubicBezTo>
                  <a:cubicBezTo>
                    <a:pt x="5538" y="7139"/>
                    <a:pt x="5738" y="8507"/>
                    <a:pt x="5738" y="9841"/>
                  </a:cubicBezTo>
                  <a:cubicBezTo>
                    <a:pt x="5738" y="11409"/>
                    <a:pt x="5538" y="12977"/>
                    <a:pt x="5171" y="14478"/>
                  </a:cubicBezTo>
                  <a:cubicBezTo>
                    <a:pt x="4470" y="17713"/>
                    <a:pt x="3003" y="21049"/>
                    <a:pt x="1935" y="24752"/>
                  </a:cubicBezTo>
                  <a:cubicBezTo>
                    <a:pt x="1435" y="26553"/>
                    <a:pt x="1068" y="28354"/>
                    <a:pt x="834" y="30222"/>
                  </a:cubicBezTo>
                  <a:cubicBezTo>
                    <a:pt x="601" y="31923"/>
                    <a:pt x="468" y="33658"/>
                    <a:pt x="434" y="35393"/>
                  </a:cubicBezTo>
                  <a:cubicBezTo>
                    <a:pt x="401" y="38328"/>
                    <a:pt x="568" y="41263"/>
                    <a:pt x="901" y="44199"/>
                  </a:cubicBezTo>
                  <a:cubicBezTo>
                    <a:pt x="1201" y="46667"/>
                    <a:pt x="1502" y="48669"/>
                    <a:pt x="1735" y="50070"/>
                  </a:cubicBezTo>
                  <a:lnTo>
                    <a:pt x="2035" y="51638"/>
                  </a:lnTo>
                  <a:cubicBezTo>
                    <a:pt x="2059" y="51758"/>
                    <a:pt x="2083" y="51878"/>
                    <a:pt x="2095" y="51973"/>
                  </a:cubicBezTo>
                  <a:lnTo>
                    <a:pt x="2095" y="51973"/>
                  </a:lnTo>
                  <a:cubicBezTo>
                    <a:pt x="2085" y="51889"/>
                    <a:pt x="2069" y="51788"/>
                    <a:pt x="2069" y="51671"/>
                  </a:cubicBezTo>
                  <a:cubicBezTo>
                    <a:pt x="2002" y="51271"/>
                    <a:pt x="1935" y="50737"/>
                    <a:pt x="1802" y="50070"/>
                  </a:cubicBezTo>
                  <a:cubicBezTo>
                    <a:pt x="1602" y="48669"/>
                    <a:pt x="1301" y="46701"/>
                    <a:pt x="1035" y="44199"/>
                  </a:cubicBezTo>
                  <a:cubicBezTo>
                    <a:pt x="701" y="41297"/>
                    <a:pt x="568" y="38361"/>
                    <a:pt x="601" y="35426"/>
                  </a:cubicBezTo>
                  <a:cubicBezTo>
                    <a:pt x="668" y="33691"/>
                    <a:pt x="801" y="31990"/>
                    <a:pt x="1035" y="30289"/>
                  </a:cubicBezTo>
                  <a:cubicBezTo>
                    <a:pt x="1301" y="28421"/>
                    <a:pt x="1668" y="26620"/>
                    <a:pt x="2169" y="24818"/>
                  </a:cubicBezTo>
                  <a:cubicBezTo>
                    <a:pt x="3203" y="21182"/>
                    <a:pt x="4671" y="17813"/>
                    <a:pt x="5371" y="14544"/>
                  </a:cubicBezTo>
                  <a:cubicBezTo>
                    <a:pt x="5738" y="13010"/>
                    <a:pt x="5938" y="11442"/>
                    <a:pt x="5938" y="9874"/>
                  </a:cubicBezTo>
                  <a:cubicBezTo>
                    <a:pt x="5938" y="8507"/>
                    <a:pt x="5705" y="7139"/>
                    <a:pt x="5271" y="5838"/>
                  </a:cubicBezTo>
                  <a:cubicBezTo>
                    <a:pt x="4904" y="4737"/>
                    <a:pt x="4404" y="3737"/>
                    <a:pt x="3703" y="2836"/>
                  </a:cubicBezTo>
                  <a:cubicBezTo>
                    <a:pt x="3203" y="2135"/>
                    <a:pt x="2602" y="1535"/>
                    <a:pt x="1902" y="1035"/>
                  </a:cubicBezTo>
                  <a:cubicBezTo>
                    <a:pt x="1468" y="701"/>
                    <a:pt x="1001" y="401"/>
                    <a:pt x="501" y="201"/>
                  </a:cubicBezTo>
                  <a:lnTo>
                    <a:pt x="134" y="34"/>
                  </a:lnTo>
                  <a:lnTo>
                    <a:pt x="28" y="7"/>
                  </a:lnTo>
                  <a:close/>
                  <a:moveTo>
                    <a:pt x="2095" y="51973"/>
                  </a:moveTo>
                  <a:lnTo>
                    <a:pt x="2095" y="51973"/>
                  </a:lnTo>
                  <a:cubicBezTo>
                    <a:pt x="2099" y="52008"/>
                    <a:pt x="2102" y="52040"/>
                    <a:pt x="2102" y="52069"/>
                  </a:cubicBezTo>
                  <a:lnTo>
                    <a:pt x="2102" y="52069"/>
                  </a:lnTo>
                  <a:cubicBezTo>
                    <a:pt x="2102" y="52042"/>
                    <a:pt x="2099" y="52009"/>
                    <a:pt x="2095" y="51973"/>
                  </a:cubicBezTo>
                  <a:close/>
                  <a:moveTo>
                    <a:pt x="2102" y="52071"/>
                  </a:moveTo>
                  <a:cubicBezTo>
                    <a:pt x="2102" y="52105"/>
                    <a:pt x="2135" y="52138"/>
                    <a:pt x="2135" y="52205"/>
                  </a:cubicBezTo>
                  <a:cubicBezTo>
                    <a:pt x="2135" y="52138"/>
                    <a:pt x="2135" y="52105"/>
                    <a:pt x="2102" y="5207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305;p16">
              <a:extLst>
                <a:ext uri="{FF2B5EF4-FFF2-40B4-BE49-F238E27FC236}">
                  <a16:creationId xmlns:a16="http://schemas.microsoft.com/office/drawing/2014/main" id="{0C507934-DAF2-4B82-8CBE-D37F5EF2C37C}"/>
                </a:ext>
              </a:extLst>
            </p:cNvPr>
            <p:cNvSpPr/>
            <p:nvPr/>
          </p:nvSpPr>
          <p:spPr>
            <a:xfrm>
              <a:off x="1716596" y="1796006"/>
              <a:ext cx="164358" cy="805135"/>
            </a:xfrm>
            <a:custGeom>
              <a:avLst/>
              <a:gdLst/>
              <a:ahLst/>
              <a:cxnLst/>
              <a:rect l="l" t="t" r="r" b="b"/>
              <a:pathLst>
                <a:path w="8941" h="43799" extrusionOk="0">
                  <a:moveTo>
                    <a:pt x="8940" y="1"/>
                  </a:moveTo>
                  <a:cubicBezTo>
                    <a:pt x="8940" y="1"/>
                    <a:pt x="8907" y="34"/>
                    <a:pt x="8873" y="101"/>
                  </a:cubicBezTo>
                  <a:lnTo>
                    <a:pt x="8707" y="401"/>
                  </a:lnTo>
                  <a:cubicBezTo>
                    <a:pt x="8573" y="701"/>
                    <a:pt x="8340" y="1068"/>
                    <a:pt x="8106" y="1569"/>
                  </a:cubicBezTo>
                  <a:lnTo>
                    <a:pt x="7673" y="2402"/>
                  </a:lnTo>
                  <a:cubicBezTo>
                    <a:pt x="7506" y="2736"/>
                    <a:pt x="7372" y="3070"/>
                    <a:pt x="7172" y="3437"/>
                  </a:cubicBezTo>
                  <a:cubicBezTo>
                    <a:pt x="6839" y="4170"/>
                    <a:pt x="6438" y="4971"/>
                    <a:pt x="6038" y="5938"/>
                  </a:cubicBezTo>
                  <a:lnTo>
                    <a:pt x="5438" y="7406"/>
                  </a:lnTo>
                  <a:cubicBezTo>
                    <a:pt x="5238" y="7940"/>
                    <a:pt x="5037" y="8473"/>
                    <a:pt x="4804" y="9041"/>
                  </a:cubicBezTo>
                  <a:cubicBezTo>
                    <a:pt x="4404" y="10175"/>
                    <a:pt x="3970" y="11409"/>
                    <a:pt x="3570" y="12676"/>
                  </a:cubicBezTo>
                  <a:cubicBezTo>
                    <a:pt x="2669" y="15512"/>
                    <a:pt x="1969" y="18347"/>
                    <a:pt x="1401" y="21216"/>
                  </a:cubicBezTo>
                  <a:cubicBezTo>
                    <a:pt x="834" y="24118"/>
                    <a:pt x="467" y="27053"/>
                    <a:pt x="234" y="29989"/>
                  </a:cubicBezTo>
                  <a:cubicBezTo>
                    <a:pt x="167" y="31323"/>
                    <a:pt x="67" y="32624"/>
                    <a:pt x="67" y="33825"/>
                  </a:cubicBezTo>
                  <a:cubicBezTo>
                    <a:pt x="34" y="34425"/>
                    <a:pt x="0" y="35026"/>
                    <a:pt x="34" y="35560"/>
                  </a:cubicBezTo>
                  <a:cubicBezTo>
                    <a:pt x="67" y="36127"/>
                    <a:pt x="67" y="36660"/>
                    <a:pt x="67" y="37194"/>
                  </a:cubicBezTo>
                  <a:cubicBezTo>
                    <a:pt x="67" y="38228"/>
                    <a:pt x="134" y="39129"/>
                    <a:pt x="167" y="39963"/>
                  </a:cubicBezTo>
                  <a:cubicBezTo>
                    <a:pt x="201" y="40363"/>
                    <a:pt x="201" y="40730"/>
                    <a:pt x="234" y="41063"/>
                  </a:cubicBezTo>
                  <a:cubicBezTo>
                    <a:pt x="267" y="41430"/>
                    <a:pt x="301" y="41731"/>
                    <a:pt x="334" y="42031"/>
                  </a:cubicBezTo>
                  <a:lnTo>
                    <a:pt x="467" y="43332"/>
                  </a:lnTo>
                  <a:cubicBezTo>
                    <a:pt x="434" y="42998"/>
                    <a:pt x="401" y="42565"/>
                    <a:pt x="367" y="41997"/>
                  </a:cubicBezTo>
                  <a:cubicBezTo>
                    <a:pt x="367" y="41731"/>
                    <a:pt x="301" y="41430"/>
                    <a:pt x="301" y="41063"/>
                  </a:cubicBezTo>
                  <a:cubicBezTo>
                    <a:pt x="267" y="40730"/>
                    <a:pt x="234" y="40363"/>
                    <a:pt x="234" y="39929"/>
                  </a:cubicBezTo>
                  <a:cubicBezTo>
                    <a:pt x="234" y="39129"/>
                    <a:pt x="167" y="38195"/>
                    <a:pt x="167" y="37161"/>
                  </a:cubicBezTo>
                  <a:cubicBezTo>
                    <a:pt x="167" y="36660"/>
                    <a:pt x="167" y="36127"/>
                    <a:pt x="167" y="35560"/>
                  </a:cubicBezTo>
                  <a:cubicBezTo>
                    <a:pt x="167" y="35026"/>
                    <a:pt x="201" y="34425"/>
                    <a:pt x="201" y="33825"/>
                  </a:cubicBezTo>
                  <a:cubicBezTo>
                    <a:pt x="201" y="32624"/>
                    <a:pt x="301" y="31357"/>
                    <a:pt x="401" y="29989"/>
                  </a:cubicBezTo>
                  <a:cubicBezTo>
                    <a:pt x="634" y="27087"/>
                    <a:pt x="1035" y="24151"/>
                    <a:pt x="1568" y="21283"/>
                  </a:cubicBezTo>
                  <a:cubicBezTo>
                    <a:pt x="2135" y="18414"/>
                    <a:pt x="2836" y="15545"/>
                    <a:pt x="3703" y="12743"/>
                  </a:cubicBezTo>
                  <a:cubicBezTo>
                    <a:pt x="4137" y="11476"/>
                    <a:pt x="4537" y="10241"/>
                    <a:pt x="4971" y="9107"/>
                  </a:cubicBezTo>
                  <a:cubicBezTo>
                    <a:pt x="5171" y="8574"/>
                    <a:pt x="5371" y="8006"/>
                    <a:pt x="5571" y="7506"/>
                  </a:cubicBezTo>
                  <a:cubicBezTo>
                    <a:pt x="5771" y="6972"/>
                    <a:pt x="5971" y="6472"/>
                    <a:pt x="6172" y="6005"/>
                  </a:cubicBezTo>
                  <a:cubicBezTo>
                    <a:pt x="6538" y="5038"/>
                    <a:pt x="6972" y="4204"/>
                    <a:pt x="7272" y="3470"/>
                  </a:cubicBezTo>
                  <a:cubicBezTo>
                    <a:pt x="7439" y="3103"/>
                    <a:pt x="7606" y="2736"/>
                    <a:pt x="7739" y="2436"/>
                  </a:cubicBezTo>
                  <a:cubicBezTo>
                    <a:pt x="7906" y="2169"/>
                    <a:pt x="8040" y="1869"/>
                    <a:pt x="8173" y="1602"/>
                  </a:cubicBezTo>
                  <a:cubicBezTo>
                    <a:pt x="8406" y="1102"/>
                    <a:pt x="8607" y="701"/>
                    <a:pt x="8740" y="434"/>
                  </a:cubicBezTo>
                  <a:cubicBezTo>
                    <a:pt x="8807" y="301"/>
                    <a:pt x="8873" y="201"/>
                    <a:pt x="8907" y="101"/>
                  </a:cubicBezTo>
                  <a:cubicBezTo>
                    <a:pt x="8907" y="67"/>
                    <a:pt x="8940" y="34"/>
                    <a:pt x="8940" y="1"/>
                  </a:cubicBezTo>
                  <a:close/>
                  <a:moveTo>
                    <a:pt x="467" y="43332"/>
                  </a:moveTo>
                  <a:lnTo>
                    <a:pt x="467" y="43665"/>
                  </a:lnTo>
                  <a:cubicBezTo>
                    <a:pt x="490" y="43688"/>
                    <a:pt x="497" y="43726"/>
                    <a:pt x="510" y="43758"/>
                  </a:cubicBezTo>
                  <a:lnTo>
                    <a:pt x="510" y="43758"/>
                  </a:lnTo>
                  <a:cubicBezTo>
                    <a:pt x="506" y="43738"/>
                    <a:pt x="514" y="43719"/>
                    <a:pt x="534" y="43699"/>
                  </a:cubicBezTo>
                  <a:cubicBezTo>
                    <a:pt x="534" y="43599"/>
                    <a:pt x="501" y="43499"/>
                    <a:pt x="467" y="43332"/>
                  </a:cubicBezTo>
                  <a:close/>
                  <a:moveTo>
                    <a:pt x="510" y="43758"/>
                  </a:moveTo>
                  <a:cubicBezTo>
                    <a:pt x="513" y="43772"/>
                    <a:pt x="521" y="43785"/>
                    <a:pt x="534" y="43799"/>
                  </a:cubicBezTo>
                  <a:cubicBezTo>
                    <a:pt x="523" y="43788"/>
                    <a:pt x="516" y="43774"/>
                    <a:pt x="510" y="43758"/>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306;p16">
              <a:extLst>
                <a:ext uri="{FF2B5EF4-FFF2-40B4-BE49-F238E27FC236}">
                  <a16:creationId xmlns:a16="http://schemas.microsoft.com/office/drawing/2014/main" id="{F0371F0B-370E-40A6-A88B-DF4962E5A939}"/>
                </a:ext>
              </a:extLst>
            </p:cNvPr>
            <p:cNvSpPr/>
            <p:nvPr/>
          </p:nvSpPr>
          <p:spPr>
            <a:xfrm>
              <a:off x="1768710" y="1883084"/>
              <a:ext cx="111619" cy="852966"/>
            </a:xfrm>
            <a:custGeom>
              <a:avLst/>
              <a:gdLst/>
              <a:ahLst/>
              <a:cxnLst/>
              <a:rect l="l" t="t" r="r" b="b"/>
              <a:pathLst>
                <a:path w="6072" h="46401" extrusionOk="0">
                  <a:moveTo>
                    <a:pt x="6072" y="0"/>
                  </a:moveTo>
                  <a:cubicBezTo>
                    <a:pt x="6038" y="34"/>
                    <a:pt x="6038" y="67"/>
                    <a:pt x="6005" y="134"/>
                  </a:cubicBezTo>
                  <a:lnTo>
                    <a:pt x="5872" y="434"/>
                  </a:lnTo>
                  <a:lnTo>
                    <a:pt x="5371" y="1735"/>
                  </a:lnTo>
                  <a:cubicBezTo>
                    <a:pt x="5138" y="2269"/>
                    <a:pt x="4871" y="2969"/>
                    <a:pt x="4571" y="3770"/>
                  </a:cubicBezTo>
                  <a:cubicBezTo>
                    <a:pt x="4304" y="4570"/>
                    <a:pt x="3970" y="5471"/>
                    <a:pt x="3637" y="6505"/>
                  </a:cubicBezTo>
                  <a:cubicBezTo>
                    <a:pt x="3303" y="7539"/>
                    <a:pt x="2936" y="8640"/>
                    <a:pt x="2636" y="9874"/>
                  </a:cubicBezTo>
                  <a:cubicBezTo>
                    <a:pt x="2469" y="10475"/>
                    <a:pt x="2269" y="11108"/>
                    <a:pt x="2102" y="11776"/>
                  </a:cubicBezTo>
                  <a:cubicBezTo>
                    <a:pt x="1969" y="12443"/>
                    <a:pt x="1802" y="13110"/>
                    <a:pt x="1635" y="13777"/>
                  </a:cubicBezTo>
                  <a:cubicBezTo>
                    <a:pt x="1002" y="16812"/>
                    <a:pt x="535" y="19848"/>
                    <a:pt x="268" y="22950"/>
                  </a:cubicBezTo>
                  <a:cubicBezTo>
                    <a:pt x="34" y="26019"/>
                    <a:pt x="1" y="29088"/>
                    <a:pt x="201" y="32157"/>
                  </a:cubicBezTo>
                  <a:cubicBezTo>
                    <a:pt x="268" y="32891"/>
                    <a:pt x="334" y="33558"/>
                    <a:pt x="368" y="34258"/>
                  </a:cubicBezTo>
                  <a:cubicBezTo>
                    <a:pt x="401" y="34959"/>
                    <a:pt x="535" y="35559"/>
                    <a:pt x="601" y="36193"/>
                  </a:cubicBezTo>
                  <a:cubicBezTo>
                    <a:pt x="701" y="36827"/>
                    <a:pt x="768" y="37427"/>
                    <a:pt x="868" y="37994"/>
                  </a:cubicBezTo>
                  <a:cubicBezTo>
                    <a:pt x="968" y="38595"/>
                    <a:pt x="1102" y="39162"/>
                    <a:pt x="1168" y="39662"/>
                  </a:cubicBezTo>
                  <a:cubicBezTo>
                    <a:pt x="1368" y="40730"/>
                    <a:pt x="1635" y="41664"/>
                    <a:pt x="1802" y="42498"/>
                  </a:cubicBezTo>
                  <a:cubicBezTo>
                    <a:pt x="1936" y="42931"/>
                    <a:pt x="2002" y="43298"/>
                    <a:pt x="2102" y="43665"/>
                  </a:cubicBezTo>
                  <a:cubicBezTo>
                    <a:pt x="2202" y="43999"/>
                    <a:pt x="2302" y="44332"/>
                    <a:pt x="2403" y="44632"/>
                  </a:cubicBezTo>
                  <a:cubicBezTo>
                    <a:pt x="2569" y="45199"/>
                    <a:pt x="2703" y="45633"/>
                    <a:pt x="2803" y="45933"/>
                  </a:cubicBezTo>
                  <a:cubicBezTo>
                    <a:pt x="2836" y="46100"/>
                    <a:pt x="2870" y="46200"/>
                    <a:pt x="2903" y="46300"/>
                  </a:cubicBezTo>
                  <a:cubicBezTo>
                    <a:pt x="2920" y="46318"/>
                    <a:pt x="2933" y="46333"/>
                    <a:pt x="2943" y="46346"/>
                  </a:cubicBezTo>
                  <a:lnTo>
                    <a:pt x="2943" y="46346"/>
                  </a:lnTo>
                  <a:cubicBezTo>
                    <a:pt x="2936" y="46317"/>
                    <a:pt x="2936" y="46286"/>
                    <a:pt x="2936" y="46267"/>
                  </a:cubicBezTo>
                  <a:cubicBezTo>
                    <a:pt x="2903" y="46167"/>
                    <a:pt x="2870" y="46067"/>
                    <a:pt x="2836" y="45900"/>
                  </a:cubicBezTo>
                  <a:lnTo>
                    <a:pt x="2469" y="44599"/>
                  </a:lnTo>
                  <a:cubicBezTo>
                    <a:pt x="2403" y="44299"/>
                    <a:pt x="2302" y="43965"/>
                    <a:pt x="2202" y="43632"/>
                  </a:cubicBezTo>
                  <a:cubicBezTo>
                    <a:pt x="2102" y="43265"/>
                    <a:pt x="2036" y="42898"/>
                    <a:pt x="1936" y="42464"/>
                  </a:cubicBezTo>
                  <a:cubicBezTo>
                    <a:pt x="1735" y="41630"/>
                    <a:pt x="1502" y="40696"/>
                    <a:pt x="1335" y="39629"/>
                  </a:cubicBezTo>
                  <a:cubicBezTo>
                    <a:pt x="1235" y="39095"/>
                    <a:pt x="1168" y="38561"/>
                    <a:pt x="1035" y="37961"/>
                  </a:cubicBezTo>
                  <a:cubicBezTo>
                    <a:pt x="935" y="37394"/>
                    <a:pt x="868" y="36793"/>
                    <a:pt x="801" y="36160"/>
                  </a:cubicBezTo>
                  <a:cubicBezTo>
                    <a:pt x="735" y="35526"/>
                    <a:pt x="601" y="34892"/>
                    <a:pt x="568" y="34225"/>
                  </a:cubicBezTo>
                  <a:cubicBezTo>
                    <a:pt x="501" y="33558"/>
                    <a:pt x="468" y="32857"/>
                    <a:pt x="401" y="32157"/>
                  </a:cubicBezTo>
                  <a:cubicBezTo>
                    <a:pt x="201" y="29088"/>
                    <a:pt x="234" y="26019"/>
                    <a:pt x="468" y="22950"/>
                  </a:cubicBezTo>
                  <a:cubicBezTo>
                    <a:pt x="735" y="19881"/>
                    <a:pt x="1202" y="16846"/>
                    <a:pt x="1835" y="13844"/>
                  </a:cubicBezTo>
                  <a:lnTo>
                    <a:pt x="2302" y="11809"/>
                  </a:lnTo>
                  <a:cubicBezTo>
                    <a:pt x="2436" y="11175"/>
                    <a:pt x="2636" y="10541"/>
                    <a:pt x="2803" y="9941"/>
                  </a:cubicBezTo>
                  <a:cubicBezTo>
                    <a:pt x="3103" y="8707"/>
                    <a:pt x="3470" y="7606"/>
                    <a:pt x="3770" y="6572"/>
                  </a:cubicBezTo>
                  <a:cubicBezTo>
                    <a:pt x="4070" y="5538"/>
                    <a:pt x="4437" y="4604"/>
                    <a:pt x="4704" y="3803"/>
                  </a:cubicBezTo>
                  <a:cubicBezTo>
                    <a:pt x="4971" y="3003"/>
                    <a:pt x="5238" y="2302"/>
                    <a:pt x="5438" y="1768"/>
                  </a:cubicBezTo>
                  <a:cubicBezTo>
                    <a:pt x="5638" y="1201"/>
                    <a:pt x="5805" y="768"/>
                    <a:pt x="5905" y="467"/>
                  </a:cubicBezTo>
                  <a:lnTo>
                    <a:pt x="6038" y="134"/>
                  </a:lnTo>
                  <a:cubicBezTo>
                    <a:pt x="6038" y="101"/>
                    <a:pt x="6072" y="34"/>
                    <a:pt x="6072" y="0"/>
                  </a:cubicBezTo>
                  <a:close/>
                  <a:moveTo>
                    <a:pt x="2943" y="46346"/>
                  </a:moveTo>
                  <a:cubicBezTo>
                    <a:pt x="2948" y="46367"/>
                    <a:pt x="2956" y="46386"/>
                    <a:pt x="2970" y="46400"/>
                  </a:cubicBezTo>
                  <a:cubicBezTo>
                    <a:pt x="2970" y="46400"/>
                    <a:pt x="2970" y="46382"/>
                    <a:pt x="2943" y="46346"/>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307;p16">
              <a:extLst>
                <a:ext uri="{FF2B5EF4-FFF2-40B4-BE49-F238E27FC236}">
                  <a16:creationId xmlns:a16="http://schemas.microsoft.com/office/drawing/2014/main" id="{36E72271-6530-4E58-BF86-80C0B2A12779}"/>
                </a:ext>
              </a:extLst>
            </p:cNvPr>
            <p:cNvSpPr/>
            <p:nvPr/>
          </p:nvSpPr>
          <p:spPr>
            <a:xfrm>
              <a:off x="1944704" y="1750638"/>
              <a:ext cx="155148" cy="877489"/>
            </a:xfrm>
            <a:custGeom>
              <a:avLst/>
              <a:gdLst/>
              <a:ahLst/>
              <a:cxnLst/>
              <a:rect l="l" t="t" r="r" b="b"/>
              <a:pathLst>
                <a:path w="8440" h="47735" extrusionOk="0">
                  <a:moveTo>
                    <a:pt x="0" y="0"/>
                  </a:moveTo>
                  <a:cubicBezTo>
                    <a:pt x="34" y="34"/>
                    <a:pt x="100" y="34"/>
                    <a:pt x="134" y="34"/>
                  </a:cubicBezTo>
                  <a:lnTo>
                    <a:pt x="534" y="134"/>
                  </a:lnTo>
                  <a:cubicBezTo>
                    <a:pt x="1034" y="234"/>
                    <a:pt x="1501" y="367"/>
                    <a:pt x="1968" y="567"/>
                  </a:cubicBezTo>
                  <a:cubicBezTo>
                    <a:pt x="3670" y="1368"/>
                    <a:pt x="5137" y="2636"/>
                    <a:pt x="6138" y="4203"/>
                  </a:cubicBezTo>
                  <a:cubicBezTo>
                    <a:pt x="6872" y="5271"/>
                    <a:pt x="7372" y="6472"/>
                    <a:pt x="7706" y="7706"/>
                  </a:cubicBezTo>
                  <a:cubicBezTo>
                    <a:pt x="8073" y="9174"/>
                    <a:pt x="8206" y="10641"/>
                    <a:pt x="8139" y="12109"/>
                  </a:cubicBezTo>
                  <a:cubicBezTo>
                    <a:pt x="8106" y="13777"/>
                    <a:pt x="7873" y="15378"/>
                    <a:pt x="7506" y="16979"/>
                  </a:cubicBezTo>
                  <a:cubicBezTo>
                    <a:pt x="7139" y="18647"/>
                    <a:pt x="6605" y="20348"/>
                    <a:pt x="6071" y="22083"/>
                  </a:cubicBezTo>
                  <a:cubicBezTo>
                    <a:pt x="5538" y="23817"/>
                    <a:pt x="5037" y="25519"/>
                    <a:pt x="4637" y="27186"/>
                  </a:cubicBezTo>
                  <a:cubicBezTo>
                    <a:pt x="3570" y="31523"/>
                    <a:pt x="3469" y="36026"/>
                    <a:pt x="4337" y="40429"/>
                  </a:cubicBezTo>
                  <a:cubicBezTo>
                    <a:pt x="4704" y="42264"/>
                    <a:pt x="5237" y="44099"/>
                    <a:pt x="5938" y="45833"/>
                  </a:cubicBezTo>
                  <a:cubicBezTo>
                    <a:pt x="6071" y="46167"/>
                    <a:pt x="6171" y="46434"/>
                    <a:pt x="6271" y="46667"/>
                  </a:cubicBezTo>
                  <a:lnTo>
                    <a:pt x="6538" y="47267"/>
                  </a:lnTo>
                  <a:cubicBezTo>
                    <a:pt x="6638" y="47401"/>
                    <a:pt x="6672" y="47534"/>
                    <a:pt x="6738" y="47634"/>
                  </a:cubicBezTo>
                  <a:cubicBezTo>
                    <a:pt x="6738" y="47668"/>
                    <a:pt x="6738" y="47701"/>
                    <a:pt x="6772" y="47734"/>
                  </a:cubicBezTo>
                  <a:cubicBezTo>
                    <a:pt x="6772" y="47668"/>
                    <a:pt x="6772" y="47601"/>
                    <a:pt x="6772" y="47568"/>
                  </a:cubicBezTo>
                  <a:lnTo>
                    <a:pt x="6605" y="47201"/>
                  </a:lnTo>
                  <a:lnTo>
                    <a:pt x="6372" y="46600"/>
                  </a:lnTo>
                  <a:cubicBezTo>
                    <a:pt x="6271" y="46333"/>
                    <a:pt x="6171" y="46067"/>
                    <a:pt x="6038" y="45766"/>
                  </a:cubicBezTo>
                  <a:cubicBezTo>
                    <a:pt x="4370" y="41397"/>
                    <a:pt x="3703" y="36727"/>
                    <a:pt x="4070" y="32057"/>
                  </a:cubicBezTo>
                  <a:cubicBezTo>
                    <a:pt x="4203" y="30422"/>
                    <a:pt x="4470" y="28788"/>
                    <a:pt x="4870" y="27220"/>
                  </a:cubicBezTo>
                  <a:cubicBezTo>
                    <a:pt x="5271" y="25552"/>
                    <a:pt x="5771" y="23851"/>
                    <a:pt x="6305" y="22116"/>
                  </a:cubicBezTo>
                  <a:cubicBezTo>
                    <a:pt x="6839" y="20382"/>
                    <a:pt x="7372" y="18680"/>
                    <a:pt x="7739" y="17012"/>
                  </a:cubicBezTo>
                  <a:cubicBezTo>
                    <a:pt x="8106" y="15378"/>
                    <a:pt x="8306" y="13743"/>
                    <a:pt x="8373" y="12109"/>
                  </a:cubicBezTo>
                  <a:cubicBezTo>
                    <a:pt x="8440" y="10608"/>
                    <a:pt x="8273" y="9107"/>
                    <a:pt x="7906" y="7639"/>
                  </a:cubicBezTo>
                  <a:cubicBezTo>
                    <a:pt x="7572" y="6372"/>
                    <a:pt x="7039" y="5171"/>
                    <a:pt x="6305" y="4103"/>
                  </a:cubicBezTo>
                  <a:cubicBezTo>
                    <a:pt x="5271" y="2502"/>
                    <a:pt x="3770" y="1235"/>
                    <a:pt x="2035" y="467"/>
                  </a:cubicBezTo>
                  <a:cubicBezTo>
                    <a:pt x="1568" y="301"/>
                    <a:pt x="1068" y="167"/>
                    <a:pt x="567" y="67"/>
                  </a:cubicBezTo>
                  <a:lnTo>
                    <a:pt x="134" y="0"/>
                  </a:ln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308;p16">
              <a:extLst>
                <a:ext uri="{FF2B5EF4-FFF2-40B4-BE49-F238E27FC236}">
                  <a16:creationId xmlns:a16="http://schemas.microsoft.com/office/drawing/2014/main" id="{37DE088C-1176-43F6-9D26-81CC50F3F63F}"/>
                </a:ext>
              </a:extLst>
            </p:cNvPr>
            <p:cNvSpPr/>
            <p:nvPr/>
          </p:nvSpPr>
          <p:spPr>
            <a:xfrm>
              <a:off x="1252419" y="4713567"/>
              <a:ext cx="3210669" cy="4302"/>
            </a:xfrm>
            <a:custGeom>
              <a:avLst/>
              <a:gdLst/>
              <a:ahLst/>
              <a:cxnLst/>
              <a:rect l="l" t="t" r="r" b="b"/>
              <a:pathLst>
                <a:path w="174659" h="234" extrusionOk="0">
                  <a:moveTo>
                    <a:pt x="87329" y="0"/>
                  </a:moveTo>
                  <a:cubicBezTo>
                    <a:pt x="39095" y="0"/>
                    <a:pt x="0" y="67"/>
                    <a:pt x="0" y="134"/>
                  </a:cubicBezTo>
                  <a:cubicBezTo>
                    <a:pt x="0" y="167"/>
                    <a:pt x="39128" y="234"/>
                    <a:pt x="87329" y="234"/>
                  </a:cubicBezTo>
                  <a:cubicBezTo>
                    <a:pt x="135564" y="234"/>
                    <a:pt x="174658" y="167"/>
                    <a:pt x="174658" y="134"/>
                  </a:cubicBezTo>
                  <a:cubicBezTo>
                    <a:pt x="174658" y="67"/>
                    <a:pt x="135564" y="0"/>
                    <a:pt x="87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309;p16">
              <a:extLst>
                <a:ext uri="{FF2B5EF4-FFF2-40B4-BE49-F238E27FC236}">
                  <a16:creationId xmlns:a16="http://schemas.microsoft.com/office/drawing/2014/main" id="{2CEB7AB9-19B1-49D3-88BA-EA9AD16DBF6C}"/>
                </a:ext>
              </a:extLst>
            </p:cNvPr>
            <p:cNvSpPr/>
            <p:nvPr/>
          </p:nvSpPr>
          <p:spPr>
            <a:xfrm>
              <a:off x="3243428" y="2077314"/>
              <a:ext cx="58273" cy="48603"/>
            </a:xfrm>
            <a:custGeom>
              <a:avLst/>
              <a:gdLst/>
              <a:ahLst/>
              <a:cxnLst/>
              <a:rect l="l" t="t" r="r" b="b"/>
              <a:pathLst>
                <a:path w="3170" h="2644" extrusionOk="0">
                  <a:moveTo>
                    <a:pt x="910" y="0"/>
                  </a:moveTo>
                  <a:cubicBezTo>
                    <a:pt x="873" y="0"/>
                    <a:pt x="837" y="3"/>
                    <a:pt x="801" y="9"/>
                  </a:cubicBezTo>
                  <a:cubicBezTo>
                    <a:pt x="635" y="75"/>
                    <a:pt x="434" y="175"/>
                    <a:pt x="334" y="309"/>
                  </a:cubicBezTo>
                  <a:cubicBezTo>
                    <a:pt x="168" y="442"/>
                    <a:pt x="101" y="642"/>
                    <a:pt x="67" y="843"/>
                  </a:cubicBezTo>
                  <a:cubicBezTo>
                    <a:pt x="1" y="1076"/>
                    <a:pt x="67" y="1343"/>
                    <a:pt x="168" y="1543"/>
                  </a:cubicBezTo>
                  <a:cubicBezTo>
                    <a:pt x="334" y="1777"/>
                    <a:pt x="501" y="1977"/>
                    <a:pt x="735" y="2110"/>
                  </a:cubicBezTo>
                  <a:lnTo>
                    <a:pt x="1602" y="2644"/>
                  </a:lnTo>
                  <a:cubicBezTo>
                    <a:pt x="1602" y="2644"/>
                    <a:pt x="2002" y="2344"/>
                    <a:pt x="2402" y="2144"/>
                  </a:cubicBezTo>
                  <a:cubicBezTo>
                    <a:pt x="2636" y="2010"/>
                    <a:pt x="2836" y="1810"/>
                    <a:pt x="3003" y="1610"/>
                  </a:cubicBezTo>
                  <a:cubicBezTo>
                    <a:pt x="3136" y="1376"/>
                    <a:pt x="3170" y="1143"/>
                    <a:pt x="3170" y="876"/>
                  </a:cubicBezTo>
                  <a:cubicBezTo>
                    <a:pt x="3136" y="676"/>
                    <a:pt x="3070" y="509"/>
                    <a:pt x="2936" y="342"/>
                  </a:cubicBezTo>
                  <a:cubicBezTo>
                    <a:pt x="2803" y="209"/>
                    <a:pt x="2636" y="75"/>
                    <a:pt x="2436" y="42"/>
                  </a:cubicBezTo>
                  <a:cubicBezTo>
                    <a:pt x="2370" y="22"/>
                    <a:pt x="2304" y="13"/>
                    <a:pt x="2240" y="13"/>
                  </a:cubicBezTo>
                  <a:cubicBezTo>
                    <a:pt x="1977" y="13"/>
                    <a:pt x="1736" y="168"/>
                    <a:pt x="1602" y="409"/>
                  </a:cubicBezTo>
                  <a:cubicBezTo>
                    <a:pt x="1569" y="309"/>
                    <a:pt x="1468" y="209"/>
                    <a:pt x="1402" y="142"/>
                  </a:cubicBezTo>
                  <a:cubicBezTo>
                    <a:pt x="1265" y="60"/>
                    <a:pt x="1082" y="0"/>
                    <a:pt x="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976279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02"/>
                                        </p:tgtEl>
                                        <p:attrNameLst>
                                          <p:attrName>style.visibility</p:attrName>
                                        </p:attrNameLst>
                                      </p:cBhvr>
                                      <p:to>
                                        <p:strVal val="visible"/>
                                      </p:to>
                                    </p:set>
                                    <p:animEffect transition="in" filter="wipe(up)">
                                      <p:cBhvr>
                                        <p:cTn id="7" dur="500"/>
                                        <p:tgtEl>
                                          <p:spTgt spid="24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wipe(up)">
                                      <p:cBhvr>
                                        <p:cTn id="12" dur="500"/>
                                        <p:tgtEl>
                                          <p:spTgt spid="95"/>
                                        </p:tgtEl>
                                      </p:cBhvr>
                                    </p:animEffect>
                                  </p:childTnLst>
                                </p:cTn>
                              </p:par>
                              <p:par>
                                <p:cTn id="13" presetID="22" presetClass="entr" presetSubtype="1" fill="hold" nodeType="withEffect">
                                  <p:stCondLst>
                                    <p:cond delay="250"/>
                                  </p:stCondLst>
                                  <p:childTnLst>
                                    <p:set>
                                      <p:cBhvr>
                                        <p:cTn id="14" dur="1" fill="hold">
                                          <p:stCondLst>
                                            <p:cond delay="0"/>
                                          </p:stCondLst>
                                        </p:cTn>
                                        <p:tgtEl>
                                          <p:spTgt spid="2516"/>
                                        </p:tgtEl>
                                        <p:attrNameLst>
                                          <p:attrName>style.visibility</p:attrName>
                                        </p:attrNameLst>
                                      </p:cBhvr>
                                      <p:to>
                                        <p:strVal val="visible"/>
                                      </p:to>
                                    </p:set>
                                    <p:animEffect transition="in" filter="wipe(up)">
                                      <p:cBhvr>
                                        <p:cTn id="15" dur="500"/>
                                        <p:tgtEl>
                                          <p:spTgt spid="25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wipe(up)">
                                      <p:cBhvr>
                                        <p:cTn id="20" dur="500"/>
                                        <p:tgtEl>
                                          <p:spTgt spid="1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wipe(up)">
                                      <p:cBhvr>
                                        <p:cTn id="2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pic>
        <p:nvPicPr>
          <p:cNvPr id="6146" name="Picture 2" descr="How to Draw the Colosseum, Step by Step, Famous Places, Landmarks &amp;amp; Places,  FREE Online Drawing Tutorial… | Rome art, Architecture drawing art,  Architecture drawing">
            <a:extLst>
              <a:ext uri="{FF2B5EF4-FFF2-40B4-BE49-F238E27FC236}">
                <a16:creationId xmlns:a16="http://schemas.microsoft.com/office/drawing/2014/main" id="{38F54A01-8C65-44FD-8A96-B09C602792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462" b="94538" l="3588" r="97118">
                        <a14:foregroundMark x1="33059" y1="63231" x2="27294" y2="17923"/>
                        <a14:foregroundMark x1="16471" y1="30846" x2="9647" y2="25846"/>
                        <a14:foregroundMark x1="9647" y1="25846" x2="15588" y2="10615"/>
                        <a14:foregroundMark x1="15588" y1="10615" x2="40882" y2="14846"/>
                        <a14:foregroundMark x1="40882" y1="14846" x2="54000" y2="35308"/>
                        <a14:foregroundMark x1="54000" y1="35308" x2="27588" y2="39154"/>
                        <a14:foregroundMark x1="45941" y1="48538" x2="63118" y2="49769"/>
                        <a14:foregroundMark x1="63118" y1="49769" x2="88353" y2="39385"/>
                        <a14:foregroundMark x1="88353" y1="39385" x2="63000" y2="15231"/>
                        <a14:foregroundMark x1="63000" y1="15231" x2="18941" y2="4308"/>
                        <a14:foregroundMark x1="18941" y1="4308" x2="4765" y2="17077"/>
                        <a14:foregroundMark x1="4765" y1="17077" x2="176" y2="26462"/>
                        <a14:foregroundMark x1="176" y1="26462" x2="3000" y2="82308"/>
                        <a14:foregroundMark x1="3000" y1="82308" x2="7941" y2="92308"/>
                        <a14:foregroundMark x1="7941" y1="92308" x2="43118" y2="94769"/>
                        <a14:foregroundMark x1="43118" y1="94769" x2="72294" y2="84462"/>
                        <a14:foregroundMark x1="72294" y1="84462" x2="85941" y2="66846"/>
                        <a14:foregroundMark x1="85941" y1="66846" x2="77647" y2="40462"/>
                        <a14:foregroundMark x1="77647" y1="40462" x2="47647" y2="52846"/>
                        <a14:foregroundMark x1="47647" y1="52846" x2="49529" y2="63846"/>
                        <a14:foregroundMark x1="66176" y1="39692" x2="72294" y2="27923"/>
                        <a14:foregroundMark x1="72294" y1="27923" x2="90118" y2="25692"/>
                        <a14:foregroundMark x1="90118" y1="25692" x2="76588" y2="37769"/>
                        <a14:foregroundMark x1="76588" y1="37769" x2="68353" y2="34923"/>
                        <a14:foregroundMark x1="81471" y1="40385" x2="89412" y2="43538"/>
                        <a14:foregroundMark x1="89412" y1="43538" x2="96706" y2="61846"/>
                        <a14:foregroundMark x1="96706" y1="61846" x2="84412" y2="60923"/>
                        <a14:foregroundMark x1="84412" y1="60923" x2="80882" y2="53615"/>
                        <a14:foregroundMark x1="86235" y1="42154" x2="94824" y2="53154"/>
                        <a14:foregroundMark x1="94824" y1="53154" x2="89235" y2="53231"/>
                        <a14:foregroundMark x1="94294" y1="55308" x2="81941" y2="41692"/>
                        <a14:foregroundMark x1="81941" y1="41692" x2="80176" y2="50385"/>
                        <a14:foregroundMark x1="97118" y1="51231" x2="96529" y2="41615"/>
                        <a14:foregroundMark x1="96529" y1="41615" x2="89176" y2="38615"/>
                        <a14:foregroundMark x1="89176" y1="38615" x2="95235" y2="52923"/>
                        <a14:foregroundMark x1="95235" y1="52923" x2="84000" y2="40538"/>
                        <a14:foregroundMark x1="84000" y1="40538" x2="81059" y2="47231"/>
                        <a14:foregroundMark x1="23294" y1="14385" x2="31706" y2="11923"/>
                        <a14:foregroundMark x1="31706" y1="11923" x2="26529" y2="5000"/>
                        <a14:foregroundMark x1="26529" y1="5000" x2="20765" y2="13077"/>
                        <a14:foregroundMark x1="20765" y1="13077" x2="32647" y2="10923"/>
                        <a14:foregroundMark x1="30765" y1="12615" x2="26118" y2="3462"/>
                        <a14:foregroundMark x1="26118" y1="3462" x2="30059" y2="9077"/>
                        <a14:foregroundMark x1="11294" y1="22308" x2="4294" y2="24615"/>
                        <a14:foregroundMark x1="4294" y1="24615" x2="3647" y2="83231"/>
                        <a14:foregroundMark x1="3647" y1="83231" x2="13882" y2="77692"/>
                        <a14:foregroundMark x1="13882" y1="77692" x2="13765" y2="77692"/>
                        <a14:foregroundMark x1="40412" y1="93692" x2="61706" y2="94538"/>
                        <a14:foregroundMark x1="61706" y1="94538" x2="90000" y2="85538"/>
                        <a14:foregroundMark x1="90000" y1="85538" x2="89647" y2="74615"/>
                        <a14:foregroundMark x1="89647" y1="74615" x2="85529" y2="70615"/>
                      </a14:backgroundRemoval>
                    </a14:imgEffect>
                  </a14:imgLayer>
                </a14:imgProps>
              </a:ext>
              <a:ext uri="{28A0092B-C50C-407E-A947-70E740481C1C}">
                <a14:useLocalDpi xmlns:a14="http://schemas.microsoft.com/office/drawing/2010/main" val="0"/>
              </a:ext>
            </a:extLst>
          </a:blip>
          <a:srcRect/>
          <a:stretch>
            <a:fillRect/>
          </a:stretch>
        </p:blipFill>
        <p:spPr bwMode="auto">
          <a:xfrm>
            <a:off x="3534711" y="524264"/>
            <a:ext cx="5543875" cy="4239357"/>
          </a:xfrm>
          <a:prstGeom prst="rect">
            <a:avLst/>
          </a:prstGeom>
          <a:noFill/>
          <a:extLst>
            <a:ext uri="{909E8E84-426E-40DD-AFC4-6F175D3DCCD1}">
              <a14:hiddenFill xmlns:a14="http://schemas.microsoft.com/office/drawing/2010/main">
                <a:solidFill>
                  <a:srgbClr val="FFFFFF"/>
                </a:solidFill>
              </a14:hiddenFill>
            </a:ext>
          </a:extLst>
        </p:spPr>
      </p:pic>
      <p:sp>
        <p:nvSpPr>
          <p:cNvPr id="2402" name="Google Shape;2402;p42"/>
          <p:cNvSpPr txBox="1">
            <a:spLocks noGrp="1"/>
          </p:cNvSpPr>
          <p:nvPr>
            <p:ph type="title"/>
          </p:nvPr>
        </p:nvSpPr>
        <p:spPr>
          <a:xfrm>
            <a:off x="362742" y="313316"/>
            <a:ext cx="82296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Suggerisci luoghi foto</a:t>
            </a:r>
            <a:endParaRPr sz="5400" dirty="0"/>
          </a:p>
        </p:txBody>
      </p:sp>
      <p:grpSp>
        <p:nvGrpSpPr>
          <p:cNvPr id="2480" name="Google Shape;2480;p42"/>
          <p:cNvGrpSpPr/>
          <p:nvPr/>
        </p:nvGrpSpPr>
        <p:grpSpPr>
          <a:xfrm>
            <a:off x="4251920" y="3629258"/>
            <a:ext cx="471100" cy="471900"/>
            <a:chOff x="819250" y="1257800"/>
            <a:chExt cx="471100" cy="471900"/>
          </a:xfrm>
        </p:grpSpPr>
        <p:sp>
          <p:nvSpPr>
            <p:cNvPr id="2481" name="Google Shape;2481;p42"/>
            <p:cNvSpPr/>
            <p:nvPr/>
          </p:nvSpPr>
          <p:spPr>
            <a:xfrm>
              <a:off x="850125" y="1325300"/>
              <a:ext cx="20600" cy="18825"/>
            </a:xfrm>
            <a:custGeom>
              <a:avLst/>
              <a:gdLst/>
              <a:ahLst/>
              <a:cxnLst/>
              <a:rect l="l" t="t" r="r" b="b"/>
              <a:pathLst>
                <a:path w="824" h="753" extrusionOk="0">
                  <a:moveTo>
                    <a:pt x="400" y="0"/>
                  </a:moveTo>
                  <a:cubicBezTo>
                    <a:pt x="309" y="0"/>
                    <a:pt x="222" y="40"/>
                    <a:pt x="159" y="119"/>
                  </a:cubicBezTo>
                  <a:cubicBezTo>
                    <a:pt x="0" y="277"/>
                    <a:pt x="0" y="467"/>
                    <a:pt x="159" y="626"/>
                  </a:cubicBezTo>
                  <a:cubicBezTo>
                    <a:pt x="190" y="721"/>
                    <a:pt x="285" y="752"/>
                    <a:pt x="380" y="752"/>
                  </a:cubicBezTo>
                  <a:cubicBezTo>
                    <a:pt x="507" y="752"/>
                    <a:pt x="570" y="721"/>
                    <a:pt x="665" y="626"/>
                  </a:cubicBezTo>
                  <a:cubicBezTo>
                    <a:pt x="824" y="467"/>
                    <a:pt x="824" y="277"/>
                    <a:pt x="665" y="119"/>
                  </a:cubicBezTo>
                  <a:cubicBezTo>
                    <a:pt x="586" y="40"/>
                    <a:pt x="491" y="0"/>
                    <a:pt x="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42"/>
            <p:cNvSpPr/>
            <p:nvPr/>
          </p:nvSpPr>
          <p:spPr>
            <a:xfrm>
              <a:off x="819250" y="1257800"/>
              <a:ext cx="471100" cy="471900"/>
            </a:xfrm>
            <a:custGeom>
              <a:avLst/>
              <a:gdLst/>
              <a:ahLst/>
              <a:cxnLst/>
              <a:rect l="l" t="t" r="r" b="b"/>
              <a:pathLst>
                <a:path w="18844" h="18876" extrusionOk="0">
                  <a:moveTo>
                    <a:pt x="13016" y="1"/>
                  </a:moveTo>
                  <a:cubicBezTo>
                    <a:pt x="11148" y="1"/>
                    <a:pt x="9469" y="856"/>
                    <a:pt x="8361" y="2344"/>
                  </a:cubicBezTo>
                  <a:cubicBezTo>
                    <a:pt x="7442" y="1584"/>
                    <a:pt x="6302" y="1172"/>
                    <a:pt x="5099" y="1172"/>
                  </a:cubicBezTo>
                  <a:cubicBezTo>
                    <a:pt x="4244" y="1172"/>
                    <a:pt x="3389" y="1426"/>
                    <a:pt x="2660" y="1806"/>
                  </a:cubicBezTo>
                  <a:cubicBezTo>
                    <a:pt x="2439" y="1932"/>
                    <a:pt x="2407" y="2122"/>
                    <a:pt x="2502" y="2344"/>
                  </a:cubicBezTo>
                  <a:cubicBezTo>
                    <a:pt x="2568" y="2476"/>
                    <a:pt x="2696" y="2532"/>
                    <a:pt x="2832" y="2532"/>
                  </a:cubicBezTo>
                  <a:cubicBezTo>
                    <a:pt x="2891" y="2532"/>
                    <a:pt x="2951" y="2522"/>
                    <a:pt x="3009" y="2502"/>
                  </a:cubicBezTo>
                  <a:cubicBezTo>
                    <a:pt x="3642" y="2186"/>
                    <a:pt x="4402" y="1964"/>
                    <a:pt x="5099" y="1964"/>
                  </a:cubicBezTo>
                  <a:cubicBezTo>
                    <a:pt x="6239" y="1964"/>
                    <a:pt x="7316" y="2407"/>
                    <a:pt x="8139" y="3199"/>
                  </a:cubicBezTo>
                  <a:cubicBezTo>
                    <a:pt x="8234" y="3231"/>
                    <a:pt x="8361" y="3294"/>
                    <a:pt x="8456" y="3294"/>
                  </a:cubicBezTo>
                  <a:cubicBezTo>
                    <a:pt x="8582" y="3294"/>
                    <a:pt x="8709" y="3199"/>
                    <a:pt x="8741" y="3136"/>
                  </a:cubicBezTo>
                  <a:cubicBezTo>
                    <a:pt x="9691" y="1647"/>
                    <a:pt x="11274" y="792"/>
                    <a:pt x="13016" y="792"/>
                  </a:cubicBezTo>
                  <a:cubicBezTo>
                    <a:pt x="15835" y="792"/>
                    <a:pt x="18083" y="3041"/>
                    <a:pt x="18083" y="5859"/>
                  </a:cubicBezTo>
                  <a:cubicBezTo>
                    <a:pt x="18083" y="7094"/>
                    <a:pt x="17703" y="8234"/>
                    <a:pt x="16911" y="9153"/>
                  </a:cubicBezTo>
                  <a:cubicBezTo>
                    <a:pt x="16816" y="9216"/>
                    <a:pt x="16816" y="9343"/>
                    <a:pt x="16816" y="9406"/>
                  </a:cubicBezTo>
                  <a:cubicBezTo>
                    <a:pt x="16816" y="9501"/>
                    <a:pt x="16911" y="9628"/>
                    <a:pt x="16975" y="9660"/>
                  </a:cubicBezTo>
                  <a:cubicBezTo>
                    <a:pt x="17640" y="10135"/>
                    <a:pt x="18083" y="10895"/>
                    <a:pt x="18083" y="11718"/>
                  </a:cubicBezTo>
                  <a:cubicBezTo>
                    <a:pt x="18083" y="12795"/>
                    <a:pt x="17323" y="13776"/>
                    <a:pt x="16310" y="14061"/>
                  </a:cubicBezTo>
                  <a:cubicBezTo>
                    <a:pt x="16151" y="14093"/>
                    <a:pt x="16056" y="14220"/>
                    <a:pt x="16025" y="14315"/>
                  </a:cubicBezTo>
                  <a:cubicBezTo>
                    <a:pt x="15581" y="16532"/>
                    <a:pt x="13681" y="18115"/>
                    <a:pt x="11433" y="18115"/>
                  </a:cubicBezTo>
                  <a:cubicBezTo>
                    <a:pt x="9849" y="18115"/>
                    <a:pt x="8392" y="17323"/>
                    <a:pt x="7506" y="16025"/>
                  </a:cubicBezTo>
                  <a:cubicBezTo>
                    <a:pt x="7474" y="15962"/>
                    <a:pt x="7347" y="15867"/>
                    <a:pt x="7284" y="15867"/>
                  </a:cubicBezTo>
                  <a:cubicBezTo>
                    <a:pt x="7189" y="15867"/>
                    <a:pt x="7062" y="15898"/>
                    <a:pt x="6999" y="15962"/>
                  </a:cubicBezTo>
                  <a:cubicBezTo>
                    <a:pt x="6334" y="16468"/>
                    <a:pt x="5542" y="16690"/>
                    <a:pt x="4687" y="16690"/>
                  </a:cubicBezTo>
                  <a:cubicBezTo>
                    <a:pt x="2534" y="16690"/>
                    <a:pt x="760" y="14917"/>
                    <a:pt x="760" y="12731"/>
                  </a:cubicBezTo>
                  <a:cubicBezTo>
                    <a:pt x="760" y="11686"/>
                    <a:pt x="1140" y="10673"/>
                    <a:pt x="1900" y="9945"/>
                  </a:cubicBezTo>
                  <a:cubicBezTo>
                    <a:pt x="2027" y="9786"/>
                    <a:pt x="2027" y="9565"/>
                    <a:pt x="1900" y="9406"/>
                  </a:cubicBezTo>
                  <a:cubicBezTo>
                    <a:pt x="1140" y="8583"/>
                    <a:pt x="697" y="7506"/>
                    <a:pt x="697" y="6398"/>
                  </a:cubicBezTo>
                  <a:cubicBezTo>
                    <a:pt x="697" y="5733"/>
                    <a:pt x="855" y="5099"/>
                    <a:pt x="1140" y="4529"/>
                  </a:cubicBezTo>
                  <a:cubicBezTo>
                    <a:pt x="1267" y="4339"/>
                    <a:pt x="1172" y="4117"/>
                    <a:pt x="982" y="4022"/>
                  </a:cubicBezTo>
                  <a:cubicBezTo>
                    <a:pt x="933" y="3993"/>
                    <a:pt x="878" y="3979"/>
                    <a:pt x="822" y="3979"/>
                  </a:cubicBezTo>
                  <a:cubicBezTo>
                    <a:pt x="698" y="3979"/>
                    <a:pt x="572" y="4050"/>
                    <a:pt x="507" y="4181"/>
                  </a:cubicBezTo>
                  <a:cubicBezTo>
                    <a:pt x="158" y="4878"/>
                    <a:pt x="0" y="5606"/>
                    <a:pt x="0" y="6398"/>
                  </a:cubicBezTo>
                  <a:cubicBezTo>
                    <a:pt x="0" y="7601"/>
                    <a:pt x="380" y="8741"/>
                    <a:pt x="1140" y="9660"/>
                  </a:cubicBezTo>
                  <a:cubicBezTo>
                    <a:pt x="380" y="10546"/>
                    <a:pt x="0" y="11591"/>
                    <a:pt x="0" y="12731"/>
                  </a:cubicBezTo>
                  <a:cubicBezTo>
                    <a:pt x="0" y="15328"/>
                    <a:pt x="2090" y="17418"/>
                    <a:pt x="4655" y="17418"/>
                  </a:cubicBezTo>
                  <a:cubicBezTo>
                    <a:pt x="5542" y="17418"/>
                    <a:pt x="6366" y="17165"/>
                    <a:pt x="7062" y="16753"/>
                  </a:cubicBezTo>
                  <a:cubicBezTo>
                    <a:pt x="8107" y="18083"/>
                    <a:pt x="9691" y="18875"/>
                    <a:pt x="11401" y="18875"/>
                  </a:cubicBezTo>
                  <a:cubicBezTo>
                    <a:pt x="13934" y="18875"/>
                    <a:pt x="16120" y="17133"/>
                    <a:pt x="16753" y="14632"/>
                  </a:cubicBezTo>
                  <a:cubicBezTo>
                    <a:pt x="17956" y="14220"/>
                    <a:pt x="18843" y="13016"/>
                    <a:pt x="18843" y="11686"/>
                  </a:cubicBezTo>
                  <a:cubicBezTo>
                    <a:pt x="18843" y="10736"/>
                    <a:pt x="18400" y="9850"/>
                    <a:pt x="17703" y="9248"/>
                  </a:cubicBezTo>
                  <a:cubicBezTo>
                    <a:pt x="18431" y="8266"/>
                    <a:pt x="18843" y="7031"/>
                    <a:pt x="18843" y="5828"/>
                  </a:cubicBezTo>
                  <a:cubicBezTo>
                    <a:pt x="18843" y="2597"/>
                    <a:pt x="16215" y="1"/>
                    <a:pt x="130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42"/>
            <p:cNvSpPr/>
            <p:nvPr/>
          </p:nvSpPr>
          <p:spPr>
            <a:xfrm>
              <a:off x="1135150" y="1309250"/>
              <a:ext cx="17425" cy="18250"/>
            </a:xfrm>
            <a:custGeom>
              <a:avLst/>
              <a:gdLst/>
              <a:ahLst/>
              <a:cxnLst/>
              <a:rect l="l" t="t" r="r" b="b"/>
              <a:pathLst>
                <a:path w="697" h="730" extrusionOk="0">
                  <a:moveTo>
                    <a:pt x="348" y="1"/>
                  </a:moveTo>
                  <a:cubicBezTo>
                    <a:pt x="158" y="1"/>
                    <a:pt x="0" y="159"/>
                    <a:pt x="0" y="349"/>
                  </a:cubicBezTo>
                  <a:cubicBezTo>
                    <a:pt x="0" y="571"/>
                    <a:pt x="158" y="729"/>
                    <a:pt x="348" y="729"/>
                  </a:cubicBezTo>
                  <a:cubicBezTo>
                    <a:pt x="538" y="729"/>
                    <a:pt x="697" y="571"/>
                    <a:pt x="697" y="349"/>
                  </a:cubicBezTo>
                  <a:cubicBezTo>
                    <a:pt x="697" y="159"/>
                    <a:pt x="538" y="1"/>
                    <a:pt x="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42"/>
            <p:cNvSpPr/>
            <p:nvPr/>
          </p:nvSpPr>
          <p:spPr>
            <a:xfrm>
              <a:off x="1169975" y="1317950"/>
              <a:ext cx="68900" cy="95050"/>
            </a:xfrm>
            <a:custGeom>
              <a:avLst/>
              <a:gdLst/>
              <a:ahLst/>
              <a:cxnLst/>
              <a:rect l="l" t="t" r="r" b="b"/>
              <a:pathLst>
                <a:path w="2756" h="3802" extrusionOk="0">
                  <a:moveTo>
                    <a:pt x="425" y="0"/>
                  </a:moveTo>
                  <a:cubicBezTo>
                    <a:pt x="307" y="0"/>
                    <a:pt x="190" y="77"/>
                    <a:pt x="127" y="223"/>
                  </a:cubicBezTo>
                  <a:cubicBezTo>
                    <a:pt x="0" y="381"/>
                    <a:pt x="96" y="603"/>
                    <a:pt x="286" y="698"/>
                  </a:cubicBezTo>
                  <a:cubicBezTo>
                    <a:pt x="1362" y="1205"/>
                    <a:pt x="2027" y="2282"/>
                    <a:pt x="2027" y="3453"/>
                  </a:cubicBezTo>
                  <a:cubicBezTo>
                    <a:pt x="2027" y="3643"/>
                    <a:pt x="2186" y="3802"/>
                    <a:pt x="2407" y="3802"/>
                  </a:cubicBezTo>
                  <a:cubicBezTo>
                    <a:pt x="2597" y="3802"/>
                    <a:pt x="2756" y="3643"/>
                    <a:pt x="2756" y="3485"/>
                  </a:cubicBezTo>
                  <a:cubicBezTo>
                    <a:pt x="2756" y="2757"/>
                    <a:pt x="2566" y="2028"/>
                    <a:pt x="2154" y="1426"/>
                  </a:cubicBezTo>
                  <a:cubicBezTo>
                    <a:pt x="1806" y="856"/>
                    <a:pt x="1236" y="381"/>
                    <a:pt x="602" y="65"/>
                  </a:cubicBezTo>
                  <a:cubicBezTo>
                    <a:pt x="548" y="21"/>
                    <a:pt x="486" y="0"/>
                    <a:pt x="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42"/>
            <p:cNvSpPr/>
            <p:nvPr/>
          </p:nvSpPr>
          <p:spPr>
            <a:xfrm>
              <a:off x="868325" y="1566575"/>
              <a:ext cx="76825" cy="76025"/>
            </a:xfrm>
            <a:custGeom>
              <a:avLst/>
              <a:gdLst/>
              <a:ahLst/>
              <a:cxnLst/>
              <a:rect l="l" t="t" r="r" b="b"/>
              <a:pathLst>
                <a:path w="3073" h="3041" extrusionOk="0">
                  <a:moveTo>
                    <a:pt x="381" y="0"/>
                  </a:moveTo>
                  <a:cubicBezTo>
                    <a:pt x="159" y="0"/>
                    <a:pt x="1" y="159"/>
                    <a:pt x="1" y="349"/>
                  </a:cubicBezTo>
                  <a:cubicBezTo>
                    <a:pt x="1" y="1837"/>
                    <a:pt x="1204" y="3041"/>
                    <a:pt x="2692" y="3041"/>
                  </a:cubicBezTo>
                  <a:cubicBezTo>
                    <a:pt x="2914" y="3041"/>
                    <a:pt x="3072" y="2882"/>
                    <a:pt x="3072" y="2692"/>
                  </a:cubicBezTo>
                  <a:cubicBezTo>
                    <a:pt x="3072" y="2502"/>
                    <a:pt x="2914" y="2344"/>
                    <a:pt x="2692" y="2344"/>
                  </a:cubicBezTo>
                  <a:cubicBezTo>
                    <a:pt x="1584" y="2344"/>
                    <a:pt x="729" y="1425"/>
                    <a:pt x="729" y="349"/>
                  </a:cubicBezTo>
                  <a:cubicBezTo>
                    <a:pt x="729" y="159"/>
                    <a:pt x="571" y="0"/>
                    <a:pt x="3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42"/>
            <p:cNvSpPr/>
            <p:nvPr/>
          </p:nvSpPr>
          <p:spPr>
            <a:xfrm>
              <a:off x="1029850" y="1411400"/>
              <a:ext cx="129075" cy="128275"/>
            </a:xfrm>
            <a:custGeom>
              <a:avLst/>
              <a:gdLst/>
              <a:ahLst/>
              <a:cxnLst/>
              <a:rect l="l" t="t" r="r" b="b"/>
              <a:pathLst>
                <a:path w="5163" h="5131" extrusionOk="0">
                  <a:moveTo>
                    <a:pt x="2565" y="697"/>
                  </a:moveTo>
                  <a:cubicBezTo>
                    <a:pt x="3579" y="697"/>
                    <a:pt x="4402" y="1552"/>
                    <a:pt x="4402" y="2534"/>
                  </a:cubicBezTo>
                  <a:cubicBezTo>
                    <a:pt x="4402" y="3516"/>
                    <a:pt x="3610" y="4339"/>
                    <a:pt x="2565" y="4339"/>
                  </a:cubicBezTo>
                  <a:cubicBezTo>
                    <a:pt x="1584" y="4339"/>
                    <a:pt x="760" y="3516"/>
                    <a:pt x="760" y="2534"/>
                  </a:cubicBezTo>
                  <a:cubicBezTo>
                    <a:pt x="760" y="1552"/>
                    <a:pt x="1552" y="697"/>
                    <a:pt x="2565" y="697"/>
                  </a:cubicBezTo>
                  <a:close/>
                  <a:moveTo>
                    <a:pt x="2565" y="0"/>
                  </a:moveTo>
                  <a:cubicBezTo>
                    <a:pt x="1140" y="0"/>
                    <a:pt x="0" y="1140"/>
                    <a:pt x="0" y="2565"/>
                  </a:cubicBezTo>
                  <a:cubicBezTo>
                    <a:pt x="0" y="3991"/>
                    <a:pt x="1140" y="5131"/>
                    <a:pt x="2565" y="5131"/>
                  </a:cubicBezTo>
                  <a:cubicBezTo>
                    <a:pt x="3959" y="5131"/>
                    <a:pt x="5162" y="3991"/>
                    <a:pt x="5162" y="2565"/>
                  </a:cubicBezTo>
                  <a:cubicBezTo>
                    <a:pt x="5162" y="1140"/>
                    <a:pt x="3990" y="0"/>
                    <a:pt x="25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7" name="Google Shape;2487;p42"/>
            <p:cNvSpPr/>
            <p:nvPr/>
          </p:nvSpPr>
          <p:spPr>
            <a:xfrm>
              <a:off x="893650" y="1411400"/>
              <a:ext cx="119600" cy="128275"/>
            </a:xfrm>
            <a:custGeom>
              <a:avLst/>
              <a:gdLst/>
              <a:ahLst/>
              <a:cxnLst/>
              <a:rect l="l" t="t" r="r" b="b"/>
              <a:pathLst>
                <a:path w="4784" h="5131" extrusionOk="0">
                  <a:moveTo>
                    <a:pt x="2804" y="0"/>
                  </a:moveTo>
                  <a:cubicBezTo>
                    <a:pt x="2139" y="0"/>
                    <a:pt x="1474" y="254"/>
                    <a:pt x="983" y="760"/>
                  </a:cubicBezTo>
                  <a:cubicBezTo>
                    <a:pt x="1" y="1742"/>
                    <a:pt x="1" y="3389"/>
                    <a:pt x="983" y="4402"/>
                  </a:cubicBezTo>
                  <a:cubicBezTo>
                    <a:pt x="1489" y="4909"/>
                    <a:pt x="2123" y="5131"/>
                    <a:pt x="2788" y="5131"/>
                  </a:cubicBezTo>
                  <a:cubicBezTo>
                    <a:pt x="3421" y="5131"/>
                    <a:pt x="4086" y="4877"/>
                    <a:pt x="4625" y="4371"/>
                  </a:cubicBezTo>
                  <a:cubicBezTo>
                    <a:pt x="4783" y="4276"/>
                    <a:pt x="4783" y="4022"/>
                    <a:pt x="4625" y="3864"/>
                  </a:cubicBezTo>
                  <a:cubicBezTo>
                    <a:pt x="4561" y="3785"/>
                    <a:pt x="4474" y="3745"/>
                    <a:pt x="4383" y="3745"/>
                  </a:cubicBezTo>
                  <a:cubicBezTo>
                    <a:pt x="4292" y="3745"/>
                    <a:pt x="4197" y="3785"/>
                    <a:pt x="4118" y="3864"/>
                  </a:cubicBezTo>
                  <a:cubicBezTo>
                    <a:pt x="3738" y="4212"/>
                    <a:pt x="3263" y="4434"/>
                    <a:pt x="2788" y="4434"/>
                  </a:cubicBezTo>
                  <a:cubicBezTo>
                    <a:pt x="2281" y="4434"/>
                    <a:pt x="1838" y="4212"/>
                    <a:pt x="1489" y="3864"/>
                  </a:cubicBezTo>
                  <a:cubicBezTo>
                    <a:pt x="793" y="3167"/>
                    <a:pt x="793" y="1964"/>
                    <a:pt x="1489" y="1267"/>
                  </a:cubicBezTo>
                  <a:cubicBezTo>
                    <a:pt x="1838" y="919"/>
                    <a:pt x="2313" y="697"/>
                    <a:pt x="2788" y="697"/>
                  </a:cubicBezTo>
                  <a:cubicBezTo>
                    <a:pt x="3326" y="697"/>
                    <a:pt x="3738" y="919"/>
                    <a:pt x="4118" y="1267"/>
                  </a:cubicBezTo>
                  <a:cubicBezTo>
                    <a:pt x="4165" y="1346"/>
                    <a:pt x="4253" y="1386"/>
                    <a:pt x="4348" y="1386"/>
                  </a:cubicBezTo>
                  <a:cubicBezTo>
                    <a:pt x="4443" y="1386"/>
                    <a:pt x="4546" y="1346"/>
                    <a:pt x="4625" y="1267"/>
                  </a:cubicBezTo>
                  <a:cubicBezTo>
                    <a:pt x="4783" y="1140"/>
                    <a:pt x="4783" y="919"/>
                    <a:pt x="4625" y="760"/>
                  </a:cubicBezTo>
                  <a:cubicBezTo>
                    <a:pt x="4134" y="254"/>
                    <a:pt x="3469" y="0"/>
                    <a:pt x="28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42"/>
            <p:cNvSpPr/>
            <p:nvPr/>
          </p:nvSpPr>
          <p:spPr>
            <a:xfrm>
              <a:off x="1158100" y="1504025"/>
              <a:ext cx="49100" cy="73650"/>
            </a:xfrm>
            <a:custGeom>
              <a:avLst/>
              <a:gdLst/>
              <a:ahLst/>
              <a:cxnLst/>
              <a:rect l="l" t="t" r="r" b="b"/>
              <a:pathLst>
                <a:path w="1964" h="2946" extrusionOk="0">
                  <a:moveTo>
                    <a:pt x="982" y="1"/>
                  </a:moveTo>
                  <a:cubicBezTo>
                    <a:pt x="444" y="1"/>
                    <a:pt x="0" y="444"/>
                    <a:pt x="0" y="951"/>
                  </a:cubicBezTo>
                  <a:cubicBezTo>
                    <a:pt x="0" y="1172"/>
                    <a:pt x="190" y="1331"/>
                    <a:pt x="380" y="1331"/>
                  </a:cubicBezTo>
                  <a:cubicBezTo>
                    <a:pt x="571" y="1331"/>
                    <a:pt x="729" y="1172"/>
                    <a:pt x="729" y="951"/>
                  </a:cubicBezTo>
                  <a:cubicBezTo>
                    <a:pt x="729" y="856"/>
                    <a:pt x="856" y="729"/>
                    <a:pt x="982" y="729"/>
                  </a:cubicBezTo>
                  <a:cubicBezTo>
                    <a:pt x="1172" y="729"/>
                    <a:pt x="1204" y="792"/>
                    <a:pt x="1204" y="951"/>
                  </a:cubicBezTo>
                  <a:cubicBezTo>
                    <a:pt x="1204" y="1394"/>
                    <a:pt x="475" y="2059"/>
                    <a:pt x="190" y="2312"/>
                  </a:cubicBezTo>
                  <a:cubicBezTo>
                    <a:pt x="64" y="2376"/>
                    <a:pt x="32" y="2534"/>
                    <a:pt x="64" y="2692"/>
                  </a:cubicBezTo>
                  <a:cubicBezTo>
                    <a:pt x="95" y="2819"/>
                    <a:pt x="254" y="2946"/>
                    <a:pt x="412" y="2946"/>
                  </a:cubicBezTo>
                  <a:lnTo>
                    <a:pt x="1616" y="2946"/>
                  </a:lnTo>
                  <a:cubicBezTo>
                    <a:pt x="1806" y="2946"/>
                    <a:pt x="1964" y="2787"/>
                    <a:pt x="1964" y="2597"/>
                  </a:cubicBezTo>
                  <a:cubicBezTo>
                    <a:pt x="1964" y="2376"/>
                    <a:pt x="1806" y="2217"/>
                    <a:pt x="1616" y="2217"/>
                  </a:cubicBezTo>
                  <a:lnTo>
                    <a:pt x="1331" y="2217"/>
                  </a:lnTo>
                  <a:cubicBezTo>
                    <a:pt x="1647" y="1869"/>
                    <a:pt x="1932" y="1426"/>
                    <a:pt x="1932" y="951"/>
                  </a:cubicBezTo>
                  <a:cubicBezTo>
                    <a:pt x="1932" y="412"/>
                    <a:pt x="1521" y="1"/>
                    <a:pt x="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16" name="Google Shape;2516;p42"/>
          <p:cNvGrpSpPr/>
          <p:nvPr/>
        </p:nvGrpSpPr>
        <p:grpSpPr>
          <a:xfrm>
            <a:off x="461270" y="1167597"/>
            <a:ext cx="3356518" cy="1082786"/>
            <a:chOff x="-2994200" y="742900"/>
            <a:chExt cx="2080774" cy="1130790"/>
          </a:xfrm>
        </p:grpSpPr>
        <p:sp>
          <p:nvSpPr>
            <p:cNvPr id="2517" name="Google Shape;2517;p42"/>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SemiBold"/>
                  <a:ea typeface="Fira Sans Extra Condensed SemiBold"/>
                  <a:cs typeface="Fira Sans Extra Condensed SemiBold"/>
                  <a:sym typeface="Fira Sans Extra Condensed SemiBold"/>
                </a:rPr>
                <a:t>Funzionamento</a:t>
              </a:r>
              <a:endParaRPr sz="12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2518" name="Google Shape;2518;p42"/>
            <p:cNvSpPr txBox="1"/>
            <p:nvPr/>
          </p:nvSpPr>
          <p:spPr>
            <a:xfrm>
              <a:off x="-2990626" y="1060722"/>
              <a:ext cx="2077200" cy="812968"/>
            </a:xfrm>
            <a:prstGeom prst="rect">
              <a:avLst/>
            </a:prstGeom>
            <a:noFill/>
            <a:ln>
              <a:noFill/>
            </a:ln>
          </p:spPr>
          <p:txBody>
            <a:bodyPr spcFirstLastPara="1" wrap="square" lIns="0" tIns="91425" rIns="0" bIns="91425" anchor="t" anchorCtr="0">
              <a:noAutofit/>
            </a:bodyPr>
            <a:lstStyle/>
            <a:p>
              <a:pPr algn="just"/>
              <a:r>
                <a:rPr lang="it-IT" sz="1100" dirty="0">
                  <a:latin typeface="Roboto" panose="02000000000000000000" pitchFamily="2" charset="0"/>
                  <a:ea typeface="Roboto" panose="02000000000000000000" pitchFamily="2" charset="0"/>
                </a:rPr>
                <a:t>Verrà chiesto all’utente di inviare al bot il luogo in cui si trova; a questo punto il bot consiglierà dei luoghi vicino all’utente dove egli potrà scattarsi delle foto con il nuovo outfit suggerito.</a:t>
              </a:r>
            </a:p>
            <a:p>
              <a:pPr algn="just"/>
              <a:endParaRPr lang="it-IT" sz="1100" dirty="0">
                <a:latin typeface="Roboto" panose="02000000000000000000" pitchFamily="2" charset="0"/>
                <a:ea typeface="Roboto" panose="02000000000000000000" pitchFamily="2" charset="0"/>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it-IT" sz="1100" dirty="0">
                <a:solidFill>
                  <a:schemeClr val="dk1"/>
                </a:solidFill>
                <a:latin typeface="Roboto" panose="02000000000000000000" pitchFamily="2" charset="0"/>
                <a:ea typeface="Roboto" panose="02000000000000000000" pitchFamily="2" charset="0"/>
                <a:cs typeface="Roboto"/>
                <a:sym typeface="Roboto"/>
              </a:endParaRPr>
            </a:p>
          </p:txBody>
        </p:sp>
      </p:grpSp>
      <p:grpSp>
        <p:nvGrpSpPr>
          <p:cNvPr id="150" name="Google Shape;2522;p42">
            <a:extLst>
              <a:ext uri="{FF2B5EF4-FFF2-40B4-BE49-F238E27FC236}">
                <a16:creationId xmlns:a16="http://schemas.microsoft.com/office/drawing/2014/main" id="{CA1E2BFF-AD00-48BC-A2FE-F5304B784FF3}"/>
              </a:ext>
            </a:extLst>
          </p:cNvPr>
          <p:cNvGrpSpPr/>
          <p:nvPr/>
        </p:nvGrpSpPr>
        <p:grpSpPr>
          <a:xfrm>
            <a:off x="466624" y="2314339"/>
            <a:ext cx="3294432" cy="1422510"/>
            <a:chOff x="-2994200" y="742900"/>
            <a:chExt cx="2077200" cy="1422510"/>
          </a:xfrm>
        </p:grpSpPr>
        <p:sp>
          <p:nvSpPr>
            <p:cNvPr id="151" name="Google Shape;2523;p42">
              <a:extLst>
                <a:ext uri="{FF2B5EF4-FFF2-40B4-BE49-F238E27FC236}">
                  <a16:creationId xmlns:a16="http://schemas.microsoft.com/office/drawing/2014/main" id="{576F1F8E-5D87-48A1-85AF-6D5C1468BE72}"/>
                </a:ext>
              </a:extLst>
            </p:cNvPr>
            <p:cNvSpPr txBox="1"/>
            <p:nvPr/>
          </p:nvSpPr>
          <p:spPr>
            <a:xfrm>
              <a:off x="-2994200" y="742900"/>
              <a:ext cx="20772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lt1"/>
                  </a:solidFill>
                  <a:latin typeface="Fira Sans Extra Condensed SemiBold"/>
                  <a:ea typeface="Fira Sans Extra Condensed SemiBold"/>
                  <a:cs typeface="Fira Sans Extra Condensed SemiBold"/>
                  <a:sym typeface="Fira Sans Extra Condensed SemiBold"/>
                </a:rPr>
                <a:t>Output</a:t>
              </a:r>
              <a:endParaRPr sz="12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2" name="Google Shape;2524;p42">
              <a:extLst>
                <a:ext uri="{FF2B5EF4-FFF2-40B4-BE49-F238E27FC236}">
                  <a16:creationId xmlns:a16="http://schemas.microsoft.com/office/drawing/2014/main" id="{E29349B1-28DA-4FB0-B286-D942621ABD6B}"/>
                </a:ext>
              </a:extLst>
            </p:cNvPr>
            <p:cNvSpPr txBox="1"/>
            <p:nvPr/>
          </p:nvSpPr>
          <p:spPr>
            <a:xfrm>
              <a:off x="-2994200" y="1012899"/>
              <a:ext cx="2077200" cy="1152511"/>
            </a:xfrm>
            <a:prstGeom prst="rect">
              <a:avLst/>
            </a:prstGeom>
            <a:noFill/>
            <a:ln>
              <a:noFill/>
            </a:ln>
          </p:spPr>
          <p:txBody>
            <a:bodyPr spcFirstLastPara="1" wrap="square" lIns="0" tIns="91425" rIns="0" bIns="91425" anchor="t" anchorCtr="0">
              <a:noAutofit/>
            </a:bodyPr>
            <a:lstStyle/>
            <a:p>
              <a:r>
                <a:rPr lang="it-IT" sz="1100" dirty="0">
                  <a:latin typeface="Roboto" panose="02000000000000000000" pitchFamily="2" charset="0"/>
                  <a:ea typeface="Roboto" panose="02000000000000000000" pitchFamily="2" charset="0"/>
                </a:rPr>
                <a:t>Il bot darà in output una lista di luoghi da visitare, con il relativo percorso con Google Maps,</a:t>
              </a:r>
            </a:p>
            <a:p>
              <a:r>
                <a:rPr lang="it-IT" sz="1100" dirty="0">
                  <a:latin typeface="Roboto" panose="02000000000000000000" pitchFamily="2" charset="0"/>
                  <a:ea typeface="Roboto" panose="02000000000000000000" pitchFamily="2" charset="0"/>
                </a:rPr>
                <a:t>controllando se fa caldo o freddo in modo tale da consigliare all’utente di vestirsi leggero o pesante in base alla temperatura che fa in quella zona.</a:t>
              </a:r>
              <a:endParaRPr lang="it-IT" sz="1400" dirty="0">
                <a:latin typeface="Roboto" panose="02000000000000000000" pitchFamily="2" charset="0"/>
                <a:ea typeface="Roboto" panose="02000000000000000000" pitchFamily="2" charset="0"/>
              </a:endParaRPr>
            </a:p>
          </p:txBody>
        </p:sp>
      </p:grpSp>
      <p:grpSp>
        <p:nvGrpSpPr>
          <p:cNvPr id="343" name="Google Shape;2934;p44">
            <a:extLst>
              <a:ext uri="{FF2B5EF4-FFF2-40B4-BE49-F238E27FC236}">
                <a16:creationId xmlns:a16="http://schemas.microsoft.com/office/drawing/2014/main" id="{8F6DECF2-8A97-4366-8E5E-2981BA85F0B8}"/>
              </a:ext>
            </a:extLst>
          </p:cNvPr>
          <p:cNvGrpSpPr/>
          <p:nvPr/>
        </p:nvGrpSpPr>
        <p:grpSpPr>
          <a:xfrm>
            <a:off x="6580652" y="1410033"/>
            <a:ext cx="1780356" cy="3459002"/>
            <a:chOff x="5610650" y="1390367"/>
            <a:chExt cx="1459188" cy="2835015"/>
          </a:xfrm>
        </p:grpSpPr>
        <p:sp>
          <p:nvSpPr>
            <p:cNvPr id="344" name="Google Shape;2935;p44">
              <a:extLst>
                <a:ext uri="{FF2B5EF4-FFF2-40B4-BE49-F238E27FC236}">
                  <a16:creationId xmlns:a16="http://schemas.microsoft.com/office/drawing/2014/main" id="{F1349F74-ED73-4BF4-ACF9-9E37CBB2F60A}"/>
                </a:ext>
              </a:extLst>
            </p:cNvPr>
            <p:cNvSpPr/>
            <p:nvPr/>
          </p:nvSpPr>
          <p:spPr>
            <a:xfrm>
              <a:off x="6772751" y="2882551"/>
              <a:ext cx="1619" cy="7500"/>
            </a:xfrm>
            <a:custGeom>
              <a:avLst/>
              <a:gdLst/>
              <a:ahLst/>
              <a:cxnLst/>
              <a:rect l="l" t="t" r="r" b="b"/>
              <a:pathLst>
                <a:path w="101" h="468" extrusionOk="0">
                  <a:moveTo>
                    <a:pt x="101" y="1"/>
                  </a:moveTo>
                  <a:lnTo>
                    <a:pt x="34" y="101"/>
                  </a:lnTo>
                  <a:cubicBezTo>
                    <a:pt x="34" y="101"/>
                    <a:pt x="34" y="101"/>
                    <a:pt x="34" y="134"/>
                  </a:cubicBezTo>
                  <a:lnTo>
                    <a:pt x="34" y="168"/>
                  </a:lnTo>
                  <a:cubicBezTo>
                    <a:pt x="34" y="201"/>
                    <a:pt x="34" y="234"/>
                    <a:pt x="34" y="268"/>
                  </a:cubicBezTo>
                  <a:cubicBezTo>
                    <a:pt x="34" y="334"/>
                    <a:pt x="1" y="368"/>
                    <a:pt x="1" y="435"/>
                  </a:cubicBezTo>
                  <a:lnTo>
                    <a:pt x="1" y="468"/>
                  </a:lnTo>
                  <a:cubicBezTo>
                    <a:pt x="1" y="435"/>
                    <a:pt x="34" y="368"/>
                    <a:pt x="68" y="334"/>
                  </a:cubicBezTo>
                  <a:cubicBezTo>
                    <a:pt x="68" y="301"/>
                    <a:pt x="101" y="234"/>
                    <a:pt x="101" y="201"/>
                  </a:cubicBezTo>
                  <a:cubicBezTo>
                    <a:pt x="101" y="168"/>
                    <a:pt x="101" y="168"/>
                    <a:pt x="101" y="134"/>
                  </a:cubicBezTo>
                  <a:cubicBezTo>
                    <a:pt x="101" y="101"/>
                    <a:pt x="101" y="68"/>
                    <a:pt x="101" y="68"/>
                  </a:cubicBezTo>
                  <a:cubicBezTo>
                    <a:pt x="101" y="68"/>
                    <a:pt x="101" y="34"/>
                    <a:pt x="1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2936;p44">
              <a:extLst>
                <a:ext uri="{FF2B5EF4-FFF2-40B4-BE49-F238E27FC236}">
                  <a16:creationId xmlns:a16="http://schemas.microsoft.com/office/drawing/2014/main" id="{A22CD4B5-A8F3-4399-B36C-DFB73E6406AD}"/>
                </a:ext>
              </a:extLst>
            </p:cNvPr>
            <p:cNvSpPr/>
            <p:nvPr/>
          </p:nvSpPr>
          <p:spPr>
            <a:xfrm>
              <a:off x="5968264" y="4101445"/>
              <a:ext cx="133120" cy="117159"/>
            </a:xfrm>
            <a:custGeom>
              <a:avLst/>
              <a:gdLst/>
              <a:ahLst/>
              <a:cxnLst/>
              <a:rect l="l" t="t" r="r" b="b"/>
              <a:pathLst>
                <a:path w="8307" h="7311" extrusionOk="0">
                  <a:moveTo>
                    <a:pt x="4187" y="1"/>
                  </a:moveTo>
                  <a:cubicBezTo>
                    <a:pt x="3714" y="1"/>
                    <a:pt x="3233" y="94"/>
                    <a:pt x="2769" y="294"/>
                  </a:cubicBezTo>
                  <a:cubicBezTo>
                    <a:pt x="901" y="1061"/>
                    <a:pt x="0" y="3196"/>
                    <a:pt x="801" y="5064"/>
                  </a:cubicBezTo>
                  <a:cubicBezTo>
                    <a:pt x="1379" y="6471"/>
                    <a:pt x="2734" y="7311"/>
                    <a:pt x="4166" y="7311"/>
                  </a:cubicBezTo>
                  <a:cubicBezTo>
                    <a:pt x="4634" y="7311"/>
                    <a:pt x="5111" y="7221"/>
                    <a:pt x="5571" y="7032"/>
                  </a:cubicBezTo>
                  <a:cubicBezTo>
                    <a:pt x="7439" y="6264"/>
                    <a:pt x="8306" y="4130"/>
                    <a:pt x="7539" y="2262"/>
                  </a:cubicBezTo>
                  <a:cubicBezTo>
                    <a:pt x="6963" y="858"/>
                    <a:pt x="5614" y="1"/>
                    <a:pt x="4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2937;p44">
              <a:extLst>
                <a:ext uri="{FF2B5EF4-FFF2-40B4-BE49-F238E27FC236}">
                  <a16:creationId xmlns:a16="http://schemas.microsoft.com/office/drawing/2014/main" id="{2E047D80-6715-4878-9D6A-531F513C4A61}"/>
                </a:ext>
              </a:extLst>
            </p:cNvPr>
            <p:cNvSpPr/>
            <p:nvPr/>
          </p:nvSpPr>
          <p:spPr>
            <a:xfrm>
              <a:off x="5626691" y="4028178"/>
              <a:ext cx="1443147" cy="96070"/>
            </a:xfrm>
            <a:custGeom>
              <a:avLst/>
              <a:gdLst/>
              <a:ahLst/>
              <a:cxnLst/>
              <a:rect l="l" t="t" r="r" b="b"/>
              <a:pathLst>
                <a:path w="90056" h="5995" extrusionOk="0">
                  <a:moveTo>
                    <a:pt x="1055" y="0"/>
                  </a:moveTo>
                  <a:cubicBezTo>
                    <a:pt x="428" y="0"/>
                    <a:pt x="27" y="151"/>
                    <a:pt x="0" y="529"/>
                  </a:cubicBezTo>
                  <a:cubicBezTo>
                    <a:pt x="0" y="929"/>
                    <a:pt x="7439" y="5800"/>
                    <a:pt x="10007" y="5933"/>
                  </a:cubicBezTo>
                  <a:cubicBezTo>
                    <a:pt x="10720" y="5979"/>
                    <a:pt x="15973" y="5994"/>
                    <a:pt x="23234" y="5994"/>
                  </a:cubicBezTo>
                  <a:cubicBezTo>
                    <a:pt x="38993" y="5994"/>
                    <a:pt x="64214" y="5921"/>
                    <a:pt x="73028" y="5921"/>
                  </a:cubicBezTo>
                  <a:cubicBezTo>
                    <a:pt x="74972" y="5921"/>
                    <a:pt x="76118" y="5924"/>
                    <a:pt x="76188" y="5933"/>
                  </a:cubicBezTo>
                  <a:cubicBezTo>
                    <a:pt x="76190" y="5933"/>
                    <a:pt x="76193" y="5934"/>
                    <a:pt x="76197" y="5934"/>
                  </a:cubicBezTo>
                  <a:cubicBezTo>
                    <a:pt x="76685" y="5934"/>
                    <a:pt x="90056" y="1460"/>
                    <a:pt x="88897" y="1029"/>
                  </a:cubicBezTo>
                  <a:cubicBezTo>
                    <a:pt x="88678" y="938"/>
                    <a:pt x="88318" y="898"/>
                    <a:pt x="87854" y="898"/>
                  </a:cubicBezTo>
                  <a:cubicBezTo>
                    <a:pt x="84934" y="898"/>
                    <a:pt x="77867" y="2485"/>
                    <a:pt x="75421" y="2831"/>
                  </a:cubicBezTo>
                  <a:cubicBezTo>
                    <a:pt x="74834" y="2914"/>
                    <a:pt x="71680" y="2946"/>
                    <a:pt x="67046" y="2946"/>
                  </a:cubicBezTo>
                  <a:cubicBezTo>
                    <a:pt x="49283" y="2946"/>
                    <a:pt x="9774" y="2464"/>
                    <a:pt x="9774" y="2464"/>
                  </a:cubicBezTo>
                  <a:cubicBezTo>
                    <a:pt x="9774" y="2464"/>
                    <a:pt x="3583"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2938;p44">
              <a:extLst>
                <a:ext uri="{FF2B5EF4-FFF2-40B4-BE49-F238E27FC236}">
                  <a16:creationId xmlns:a16="http://schemas.microsoft.com/office/drawing/2014/main" id="{FF75E871-1A95-4C21-AF7F-1EC60B91B42B}"/>
                </a:ext>
              </a:extLst>
            </p:cNvPr>
            <p:cNvSpPr/>
            <p:nvPr/>
          </p:nvSpPr>
          <p:spPr>
            <a:xfrm>
              <a:off x="6605979" y="4085820"/>
              <a:ext cx="128841" cy="117607"/>
            </a:xfrm>
            <a:custGeom>
              <a:avLst/>
              <a:gdLst/>
              <a:ahLst/>
              <a:cxnLst/>
              <a:rect l="l" t="t" r="r" b="b"/>
              <a:pathLst>
                <a:path w="8040" h="7339" extrusionOk="0">
                  <a:moveTo>
                    <a:pt x="4015" y="0"/>
                  </a:moveTo>
                  <a:cubicBezTo>
                    <a:pt x="2361" y="0"/>
                    <a:pt x="866" y="1122"/>
                    <a:pt x="467" y="2803"/>
                  </a:cubicBezTo>
                  <a:cubicBezTo>
                    <a:pt x="0" y="4771"/>
                    <a:pt x="1201" y="6772"/>
                    <a:pt x="3169" y="7239"/>
                  </a:cubicBezTo>
                  <a:cubicBezTo>
                    <a:pt x="3451" y="7306"/>
                    <a:pt x="3733" y="7338"/>
                    <a:pt x="4010" y="7338"/>
                  </a:cubicBezTo>
                  <a:cubicBezTo>
                    <a:pt x="5670" y="7338"/>
                    <a:pt x="7172" y="6191"/>
                    <a:pt x="7573" y="4504"/>
                  </a:cubicBezTo>
                  <a:cubicBezTo>
                    <a:pt x="8040" y="2536"/>
                    <a:pt x="6839" y="568"/>
                    <a:pt x="4871" y="101"/>
                  </a:cubicBezTo>
                  <a:cubicBezTo>
                    <a:pt x="4584" y="33"/>
                    <a:pt x="4297" y="0"/>
                    <a:pt x="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2939;p44">
              <a:extLst>
                <a:ext uri="{FF2B5EF4-FFF2-40B4-BE49-F238E27FC236}">
                  <a16:creationId xmlns:a16="http://schemas.microsoft.com/office/drawing/2014/main" id="{3F8AED98-15C2-4C99-A77C-99EEE86B38B2}"/>
                </a:ext>
              </a:extLst>
            </p:cNvPr>
            <p:cNvSpPr/>
            <p:nvPr/>
          </p:nvSpPr>
          <p:spPr>
            <a:xfrm>
              <a:off x="6499605" y="3838330"/>
              <a:ext cx="151821" cy="191387"/>
            </a:xfrm>
            <a:custGeom>
              <a:avLst/>
              <a:gdLst/>
              <a:ahLst/>
              <a:cxnLst/>
              <a:rect l="l" t="t" r="r" b="b"/>
              <a:pathLst>
                <a:path w="9474" h="11943" extrusionOk="0">
                  <a:moveTo>
                    <a:pt x="7372" y="1"/>
                  </a:moveTo>
                  <a:lnTo>
                    <a:pt x="0" y="3637"/>
                  </a:lnTo>
                  <a:lnTo>
                    <a:pt x="1668" y="11475"/>
                  </a:lnTo>
                  <a:lnTo>
                    <a:pt x="7172" y="11942"/>
                  </a:lnTo>
                  <a:lnTo>
                    <a:pt x="9474" y="9374"/>
                  </a:lnTo>
                  <a:lnTo>
                    <a:pt x="737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2940;p44">
              <a:extLst>
                <a:ext uri="{FF2B5EF4-FFF2-40B4-BE49-F238E27FC236}">
                  <a16:creationId xmlns:a16="http://schemas.microsoft.com/office/drawing/2014/main" id="{D3EEFAA0-6D69-4A9D-A6D8-C23AA63FB57F}"/>
                </a:ext>
              </a:extLst>
            </p:cNvPr>
            <p:cNvSpPr/>
            <p:nvPr/>
          </p:nvSpPr>
          <p:spPr>
            <a:xfrm>
              <a:off x="5963457" y="3874146"/>
              <a:ext cx="128296" cy="189784"/>
            </a:xfrm>
            <a:custGeom>
              <a:avLst/>
              <a:gdLst/>
              <a:ahLst/>
              <a:cxnLst/>
              <a:rect l="l" t="t" r="r" b="b"/>
              <a:pathLst>
                <a:path w="8006" h="11843" extrusionOk="0">
                  <a:moveTo>
                    <a:pt x="67" y="1"/>
                  </a:moveTo>
                  <a:cubicBezTo>
                    <a:pt x="0" y="267"/>
                    <a:pt x="67" y="10008"/>
                    <a:pt x="67" y="10008"/>
                  </a:cubicBezTo>
                  <a:lnTo>
                    <a:pt x="3169" y="11842"/>
                  </a:lnTo>
                  <a:lnTo>
                    <a:pt x="7172" y="9441"/>
                  </a:lnTo>
                  <a:lnTo>
                    <a:pt x="8006"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2941;p44">
              <a:extLst>
                <a:ext uri="{FF2B5EF4-FFF2-40B4-BE49-F238E27FC236}">
                  <a16:creationId xmlns:a16="http://schemas.microsoft.com/office/drawing/2014/main" id="{90EC2950-4BCB-480C-83D2-B65982AFBC52}"/>
                </a:ext>
              </a:extLst>
            </p:cNvPr>
            <p:cNvSpPr/>
            <p:nvPr/>
          </p:nvSpPr>
          <p:spPr>
            <a:xfrm>
              <a:off x="6510294" y="3974110"/>
              <a:ext cx="329827" cy="103714"/>
            </a:xfrm>
            <a:custGeom>
              <a:avLst/>
              <a:gdLst/>
              <a:ahLst/>
              <a:cxnLst/>
              <a:rect l="l" t="t" r="r" b="b"/>
              <a:pathLst>
                <a:path w="20582" h="6472" extrusionOk="0">
                  <a:moveTo>
                    <a:pt x="9908" y="0"/>
                  </a:moveTo>
                  <a:cubicBezTo>
                    <a:pt x="8146" y="755"/>
                    <a:pt x="6460" y="1114"/>
                    <a:pt x="4825" y="1114"/>
                  </a:cubicBezTo>
                  <a:cubicBezTo>
                    <a:pt x="3209" y="1114"/>
                    <a:pt x="1643" y="764"/>
                    <a:pt x="101" y="100"/>
                  </a:cubicBezTo>
                  <a:lnTo>
                    <a:pt x="1" y="6271"/>
                  </a:lnTo>
                  <a:lnTo>
                    <a:pt x="20582" y="6472"/>
                  </a:lnTo>
                  <a:cubicBezTo>
                    <a:pt x="20415" y="4504"/>
                    <a:pt x="9908" y="634"/>
                    <a:pt x="9908" y="634"/>
                  </a:cubicBezTo>
                  <a:lnTo>
                    <a:pt x="99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2942;p44">
              <a:extLst>
                <a:ext uri="{FF2B5EF4-FFF2-40B4-BE49-F238E27FC236}">
                  <a16:creationId xmlns:a16="http://schemas.microsoft.com/office/drawing/2014/main" id="{75AAE384-6167-49B5-9EAD-D7925308A607}"/>
                </a:ext>
              </a:extLst>
            </p:cNvPr>
            <p:cNvSpPr/>
            <p:nvPr/>
          </p:nvSpPr>
          <p:spPr>
            <a:xfrm>
              <a:off x="6535421" y="4009525"/>
              <a:ext cx="27803" cy="25175"/>
            </a:xfrm>
            <a:custGeom>
              <a:avLst/>
              <a:gdLst/>
              <a:ahLst/>
              <a:cxnLst/>
              <a:rect l="l" t="t" r="r" b="b"/>
              <a:pathLst>
                <a:path w="1735" h="1571" extrusionOk="0">
                  <a:moveTo>
                    <a:pt x="893" y="0"/>
                  </a:moveTo>
                  <a:cubicBezTo>
                    <a:pt x="795" y="0"/>
                    <a:pt x="696" y="19"/>
                    <a:pt x="601" y="59"/>
                  </a:cubicBezTo>
                  <a:lnTo>
                    <a:pt x="667" y="25"/>
                  </a:lnTo>
                  <a:lnTo>
                    <a:pt x="667" y="25"/>
                  </a:lnTo>
                  <a:cubicBezTo>
                    <a:pt x="267" y="159"/>
                    <a:pt x="0" y="559"/>
                    <a:pt x="100" y="993"/>
                  </a:cubicBezTo>
                  <a:cubicBezTo>
                    <a:pt x="219" y="1347"/>
                    <a:pt x="546" y="1571"/>
                    <a:pt x="921" y="1571"/>
                  </a:cubicBezTo>
                  <a:cubicBezTo>
                    <a:pt x="969" y="1571"/>
                    <a:pt x="1018" y="1567"/>
                    <a:pt x="1068" y="1560"/>
                  </a:cubicBezTo>
                  <a:cubicBezTo>
                    <a:pt x="1501" y="1393"/>
                    <a:pt x="1735" y="959"/>
                    <a:pt x="1668" y="526"/>
                  </a:cubicBezTo>
                  <a:cubicBezTo>
                    <a:pt x="1516" y="195"/>
                    <a:pt x="1208" y="0"/>
                    <a:pt x="8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2943;p44">
              <a:extLst>
                <a:ext uri="{FF2B5EF4-FFF2-40B4-BE49-F238E27FC236}">
                  <a16:creationId xmlns:a16="http://schemas.microsoft.com/office/drawing/2014/main" id="{CAAF130C-796E-4537-893B-C48DA40FE46C}"/>
                </a:ext>
              </a:extLst>
            </p:cNvPr>
            <p:cNvSpPr/>
            <p:nvPr/>
          </p:nvSpPr>
          <p:spPr>
            <a:xfrm>
              <a:off x="6509765" y="4059107"/>
              <a:ext cx="331429" cy="18717"/>
            </a:xfrm>
            <a:custGeom>
              <a:avLst/>
              <a:gdLst/>
              <a:ahLst/>
              <a:cxnLst/>
              <a:rect l="l" t="t" r="r" b="b"/>
              <a:pathLst>
                <a:path w="20682" h="1168" extrusionOk="0">
                  <a:moveTo>
                    <a:pt x="0" y="0"/>
                  </a:moveTo>
                  <a:lnTo>
                    <a:pt x="0" y="967"/>
                  </a:lnTo>
                  <a:lnTo>
                    <a:pt x="20582" y="1168"/>
                  </a:lnTo>
                  <a:cubicBezTo>
                    <a:pt x="20682" y="500"/>
                    <a:pt x="19748" y="134"/>
                    <a:pt x="19748" y="134"/>
                  </a:cubicBez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2944;p44">
              <a:extLst>
                <a:ext uri="{FF2B5EF4-FFF2-40B4-BE49-F238E27FC236}">
                  <a16:creationId xmlns:a16="http://schemas.microsoft.com/office/drawing/2014/main" id="{D34D08D2-2F26-434A-8B81-21BBBD938802}"/>
                </a:ext>
              </a:extLst>
            </p:cNvPr>
            <p:cNvSpPr/>
            <p:nvPr/>
          </p:nvSpPr>
          <p:spPr>
            <a:xfrm>
              <a:off x="6639648" y="3983805"/>
              <a:ext cx="30720" cy="20816"/>
            </a:xfrm>
            <a:custGeom>
              <a:avLst/>
              <a:gdLst/>
              <a:ahLst/>
              <a:cxnLst/>
              <a:rect l="l" t="t" r="r" b="b"/>
              <a:pathLst>
                <a:path w="1917" h="1299" extrusionOk="0">
                  <a:moveTo>
                    <a:pt x="1654" y="0"/>
                  </a:moveTo>
                  <a:cubicBezTo>
                    <a:pt x="1429" y="0"/>
                    <a:pt x="1082" y="64"/>
                    <a:pt x="735" y="296"/>
                  </a:cubicBezTo>
                  <a:cubicBezTo>
                    <a:pt x="134" y="663"/>
                    <a:pt x="1" y="1263"/>
                    <a:pt x="101" y="1297"/>
                  </a:cubicBezTo>
                  <a:cubicBezTo>
                    <a:pt x="105" y="1298"/>
                    <a:pt x="109" y="1298"/>
                    <a:pt x="113" y="1298"/>
                  </a:cubicBezTo>
                  <a:cubicBezTo>
                    <a:pt x="219" y="1298"/>
                    <a:pt x="453" y="884"/>
                    <a:pt x="935" y="563"/>
                  </a:cubicBezTo>
                  <a:cubicBezTo>
                    <a:pt x="1402" y="229"/>
                    <a:pt x="1902" y="163"/>
                    <a:pt x="1902" y="62"/>
                  </a:cubicBezTo>
                  <a:cubicBezTo>
                    <a:pt x="1916" y="34"/>
                    <a:pt x="1818"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2945;p44">
              <a:extLst>
                <a:ext uri="{FF2B5EF4-FFF2-40B4-BE49-F238E27FC236}">
                  <a16:creationId xmlns:a16="http://schemas.microsoft.com/office/drawing/2014/main" id="{B39444F7-A6BF-44E4-98A8-61E79678B2E0}"/>
                </a:ext>
              </a:extLst>
            </p:cNvPr>
            <p:cNvSpPr/>
            <p:nvPr/>
          </p:nvSpPr>
          <p:spPr>
            <a:xfrm>
              <a:off x="6682418" y="3998067"/>
              <a:ext cx="23541" cy="26297"/>
            </a:xfrm>
            <a:custGeom>
              <a:avLst/>
              <a:gdLst/>
              <a:ahLst/>
              <a:cxnLst/>
              <a:rect l="l" t="t" r="r" b="b"/>
              <a:pathLst>
                <a:path w="1469" h="1641" extrusionOk="0">
                  <a:moveTo>
                    <a:pt x="1338" y="1"/>
                  </a:moveTo>
                  <a:cubicBezTo>
                    <a:pt x="1152" y="1"/>
                    <a:pt x="736" y="138"/>
                    <a:pt x="434" y="540"/>
                  </a:cubicBezTo>
                  <a:cubicBezTo>
                    <a:pt x="1" y="1074"/>
                    <a:pt x="67" y="1608"/>
                    <a:pt x="167" y="1641"/>
                  </a:cubicBezTo>
                  <a:cubicBezTo>
                    <a:pt x="267" y="1641"/>
                    <a:pt x="367" y="1174"/>
                    <a:pt x="701" y="740"/>
                  </a:cubicBezTo>
                  <a:cubicBezTo>
                    <a:pt x="1035" y="307"/>
                    <a:pt x="1468" y="140"/>
                    <a:pt x="1435" y="40"/>
                  </a:cubicBezTo>
                  <a:cubicBezTo>
                    <a:pt x="1435" y="15"/>
                    <a:pt x="1399" y="1"/>
                    <a:pt x="1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2946;p44">
              <a:extLst>
                <a:ext uri="{FF2B5EF4-FFF2-40B4-BE49-F238E27FC236}">
                  <a16:creationId xmlns:a16="http://schemas.microsoft.com/office/drawing/2014/main" id="{D6ABFFDF-0DF8-4C6E-BCD4-B9513CF43350}"/>
                </a:ext>
              </a:extLst>
            </p:cNvPr>
            <p:cNvSpPr/>
            <p:nvPr/>
          </p:nvSpPr>
          <p:spPr>
            <a:xfrm>
              <a:off x="6722112" y="4011352"/>
              <a:ext cx="16987" cy="28012"/>
            </a:xfrm>
            <a:custGeom>
              <a:avLst/>
              <a:gdLst/>
              <a:ahLst/>
              <a:cxnLst/>
              <a:rect l="l" t="t" r="r" b="b"/>
              <a:pathLst>
                <a:path w="1060" h="1748" extrusionOk="0">
                  <a:moveTo>
                    <a:pt x="966" y="0"/>
                  </a:moveTo>
                  <a:cubicBezTo>
                    <a:pt x="858" y="0"/>
                    <a:pt x="466" y="237"/>
                    <a:pt x="259" y="712"/>
                  </a:cubicBezTo>
                  <a:cubicBezTo>
                    <a:pt x="0" y="1261"/>
                    <a:pt x="149" y="1747"/>
                    <a:pt x="249" y="1747"/>
                  </a:cubicBezTo>
                  <a:cubicBezTo>
                    <a:pt x="252" y="1747"/>
                    <a:pt x="256" y="1747"/>
                    <a:pt x="259" y="1746"/>
                  </a:cubicBezTo>
                  <a:cubicBezTo>
                    <a:pt x="359" y="1746"/>
                    <a:pt x="359" y="1312"/>
                    <a:pt x="559" y="845"/>
                  </a:cubicBezTo>
                  <a:cubicBezTo>
                    <a:pt x="759" y="412"/>
                    <a:pt x="1059" y="111"/>
                    <a:pt x="993" y="11"/>
                  </a:cubicBezTo>
                  <a:cubicBezTo>
                    <a:pt x="989" y="4"/>
                    <a:pt x="980" y="0"/>
                    <a:pt x="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2947;p44">
              <a:extLst>
                <a:ext uri="{FF2B5EF4-FFF2-40B4-BE49-F238E27FC236}">
                  <a16:creationId xmlns:a16="http://schemas.microsoft.com/office/drawing/2014/main" id="{7F0A1D6C-05AA-4F2F-AAD4-0C504C5A6CEC}"/>
                </a:ext>
              </a:extLst>
            </p:cNvPr>
            <p:cNvSpPr/>
            <p:nvPr/>
          </p:nvSpPr>
          <p:spPr>
            <a:xfrm>
              <a:off x="5907321" y="3996016"/>
              <a:ext cx="192460" cy="229366"/>
            </a:xfrm>
            <a:custGeom>
              <a:avLst/>
              <a:gdLst/>
              <a:ahLst/>
              <a:cxnLst/>
              <a:rect l="l" t="t" r="r" b="b"/>
              <a:pathLst>
                <a:path w="12010" h="14313" extrusionOk="0">
                  <a:moveTo>
                    <a:pt x="11042" y="1"/>
                  </a:moveTo>
                  <a:cubicBezTo>
                    <a:pt x="11042" y="1"/>
                    <a:pt x="8625" y="1721"/>
                    <a:pt x="6347" y="1721"/>
                  </a:cubicBezTo>
                  <a:cubicBezTo>
                    <a:pt x="5359" y="1721"/>
                    <a:pt x="4397" y="1397"/>
                    <a:pt x="3670" y="468"/>
                  </a:cubicBezTo>
                  <a:lnTo>
                    <a:pt x="3036" y="1969"/>
                  </a:lnTo>
                  <a:lnTo>
                    <a:pt x="201" y="12510"/>
                  </a:lnTo>
                  <a:cubicBezTo>
                    <a:pt x="1" y="13210"/>
                    <a:pt x="334" y="13911"/>
                    <a:pt x="1001" y="14211"/>
                  </a:cubicBezTo>
                  <a:cubicBezTo>
                    <a:pt x="1171" y="14279"/>
                    <a:pt x="1349" y="14312"/>
                    <a:pt x="1524" y="14312"/>
                  </a:cubicBezTo>
                  <a:cubicBezTo>
                    <a:pt x="1864" y="14312"/>
                    <a:pt x="2193" y="14187"/>
                    <a:pt x="2436" y="13944"/>
                  </a:cubicBezTo>
                  <a:cubicBezTo>
                    <a:pt x="4504" y="11976"/>
                    <a:pt x="12009" y="4771"/>
                    <a:pt x="11909" y="3804"/>
                  </a:cubicBezTo>
                  <a:lnTo>
                    <a:pt x="11909" y="1202"/>
                  </a:lnTo>
                  <a:cubicBezTo>
                    <a:pt x="11876" y="668"/>
                    <a:pt x="11542" y="201"/>
                    <a:pt x="11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2948;p44">
              <a:extLst>
                <a:ext uri="{FF2B5EF4-FFF2-40B4-BE49-F238E27FC236}">
                  <a16:creationId xmlns:a16="http://schemas.microsoft.com/office/drawing/2014/main" id="{5BE20EBE-7163-41B6-AC72-4D44955D0707}"/>
                </a:ext>
              </a:extLst>
            </p:cNvPr>
            <p:cNvSpPr/>
            <p:nvPr/>
          </p:nvSpPr>
          <p:spPr>
            <a:xfrm>
              <a:off x="5927096" y="4042537"/>
              <a:ext cx="172141" cy="182813"/>
            </a:xfrm>
            <a:custGeom>
              <a:avLst/>
              <a:gdLst/>
              <a:ahLst/>
              <a:cxnLst/>
              <a:rect l="l" t="t" r="r" b="b"/>
              <a:pathLst>
                <a:path w="10742" h="11408" extrusionOk="0">
                  <a:moveTo>
                    <a:pt x="10675" y="0"/>
                  </a:moveTo>
                  <a:lnTo>
                    <a:pt x="1" y="11375"/>
                  </a:lnTo>
                  <a:cubicBezTo>
                    <a:pt x="104" y="11397"/>
                    <a:pt x="208" y="11408"/>
                    <a:pt x="309" y="11408"/>
                  </a:cubicBezTo>
                  <a:cubicBezTo>
                    <a:pt x="668" y="11408"/>
                    <a:pt x="1009" y="11275"/>
                    <a:pt x="1268" y="11041"/>
                  </a:cubicBezTo>
                  <a:cubicBezTo>
                    <a:pt x="6939" y="5604"/>
                    <a:pt x="9308" y="3002"/>
                    <a:pt x="10175" y="1835"/>
                  </a:cubicBezTo>
                  <a:cubicBezTo>
                    <a:pt x="10475" y="1434"/>
                    <a:pt x="10742" y="1168"/>
                    <a:pt x="10675" y="567"/>
                  </a:cubicBezTo>
                  <a:lnTo>
                    <a:pt x="106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2949;p44">
              <a:extLst>
                <a:ext uri="{FF2B5EF4-FFF2-40B4-BE49-F238E27FC236}">
                  <a16:creationId xmlns:a16="http://schemas.microsoft.com/office/drawing/2014/main" id="{7CE2B9FB-575C-434C-A0EA-E99BAEAFBB1C}"/>
                </a:ext>
              </a:extLst>
            </p:cNvPr>
            <p:cNvSpPr/>
            <p:nvPr/>
          </p:nvSpPr>
          <p:spPr>
            <a:xfrm>
              <a:off x="6066081" y="4013531"/>
              <a:ext cx="28348" cy="24775"/>
            </a:xfrm>
            <a:custGeom>
              <a:avLst/>
              <a:gdLst/>
              <a:ahLst/>
              <a:cxnLst/>
              <a:rect l="l" t="t" r="r" b="b"/>
              <a:pathLst>
                <a:path w="1769" h="1546" extrusionOk="0">
                  <a:moveTo>
                    <a:pt x="900" y="0"/>
                  </a:moveTo>
                  <a:cubicBezTo>
                    <a:pt x="722" y="0"/>
                    <a:pt x="546" y="60"/>
                    <a:pt x="401" y="176"/>
                  </a:cubicBezTo>
                  <a:lnTo>
                    <a:pt x="468" y="109"/>
                  </a:lnTo>
                  <a:lnTo>
                    <a:pt x="468" y="109"/>
                  </a:lnTo>
                  <a:cubicBezTo>
                    <a:pt x="101" y="376"/>
                    <a:pt x="1" y="843"/>
                    <a:pt x="234" y="1210"/>
                  </a:cubicBezTo>
                  <a:cubicBezTo>
                    <a:pt x="387" y="1428"/>
                    <a:pt x="639" y="1546"/>
                    <a:pt x="898" y="1546"/>
                  </a:cubicBezTo>
                  <a:cubicBezTo>
                    <a:pt x="1035" y="1546"/>
                    <a:pt x="1174" y="1512"/>
                    <a:pt x="1302" y="1443"/>
                  </a:cubicBezTo>
                  <a:cubicBezTo>
                    <a:pt x="1635" y="1176"/>
                    <a:pt x="1769" y="676"/>
                    <a:pt x="1535" y="309"/>
                  </a:cubicBezTo>
                  <a:cubicBezTo>
                    <a:pt x="1365" y="101"/>
                    <a:pt x="1131" y="0"/>
                    <a:pt x="9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2950;p44">
              <a:extLst>
                <a:ext uri="{FF2B5EF4-FFF2-40B4-BE49-F238E27FC236}">
                  <a16:creationId xmlns:a16="http://schemas.microsoft.com/office/drawing/2014/main" id="{8D2F9B7C-5628-423E-A8B6-B0DCCF5ED2D0}"/>
                </a:ext>
              </a:extLst>
            </p:cNvPr>
            <p:cNvSpPr/>
            <p:nvPr/>
          </p:nvSpPr>
          <p:spPr>
            <a:xfrm>
              <a:off x="5932977" y="4106877"/>
              <a:ext cx="44389" cy="24470"/>
            </a:xfrm>
            <a:custGeom>
              <a:avLst/>
              <a:gdLst/>
              <a:ahLst/>
              <a:cxnLst/>
              <a:rect l="l" t="t" r="r" b="b"/>
              <a:pathLst>
                <a:path w="2770" h="1527" extrusionOk="0">
                  <a:moveTo>
                    <a:pt x="757" y="0"/>
                  </a:moveTo>
                  <a:cubicBezTo>
                    <a:pt x="672" y="0"/>
                    <a:pt x="587" y="7"/>
                    <a:pt x="501" y="21"/>
                  </a:cubicBezTo>
                  <a:cubicBezTo>
                    <a:pt x="168" y="55"/>
                    <a:pt x="1" y="88"/>
                    <a:pt x="1" y="188"/>
                  </a:cubicBezTo>
                  <a:cubicBezTo>
                    <a:pt x="34" y="288"/>
                    <a:pt x="768" y="121"/>
                    <a:pt x="1569" y="488"/>
                  </a:cubicBezTo>
                  <a:cubicBezTo>
                    <a:pt x="2301" y="871"/>
                    <a:pt x="2608" y="1527"/>
                    <a:pt x="2721" y="1527"/>
                  </a:cubicBezTo>
                  <a:cubicBezTo>
                    <a:pt x="2727" y="1527"/>
                    <a:pt x="2732" y="1525"/>
                    <a:pt x="2736" y="1522"/>
                  </a:cubicBezTo>
                  <a:cubicBezTo>
                    <a:pt x="2769" y="1522"/>
                    <a:pt x="2736" y="1322"/>
                    <a:pt x="2569" y="1055"/>
                  </a:cubicBezTo>
                  <a:cubicBezTo>
                    <a:pt x="2369" y="688"/>
                    <a:pt x="2069" y="422"/>
                    <a:pt x="1669" y="221"/>
                  </a:cubicBezTo>
                  <a:cubicBezTo>
                    <a:pt x="1380" y="90"/>
                    <a:pt x="1071"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2951;p44">
              <a:extLst>
                <a:ext uri="{FF2B5EF4-FFF2-40B4-BE49-F238E27FC236}">
                  <a16:creationId xmlns:a16="http://schemas.microsoft.com/office/drawing/2014/main" id="{8CD2CD04-CC7A-496B-939A-E52909AFDB1B}"/>
                </a:ext>
              </a:extLst>
            </p:cNvPr>
            <p:cNvSpPr/>
            <p:nvPr/>
          </p:nvSpPr>
          <p:spPr>
            <a:xfrm>
              <a:off x="5921215" y="4144728"/>
              <a:ext cx="41184" cy="15528"/>
            </a:xfrm>
            <a:custGeom>
              <a:avLst/>
              <a:gdLst/>
              <a:ahLst/>
              <a:cxnLst/>
              <a:rect l="l" t="t" r="r" b="b"/>
              <a:pathLst>
                <a:path w="2570" h="969" extrusionOk="0">
                  <a:moveTo>
                    <a:pt x="773" y="0"/>
                  </a:moveTo>
                  <a:cubicBezTo>
                    <a:pt x="317" y="0"/>
                    <a:pt x="1" y="147"/>
                    <a:pt x="1" y="194"/>
                  </a:cubicBezTo>
                  <a:cubicBezTo>
                    <a:pt x="34" y="294"/>
                    <a:pt x="635" y="194"/>
                    <a:pt x="1335" y="395"/>
                  </a:cubicBezTo>
                  <a:cubicBezTo>
                    <a:pt x="1955" y="581"/>
                    <a:pt x="2374" y="969"/>
                    <a:pt x="2483" y="969"/>
                  </a:cubicBezTo>
                  <a:cubicBezTo>
                    <a:pt x="2492" y="969"/>
                    <a:pt x="2498" y="966"/>
                    <a:pt x="2503" y="962"/>
                  </a:cubicBezTo>
                  <a:cubicBezTo>
                    <a:pt x="2569" y="928"/>
                    <a:pt x="2203" y="328"/>
                    <a:pt x="1402" y="94"/>
                  </a:cubicBezTo>
                  <a:cubicBezTo>
                    <a:pt x="1177" y="26"/>
                    <a:pt x="96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2952;p44">
              <a:extLst>
                <a:ext uri="{FF2B5EF4-FFF2-40B4-BE49-F238E27FC236}">
                  <a16:creationId xmlns:a16="http://schemas.microsoft.com/office/drawing/2014/main" id="{3788ACBF-7905-48B9-9296-9EBAB848F88D}"/>
                </a:ext>
              </a:extLst>
            </p:cNvPr>
            <p:cNvSpPr/>
            <p:nvPr/>
          </p:nvSpPr>
          <p:spPr>
            <a:xfrm>
              <a:off x="5945284" y="4069459"/>
              <a:ext cx="60943" cy="25544"/>
            </a:xfrm>
            <a:custGeom>
              <a:avLst/>
              <a:gdLst/>
              <a:ahLst/>
              <a:cxnLst/>
              <a:rect l="l" t="t" r="r" b="b"/>
              <a:pathLst>
                <a:path w="3803" h="1594" extrusionOk="0">
                  <a:moveTo>
                    <a:pt x="583" y="0"/>
                  </a:moveTo>
                  <a:cubicBezTo>
                    <a:pt x="226" y="0"/>
                    <a:pt x="0" y="56"/>
                    <a:pt x="0" y="88"/>
                  </a:cubicBezTo>
                  <a:cubicBezTo>
                    <a:pt x="0" y="188"/>
                    <a:pt x="934" y="155"/>
                    <a:pt x="1968" y="555"/>
                  </a:cubicBezTo>
                  <a:cubicBezTo>
                    <a:pt x="2988" y="937"/>
                    <a:pt x="3612" y="1593"/>
                    <a:pt x="3724" y="1593"/>
                  </a:cubicBezTo>
                  <a:cubicBezTo>
                    <a:pt x="3729" y="1593"/>
                    <a:pt x="3733" y="1592"/>
                    <a:pt x="3736" y="1589"/>
                  </a:cubicBezTo>
                  <a:cubicBezTo>
                    <a:pt x="3803" y="1556"/>
                    <a:pt x="3202" y="755"/>
                    <a:pt x="2068" y="288"/>
                  </a:cubicBezTo>
                  <a:cubicBezTo>
                    <a:pt x="1499" y="64"/>
                    <a:pt x="965"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2953;p44">
              <a:extLst>
                <a:ext uri="{FF2B5EF4-FFF2-40B4-BE49-F238E27FC236}">
                  <a16:creationId xmlns:a16="http://schemas.microsoft.com/office/drawing/2014/main" id="{D6F3E4BE-2903-4654-A05E-9D5D6B79A6D1}"/>
                </a:ext>
              </a:extLst>
            </p:cNvPr>
            <p:cNvSpPr/>
            <p:nvPr/>
          </p:nvSpPr>
          <p:spPr>
            <a:xfrm>
              <a:off x="5952784" y="4033947"/>
              <a:ext cx="56648" cy="9823"/>
            </a:xfrm>
            <a:custGeom>
              <a:avLst/>
              <a:gdLst/>
              <a:ahLst/>
              <a:cxnLst/>
              <a:rect l="l" t="t" r="r" b="b"/>
              <a:pathLst>
                <a:path w="3535" h="613" extrusionOk="0">
                  <a:moveTo>
                    <a:pt x="1668" y="0"/>
                  </a:moveTo>
                  <a:cubicBezTo>
                    <a:pt x="701" y="0"/>
                    <a:pt x="0" y="340"/>
                    <a:pt x="32" y="436"/>
                  </a:cubicBezTo>
                  <a:cubicBezTo>
                    <a:pt x="37" y="444"/>
                    <a:pt x="52" y="448"/>
                    <a:pt x="78" y="448"/>
                  </a:cubicBezTo>
                  <a:cubicBezTo>
                    <a:pt x="241" y="448"/>
                    <a:pt x="822" y="299"/>
                    <a:pt x="1575" y="299"/>
                  </a:cubicBezTo>
                  <a:cubicBezTo>
                    <a:pt x="1638" y="299"/>
                    <a:pt x="1702" y="300"/>
                    <a:pt x="1767" y="303"/>
                  </a:cubicBezTo>
                  <a:cubicBezTo>
                    <a:pt x="2639" y="363"/>
                    <a:pt x="3321" y="612"/>
                    <a:pt x="3472" y="612"/>
                  </a:cubicBezTo>
                  <a:cubicBezTo>
                    <a:pt x="3488" y="612"/>
                    <a:pt x="3498" y="609"/>
                    <a:pt x="3502" y="603"/>
                  </a:cubicBezTo>
                  <a:cubicBezTo>
                    <a:pt x="3535" y="536"/>
                    <a:pt x="2834" y="36"/>
                    <a:pt x="1800" y="2"/>
                  </a:cubicBezTo>
                  <a:cubicBezTo>
                    <a:pt x="1756" y="1"/>
                    <a:pt x="1711"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2954;p44">
              <a:extLst>
                <a:ext uri="{FF2B5EF4-FFF2-40B4-BE49-F238E27FC236}">
                  <a16:creationId xmlns:a16="http://schemas.microsoft.com/office/drawing/2014/main" id="{1CE3B533-9C4B-47A0-89FA-C80CAB3A961F}"/>
                </a:ext>
              </a:extLst>
            </p:cNvPr>
            <p:cNvSpPr/>
            <p:nvPr/>
          </p:nvSpPr>
          <p:spPr>
            <a:xfrm>
              <a:off x="5943137" y="3999558"/>
              <a:ext cx="65238" cy="39245"/>
            </a:xfrm>
            <a:custGeom>
              <a:avLst/>
              <a:gdLst/>
              <a:ahLst/>
              <a:cxnLst/>
              <a:rect l="l" t="t" r="r" b="b"/>
              <a:pathLst>
                <a:path w="4071" h="2449" extrusionOk="0">
                  <a:moveTo>
                    <a:pt x="562" y="246"/>
                  </a:moveTo>
                  <a:cubicBezTo>
                    <a:pt x="607" y="246"/>
                    <a:pt x="654" y="257"/>
                    <a:pt x="701" y="280"/>
                  </a:cubicBezTo>
                  <a:cubicBezTo>
                    <a:pt x="968" y="380"/>
                    <a:pt x="1201" y="547"/>
                    <a:pt x="1402" y="781"/>
                  </a:cubicBezTo>
                  <a:cubicBezTo>
                    <a:pt x="1631" y="1049"/>
                    <a:pt x="1828" y="1339"/>
                    <a:pt x="2004" y="1638"/>
                  </a:cubicBezTo>
                  <a:lnTo>
                    <a:pt x="2004" y="1638"/>
                  </a:lnTo>
                  <a:cubicBezTo>
                    <a:pt x="1966" y="1738"/>
                    <a:pt x="1932" y="1841"/>
                    <a:pt x="1902" y="1948"/>
                  </a:cubicBezTo>
                  <a:cubicBezTo>
                    <a:pt x="1880" y="1992"/>
                    <a:pt x="1862" y="2039"/>
                    <a:pt x="1849" y="2089"/>
                  </a:cubicBezTo>
                  <a:lnTo>
                    <a:pt x="1849" y="2089"/>
                  </a:lnTo>
                  <a:cubicBezTo>
                    <a:pt x="1161" y="1959"/>
                    <a:pt x="579" y="1454"/>
                    <a:pt x="334" y="781"/>
                  </a:cubicBezTo>
                  <a:cubicBezTo>
                    <a:pt x="267" y="647"/>
                    <a:pt x="301" y="480"/>
                    <a:pt x="368" y="347"/>
                  </a:cubicBezTo>
                  <a:cubicBezTo>
                    <a:pt x="411" y="282"/>
                    <a:pt x="482" y="246"/>
                    <a:pt x="562" y="246"/>
                  </a:cubicBezTo>
                  <a:close/>
                  <a:moveTo>
                    <a:pt x="3370" y="314"/>
                  </a:moveTo>
                  <a:cubicBezTo>
                    <a:pt x="3503" y="314"/>
                    <a:pt x="3637" y="347"/>
                    <a:pt x="3703" y="447"/>
                  </a:cubicBezTo>
                  <a:cubicBezTo>
                    <a:pt x="3770" y="614"/>
                    <a:pt x="3803" y="747"/>
                    <a:pt x="3737" y="914"/>
                  </a:cubicBezTo>
                  <a:cubicBezTo>
                    <a:pt x="3563" y="1551"/>
                    <a:pt x="3013" y="2012"/>
                    <a:pt x="2347" y="2101"/>
                  </a:cubicBezTo>
                  <a:lnTo>
                    <a:pt x="2347" y="2101"/>
                  </a:lnTo>
                  <a:cubicBezTo>
                    <a:pt x="2327" y="2010"/>
                    <a:pt x="2292" y="1924"/>
                    <a:pt x="2236" y="1848"/>
                  </a:cubicBezTo>
                  <a:cubicBezTo>
                    <a:pt x="2212" y="1783"/>
                    <a:pt x="2188" y="1720"/>
                    <a:pt x="2162" y="1658"/>
                  </a:cubicBezTo>
                  <a:lnTo>
                    <a:pt x="2162" y="1658"/>
                  </a:lnTo>
                  <a:cubicBezTo>
                    <a:pt x="2311" y="1369"/>
                    <a:pt x="2487" y="1098"/>
                    <a:pt x="2703" y="847"/>
                  </a:cubicBezTo>
                  <a:cubicBezTo>
                    <a:pt x="2869" y="614"/>
                    <a:pt x="3103" y="414"/>
                    <a:pt x="3370" y="314"/>
                  </a:cubicBezTo>
                  <a:close/>
                  <a:moveTo>
                    <a:pt x="2095" y="1795"/>
                  </a:moveTo>
                  <a:cubicBezTo>
                    <a:pt x="2153" y="1899"/>
                    <a:pt x="2210" y="2005"/>
                    <a:pt x="2265" y="2110"/>
                  </a:cubicBezTo>
                  <a:lnTo>
                    <a:pt x="2265" y="2110"/>
                  </a:lnTo>
                  <a:cubicBezTo>
                    <a:pt x="2214" y="2114"/>
                    <a:pt x="2163" y="2117"/>
                    <a:pt x="2111" y="2117"/>
                  </a:cubicBezTo>
                  <a:cubicBezTo>
                    <a:pt x="2086" y="2117"/>
                    <a:pt x="2061" y="2116"/>
                    <a:pt x="2035" y="2115"/>
                  </a:cubicBezTo>
                  <a:cubicBezTo>
                    <a:pt x="2010" y="2113"/>
                    <a:pt x="1985" y="2110"/>
                    <a:pt x="1960" y="2107"/>
                  </a:cubicBezTo>
                  <a:lnTo>
                    <a:pt x="1960" y="2107"/>
                  </a:lnTo>
                  <a:cubicBezTo>
                    <a:pt x="2002" y="2001"/>
                    <a:pt x="2047" y="1897"/>
                    <a:pt x="2095" y="1795"/>
                  </a:cubicBezTo>
                  <a:close/>
                  <a:moveTo>
                    <a:pt x="554" y="1"/>
                  </a:moveTo>
                  <a:cubicBezTo>
                    <a:pt x="399" y="1"/>
                    <a:pt x="260" y="75"/>
                    <a:pt x="167" y="214"/>
                  </a:cubicBezTo>
                  <a:cubicBezTo>
                    <a:pt x="34" y="414"/>
                    <a:pt x="1" y="647"/>
                    <a:pt x="67" y="847"/>
                  </a:cubicBezTo>
                  <a:cubicBezTo>
                    <a:pt x="314" y="1649"/>
                    <a:pt x="989" y="2252"/>
                    <a:pt x="1827" y="2391"/>
                  </a:cubicBezTo>
                  <a:lnTo>
                    <a:pt x="1827" y="2391"/>
                  </a:lnTo>
                  <a:cubicBezTo>
                    <a:pt x="1829" y="2410"/>
                    <a:pt x="1832" y="2429"/>
                    <a:pt x="1835" y="2449"/>
                  </a:cubicBezTo>
                  <a:cubicBezTo>
                    <a:pt x="1841" y="2431"/>
                    <a:pt x="1847" y="2413"/>
                    <a:pt x="1853" y="2395"/>
                  </a:cubicBezTo>
                  <a:lnTo>
                    <a:pt x="1853" y="2395"/>
                  </a:lnTo>
                  <a:cubicBezTo>
                    <a:pt x="1913" y="2404"/>
                    <a:pt x="1974" y="2411"/>
                    <a:pt x="2035" y="2415"/>
                  </a:cubicBezTo>
                  <a:cubicBezTo>
                    <a:pt x="2079" y="2418"/>
                    <a:pt x="2122" y="2420"/>
                    <a:pt x="2166" y="2420"/>
                  </a:cubicBezTo>
                  <a:cubicBezTo>
                    <a:pt x="3015" y="2420"/>
                    <a:pt x="3781" y="1806"/>
                    <a:pt x="4003" y="981"/>
                  </a:cubicBezTo>
                  <a:cubicBezTo>
                    <a:pt x="4070" y="747"/>
                    <a:pt x="4037" y="514"/>
                    <a:pt x="3937" y="347"/>
                  </a:cubicBezTo>
                  <a:cubicBezTo>
                    <a:pt x="3831" y="189"/>
                    <a:pt x="3663" y="93"/>
                    <a:pt x="3482" y="93"/>
                  </a:cubicBezTo>
                  <a:cubicBezTo>
                    <a:pt x="3434" y="93"/>
                    <a:pt x="3385" y="100"/>
                    <a:pt x="3336" y="114"/>
                  </a:cubicBezTo>
                  <a:cubicBezTo>
                    <a:pt x="3003" y="214"/>
                    <a:pt x="2736" y="414"/>
                    <a:pt x="2536" y="714"/>
                  </a:cubicBezTo>
                  <a:cubicBezTo>
                    <a:pt x="2345" y="947"/>
                    <a:pt x="2194" y="1194"/>
                    <a:pt x="2076" y="1463"/>
                  </a:cubicBezTo>
                  <a:lnTo>
                    <a:pt x="2076" y="1463"/>
                  </a:lnTo>
                  <a:cubicBezTo>
                    <a:pt x="1929" y="1157"/>
                    <a:pt x="1749" y="885"/>
                    <a:pt x="1535" y="647"/>
                  </a:cubicBezTo>
                  <a:cubicBezTo>
                    <a:pt x="1335" y="380"/>
                    <a:pt x="1068" y="180"/>
                    <a:pt x="768" y="47"/>
                  </a:cubicBezTo>
                  <a:cubicBezTo>
                    <a:pt x="696" y="16"/>
                    <a:pt x="623"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2955;p44">
              <a:extLst>
                <a:ext uri="{FF2B5EF4-FFF2-40B4-BE49-F238E27FC236}">
                  <a16:creationId xmlns:a16="http://schemas.microsoft.com/office/drawing/2014/main" id="{8BBD523F-B1CD-4F0D-81F9-CCBC6C1FFA2E}"/>
                </a:ext>
              </a:extLst>
            </p:cNvPr>
            <p:cNvSpPr/>
            <p:nvPr/>
          </p:nvSpPr>
          <p:spPr>
            <a:xfrm>
              <a:off x="5882739" y="1390367"/>
              <a:ext cx="422307" cy="496871"/>
            </a:xfrm>
            <a:custGeom>
              <a:avLst/>
              <a:gdLst/>
              <a:ahLst/>
              <a:cxnLst/>
              <a:rect l="l" t="t" r="r" b="b"/>
              <a:pathLst>
                <a:path w="26353" h="31006" extrusionOk="0">
                  <a:moveTo>
                    <a:pt x="15205" y="0"/>
                  </a:moveTo>
                  <a:cubicBezTo>
                    <a:pt x="14916" y="0"/>
                    <a:pt x="14628" y="17"/>
                    <a:pt x="14344" y="50"/>
                  </a:cubicBezTo>
                  <a:cubicBezTo>
                    <a:pt x="12076" y="350"/>
                    <a:pt x="9941" y="1418"/>
                    <a:pt x="8340" y="3086"/>
                  </a:cubicBezTo>
                  <a:cubicBezTo>
                    <a:pt x="6738" y="4720"/>
                    <a:pt x="5437" y="6622"/>
                    <a:pt x="4470" y="8690"/>
                  </a:cubicBezTo>
                  <a:cubicBezTo>
                    <a:pt x="1601" y="14327"/>
                    <a:pt x="0" y="20899"/>
                    <a:pt x="1635" y="27003"/>
                  </a:cubicBezTo>
                  <a:cubicBezTo>
                    <a:pt x="9240" y="28170"/>
                    <a:pt x="9907" y="29838"/>
                    <a:pt x="17546" y="31006"/>
                  </a:cubicBezTo>
                  <a:cubicBezTo>
                    <a:pt x="20048" y="30405"/>
                    <a:pt x="23751" y="26302"/>
                    <a:pt x="24151" y="23801"/>
                  </a:cubicBezTo>
                  <a:cubicBezTo>
                    <a:pt x="24518" y="21299"/>
                    <a:pt x="24418" y="18330"/>
                    <a:pt x="25152" y="15895"/>
                  </a:cubicBezTo>
                  <a:cubicBezTo>
                    <a:pt x="25852" y="13426"/>
                    <a:pt x="26352" y="10891"/>
                    <a:pt x="25819" y="8390"/>
                  </a:cubicBezTo>
                  <a:cubicBezTo>
                    <a:pt x="25083" y="5001"/>
                    <a:pt x="22571" y="2286"/>
                    <a:pt x="19280" y="1244"/>
                  </a:cubicBezTo>
                  <a:lnTo>
                    <a:pt x="19280" y="1244"/>
                  </a:lnTo>
                  <a:cubicBezTo>
                    <a:pt x="18117" y="420"/>
                    <a:pt x="16653" y="0"/>
                    <a:pt x="15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2956;p44">
              <a:extLst>
                <a:ext uri="{FF2B5EF4-FFF2-40B4-BE49-F238E27FC236}">
                  <a16:creationId xmlns:a16="http://schemas.microsoft.com/office/drawing/2014/main" id="{9F641353-64A9-4436-8AA7-DB40D175407C}"/>
                </a:ext>
              </a:extLst>
            </p:cNvPr>
            <p:cNvSpPr/>
            <p:nvPr/>
          </p:nvSpPr>
          <p:spPr>
            <a:xfrm>
              <a:off x="5938330" y="1422161"/>
              <a:ext cx="362437" cy="560234"/>
            </a:xfrm>
            <a:custGeom>
              <a:avLst/>
              <a:gdLst/>
              <a:ahLst/>
              <a:cxnLst/>
              <a:rect l="l" t="t" r="r" b="b"/>
              <a:pathLst>
                <a:path w="22617" h="34960" extrusionOk="0">
                  <a:moveTo>
                    <a:pt x="16879" y="1"/>
                  </a:moveTo>
                  <a:lnTo>
                    <a:pt x="6805" y="2636"/>
                  </a:lnTo>
                  <a:cubicBezTo>
                    <a:pt x="6740" y="2630"/>
                    <a:pt x="6675" y="2627"/>
                    <a:pt x="6611" y="2627"/>
                  </a:cubicBezTo>
                  <a:cubicBezTo>
                    <a:pt x="5626" y="2627"/>
                    <a:pt x="4794" y="3333"/>
                    <a:pt x="4637" y="4304"/>
                  </a:cubicBezTo>
                  <a:lnTo>
                    <a:pt x="0" y="33058"/>
                  </a:lnTo>
                  <a:lnTo>
                    <a:pt x="10908" y="34959"/>
                  </a:lnTo>
                  <a:lnTo>
                    <a:pt x="13610" y="26086"/>
                  </a:lnTo>
                  <a:cubicBezTo>
                    <a:pt x="13610" y="26086"/>
                    <a:pt x="13714" y="26101"/>
                    <a:pt x="13895" y="26101"/>
                  </a:cubicBezTo>
                  <a:cubicBezTo>
                    <a:pt x="14815" y="26101"/>
                    <a:pt x="17737" y="25729"/>
                    <a:pt x="19381" y="21216"/>
                  </a:cubicBezTo>
                  <a:cubicBezTo>
                    <a:pt x="20682" y="17680"/>
                    <a:pt x="21582" y="14011"/>
                    <a:pt x="22150" y="10308"/>
                  </a:cubicBezTo>
                  <a:cubicBezTo>
                    <a:pt x="22617" y="6906"/>
                    <a:pt x="20282" y="301"/>
                    <a:pt x="1687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2957;p44">
              <a:extLst>
                <a:ext uri="{FF2B5EF4-FFF2-40B4-BE49-F238E27FC236}">
                  <a16:creationId xmlns:a16="http://schemas.microsoft.com/office/drawing/2014/main" id="{62B67BD3-4265-414A-BA95-6032E9DCD536}"/>
                </a:ext>
              </a:extLst>
            </p:cNvPr>
            <p:cNvSpPr/>
            <p:nvPr/>
          </p:nvSpPr>
          <p:spPr>
            <a:xfrm>
              <a:off x="6228590" y="1643835"/>
              <a:ext cx="25143" cy="22275"/>
            </a:xfrm>
            <a:custGeom>
              <a:avLst/>
              <a:gdLst/>
              <a:ahLst/>
              <a:cxnLst/>
              <a:rect l="l" t="t" r="r" b="b"/>
              <a:pathLst>
                <a:path w="1569" h="1390" extrusionOk="0">
                  <a:moveTo>
                    <a:pt x="778" y="1"/>
                  </a:moveTo>
                  <a:cubicBezTo>
                    <a:pt x="428" y="1"/>
                    <a:pt x="127" y="249"/>
                    <a:pt x="67" y="578"/>
                  </a:cubicBezTo>
                  <a:cubicBezTo>
                    <a:pt x="0" y="979"/>
                    <a:pt x="267" y="1346"/>
                    <a:pt x="667" y="1379"/>
                  </a:cubicBezTo>
                  <a:cubicBezTo>
                    <a:pt x="709" y="1386"/>
                    <a:pt x="750" y="1389"/>
                    <a:pt x="790" y="1389"/>
                  </a:cubicBezTo>
                  <a:cubicBezTo>
                    <a:pt x="1140" y="1389"/>
                    <a:pt x="1442" y="1137"/>
                    <a:pt x="1501" y="778"/>
                  </a:cubicBezTo>
                  <a:cubicBezTo>
                    <a:pt x="1568" y="412"/>
                    <a:pt x="1268" y="45"/>
                    <a:pt x="901" y="11"/>
                  </a:cubicBezTo>
                  <a:cubicBezTo>
                    <a:pt x="859" y="4"/>
                    <a:pt x="818" y="1"/>
                    <a:pt x="7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2958;p44">
              <a:extLst>
                <a:ext uri="{FF2B5EF4-FFF2-40B4-BE49-F238E27FC236}">
                  <a16:creationId xmlns:a16="http://schemas.microsoft.com/office/drawing/2014/main" id="{AA6D6F13-4DFB-48F3-985E-D328E6F112FB}"/>
                </a:ext>
              </a:extLst>
            </p:cNvPr>
            <p:cNvSpPr/>
            <p:nvPr/>
          </p:nvSpPr>
          <p:spPr>
            <a:xfrm>
              <a:off x="6221636" y="1619957"/>
              <a:ext cx="48668" cy="7692"/>
            </a:xfrm>
            <a:custGeom>
              <a:avLst/>
              <a:gdLst/>
              <a:ahLst/>
              <a:cxnLst/>
              <a:rect l="l" t="t" r="r" b="b"/>
              <a:pathLst>
                <a:path w="3037" h="480" extrusionOk="0">
                  <a:moveTo>
                    <a:pt x="1568" y="0"/>
                  </a:moveTo>
                  <a:cubicBezTo>
                    <a:pt x="1168" y="33"/>
                    <a:pt x="768" y="100"/>
                    <a:pt x="401" y="267"/>
                  </a:cubicBezTo>
                  <a:cubicBezTo>
                    <a:pt x="167" y="367"/>
                    <a:pt x="1" y="434"/>
                    <a:pt x="101" y="467"/>
                  </a:cubicBezTo>
                  <a:cubicBezTo>
                    <a:pt x="109" y="475"/>
                    <a:pt x="125" y="479"/>
                    <a:pt x="149" y="479"/>
                  </a:cubicBezTo>
                  <a:cubicBezTo>
                    <a:pt x="319" y="479"/>
                    <a:pt x="863" y="296"/>
                    <a:pt x="1535" y="267"/>
                  </a:cubicBezTo>
                  <a:cubicBezTo>
                    <a:pt x="1652" y="257"/>
                    <a:pt x="1764" y="253"/>
                    <a:pt x="1869" y="253"/>
                  </a:cubicBezTo>
                  <a:cubicBezTo>
                    <a:pt x="2377" y="253"/>
                    <a:pt x="2740" y="348"/>
                    <a:pt x="2898" y="348"/>
                  </a:cubicBezTo>
                  <a:cubicBezTo>
                    <a:pt x="2931" y="348"/>
                    <a:pt x="2955" y="343"/>
                    <a:pt x="2969" y="334"/>
                  </a:cubicBezTo>
                  <a:cubicBezTo>
                    <a:pt x="3036" y="334"/>
                    <a:pt x="2936" y="234"/>
                    <a:pt x="2703" y="167"/>
                  </a:cubicBezTo>
                  <a:cubicBezTo>
                    <a:pt x="2336" y="33"/>
                    <a:pt x="1935" y="0"/>
                    <a:pt x="1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2959;p44">
              <a:extLst>
                <a:ext uri="{FF2B5EF4-FFF2-40B4-BE49-F238E27FC236}">
                  <a16:creationId xmlns:a16="http://schemas.microsoft.com/office/drawing/2014/main" id="{C684EF3E-4631-42B3-862A-C8DAA25BB910}"/>
                </a:ext>
              </a:extLst>
            </p:cNvPr>
            <p:cNvSpPr/>
            <p:nvPr/>
          </p:nvSpPr>
          <p:spPr>
            <a:xfrm>
              <a:off x="6118467" y="1620438"/>
              <a:ext cx="24614" cy="22675"/>
            </a:xfrm>
            <a:custGeom>
              <a:avLst/>
              <a:gdLst/>
              <a:ahLst/>
              <a:cxnLst/>
              <a:rect l="l" t="t" r="r" b="b"/>
              <a:pathLst>
                <a:path w="1536" h="1415" extrusionOk="0">
                  <a:moveTo>
                    <a:pt x="826" y="0"/>
                  </a:moveTo>
                  <a:cubicBezTo>
                    <a:pt x="456" y="0"/>
                    <a:pt x="130" y="229"/>
                    <a:pt x="67" y="604"/>
                  </a:cubicBezTo>
                  <a:cubicBezTo>
                    <a:pt x="1" y="1004"/>
                    <a:pt x="268" y="1338"/>
                    <a:pt x="668" y="1405"/>
                  </a:cubicBezTo>
                  <a:cubicBezTo>
                    <a:pt x="709" y="1411"/>
                    <a:pt x="750" y="1415"/>
                    <a:pt x="790" y="1415"/>
                  </a:cubicBezTo>
                  <a:cubicBezTo>
                    <a:pt x="1141" y="1415"/>
                    <a:pt x="1442" y="1163"/>
                    <a:pt x="1502" y="804"/>
                  </a:cubicBezTo>
                  <a:cubicBezTo>
                    <a:pt x="1535" y="404"/>
                    <a:pt x="1268" y="70"/>
                    <a:pt x="901" y="3"/>
                  </a:cubicBezTo>
                  <a:cubicBezTo>
                    <a:pt x="876" y="1"/>
                    <a:pt x="851" y="0"/>
                    <a:pt x="8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2960;p44">
              <a:extLst>
                <a:ext uri="{FF2B5EF4-FFF2-40B4-BE49-F238E27FC236}">
                  <a16:creationId xmlns:a16="http://schemas.microsoft.com/office/drawing/2014/main" id="{187EC91D-C54F-4F71-8D5B-4E8763D85542}"/>
                </a:ext>
              </a:extLst>
            </p:cNvPr>
            <p:cNvSpPr/>
            <p:nvPr/>
          </p:nvSpPr>
          <p:spPr>
            <a:xfrm>
              <a:off x="6099958" y="1587555"/>
              <a:ext cx="46328" cy="23332"/>
            </a:xfrm>
            <a:custGeom>
              <a:avLst/>
              <a:gdLst/>
              <a:ahLst/>
              <a:cxnLst/>
              <a:rect l="l" t="t" r="r" b="b"/>
              <a:pathLst>
                <a:path w="2891" h="1456" extrusionOk="0">
                  <a:moveTo>
                    <a:pt x="182" y="1"/>
                  </a:moveTo>
                  <a:cubicBezTo>
                    <a:pt x="60" y="1"/>
                    <a:pt x="0" y="24"/>
                    <a:pt x="22" y="87"/>
                  </a:cubicBezTo>
                  <a:cubicBezTo>
                    <a:pt x="88" y="187"/>
                    <a:pt x="755" y="254"/>
                    <a:pt x="1523" y="621"/>
                  </a:cubicBezTo>
                  <a:cubicBezTo>
                    <a:pt x="2290" y="988"/>
                    <a:pt x="2724" y="1455"/>
                    <a:pt x="2857" y="1455"/>
                  </a:cubicBezTo>
                  <a:cubicBezTo>
                    <a:pt x="2890" y="1455"/>
                    <a:pt x="2857" y="1322"/>
                    <a:pt x="2724" y="1121"/>
                  </a:cubicBezTo>
                  <a:cubicBezTo>
                    <a:pt x="2423" y="821"/>
                    <a:pt x="2090" y="588"/>
                    <a:pt x="1689" y="388"/>
                  </a:cubicBezTo>
                  <a:cubicBezTo>
                    <a:pt x="1323" y="187"/>
                    <a:pt x="889" y="87"/>
                    <a:pt x="455" y="21"/>
                  </a:cubicBezTo>
                  <a:cubicBezTo>
                    <a:pt x="345" y="8"/>
                    <a:pt x="253" y="1"/>
                    <a:pt x="1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2961;p44">
              <a:extLst>
                <a:ext uri="{FF2B5EF4-FFF2-40B4-BE49-F238E27FC236}">
                  <a16:creationId xmlns:a16="http://schemas.microsoft.com/office/drawing/2014/main" id="{E9714793-801A-42F9-B0EB-50A71228D130}"/>
                </a:ext>
              </a:extLst>
            </p:cNvPr>
            <p:cNvSpPr/>
            <p:nvPr/>
          </p:nvSpPr>
          <p:spPr>
            <a:xfrm>
              <a:off x="6174602" y="1597506"/>
              <a:ext cx="34758" cy="108521"/>
            </a:xfrm>
            <a:custGeom>
              <a:avLst/>
              <a:gdLst/>
              <a:ahLst/>
              <a:cxnLst/>
              <a:rect l="l" t="t" r="r" b="b"/>
              <a:pathLst>
                <a:path w="2169" h="6772" extrusionOk="0">
                  <a:moveTo>
                    <a:pt x="934" y="0"/>
                  </a:moveTo>
                  <a:cubicBezTo>
                    <a:pt x="834" y="0"/>
                    <a:pt x="1101" y="1868"/>
                    <a:pt x="1468" y="4170"/>
                  </a:cubicBezTo>
                  <a:lnTo>
                    <a:pt x="1768" y="5771"/>
                  </a:lnTo>
                  <a:cubicBezTo>
                    <a:pt x="1835" y="5971"/>
                    <a:pt x="1835" y="6205"/>
                    <a:pt x="1768" y="6405"/>
                  </a:cubicBezTo>
                  <a:cubicBezTo>
                    <a:pt x="1701" y="6505"/>
                    <a:pt x="1501" y="6505"/>
                    <a:pt x="1301" y="6505"/>
                  </a:cubicBezTo>
                  <a:cubicBezTo>
                    <a:pt x="1084" y="6471"/>
                    <a:pt x="868" y="6455"/>
                    <a:pt x="651" y="6455"/>
                  </a:cubicBezTo>
                  <a:cubicBezTo>
                    <a:pt x="434" y="6455"/>
                    <a:pt x="217" y="6471"/>
                    <a:pt x="0" y="6505"/>
                  </a:cubicBezTo>
                  <a:cubicBezTo>
                    <a:pt x="434" y="6638"/>
                    <a:pt x="868" y="6705"/>
                    <a:pt x="1301" y="6738"/>
                  </a:cubicBezTo>
                  <a:cubicBezTo>
                    <a:pt x="1401" y="6772"/>
                    <a:pt x="1535" y="6772"/>
                    <a:pt x="1635" y="6772"/>
                  </a:cubicBezTo>
                  <a:cubicBezTo>
                    <a:pt x="1802" y="6772"/>
                    <a:pt x="1935" y="6672"/>
                    <a:pt x="2035" y="6538"/>
                  </a:cubicBezTo>
                  <a:cubicBezTo>
                    <a:pt x="2135" y="6305"/>
                    <a:pt x="2168" y="6004"/>
                    <a:pt x="2068" y="5738"/>
                  </a:cubicBezTo>
                  <a:lnTo>
                    <a:pt x="1802" y="4136"/>
                  </a:lnTo>
                  <a:cubicBezTo>
                    <a:pt x="1435" y="1835"/>
                    <a:pt x="1034"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2962;p44">
              <a:extLst>
                <a:ext uri="{FF2B5EF4-FFF2-40B4-BE49-F238E27FC236}">
                  <a16:creationId xmlns:a16="http://schemas.microsoft.com/office/drawing/2014/main" id="{E6C463E2-3FC7-4D43-949F-5906635FC782}"/>
                </a:ext>
              </a:extLst>
            </p:cNvPr>
            <p:cNvSpPr/>
            <p:nvPr/>
          </p:nvSpPr>
          <p:spPr>
            <a:xfrm>
              <a:off x="6042572" y="1785656"/>
              <a:ext cx="113874" cy="80205"/>
            </a:xfrm>
            <a:custGeom>
              <a:avLst/>
              <a:gdLst/>
              <a:ahLst/>
              <a:cxnLst/>
              <a:rect l="l" t="t" r="r" b="b"/>
              <a:pathLst>
                <a:path w="7106" h="5005" extrusionOk="0">
                  <a:moveTo>
                    <a:pt x="0" y="1"/>
                  </a:moveTo>
                  <a:cubicBezTo>
                    <a:pt x="0" y="1"/>
                    <a:pt x="934" y="4437"/>
                    <a:pt x="6638" y="5004"/>
                  </a:cubicBezTo>
                  <a:lnTo>
                    <a:pt x="7105" y="3470"/>
                  </a:lnTo>
                  <a:cubicBezTo>
                    <a:pt x="4470" y="3003"/>
                    <a:pt x="2001" y="1802"/>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2963;p44">
              <a:extLst>
                <a:ext uri="{FF2B5EF4-FFF2-40B4-BE49-F238E27FC236}">
                  <a16:creationId xmlns:a16="http://schemas.microsoft.com/office/drawing/2014/main" id="{F449719A-C8AC-45C5-979E-9C9A21957BA3}"/>
                </a:ext>
              </a:extLst>
            </p:cNvPr>
            <p:cNvSpPr/>
            <p:nvPr/>
          </p:nvSpPr>
          <p:spPr>
            <a:xfrm>
              <a:off x="6125950" y="1710290"/>
              <a:ext cx="42242" cy="39566"/>
            </a:xfrm>
            <a:custGeom>
              <a:avLst/>
              <a:gdLst/>
              <a:ahLst/>
              <a:cxnLst/>
              <a:rect l="l" t="t" r="r" b="b"/>
              <a:pathLst>
                <a:path w="2636" h="2469" extrusionOk="0">
                  <a:moveTo>
                    <a:pt x="1022" y="1"/>
                  </a:moveTo>
                  <a:cubicBezTo>
                    <a:pt x="743" y="1"/>
                    <a:pt x="482" y="127"/>
                    <a:pt x="301" y="334"/>
                  </a:cubicBezTo>
                  <a:cubicBezTo>
                    <a:pt x="34" y="734"/>
                    <a:pt x="1" y="1235"/>
                    <a:pt x="168" y="1668"/>
                  </a:cubicBezTo>
                  <a:cubicBezTo>
                    <a:pt x="334" y="2102"/>
                    <a:pt x="735" y="2436"/>
                    <a:pt x="1235" y="2469"/>
                  </a:cubicBezTo>
                  <a:cubicBezTo>
                    <a:pt x="1635" y="2436"/>
                    <a:pt x="2002" y="2269"/>
                    <a:pt x="2302" y="2035"/>
                  </a:cubicBezTo>
                  <a:cubicBezTo>
                    <a:pt x="2402" y="1969"/>
                    <a:pt x="2503" y="1902"/>
                    <a:pt x="2569" y="1802"/>
                  </a:cubicBezTo>
                  <a:cubicBezTo>
                    <a:pt x="2636" y="1668"/>
                    <a:pt x="2636" y="1502"/>
                    <a:pt x="2569" y="1368"/>
                  </a:cubicBezTo>
                  <a:lnTo>
                    <a:pt x="2569" y="1301"/>
                  </a:lnTo>
                  <a:cubicBezTo>
                    <a:pt x="2336" y="701"/>
                    <a:pt x="1869" y="234"/>
                    <a:pt x="1268" y="34"/>
                  </a:cubicBezTo>
                  <a:cubicBezTo>
                    <a:pt x="1186" y="11"/>
                    <a:pt x="1103" y="1"/>
                    <a:pt x="102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2964;p44">
              <a:extLst>
                <a:ext uri="{FF2B5EF4-FFF2-40B4-BE49-F238E27FC236}">
                  <a16:creationId xmlns:a16="http://schemas.microsoft.com/office/drawing/2014/main" id="{0E3DE204-EC1B-464E-9B45-42E1FB1AF088}"/>
                </a:ext>
              </a:extLst>
            </p:cNvPr>
            <p:cNvSpPr/>
            <p:nvPr/>
          </p:nvSpPr>
          <p:spPr>
            <a:xfrm>
              <a:off x="6132376" y="1702807"/>
              <a:ext cx="37434" cy="42162"/>
            </a:xfrm>
            <a:custGeom>
              <a:avLst/>
              <a:gdLst/>
              <a:ahLst/>
              <a:cxnLst/>
              <a:rect l="l" t="t" r="r" b="b"/>
              <a:pathLst>
                <a:path w="2336" h="2631" extrusionOk="0">
                  <a:moveTo>
                    <a:pt x="267" y="1"/>
                  </a:moveTo>
                  <a:cubicBezTo>
                    <a:pt x="200" y="1"/>
                    <a:pt x="67" y="201"/>
                    <a:pt x="67" y="534"/>
                  </a:cubicBezTo>
                  <a:cubicBezTo>
                    <a:pt x="0" y="1035"/>
                    <a:pt x="167" y="1502"/>
                    <a:pt x="467" y="1869"/>
                  </a:cubicBezTo>
                  <a:cubicBezTo>
                    <a:pt x="801" y="2235"/>
                    <a:pt x="1234" y="2502"/>
                    <a:pt x="1735" y="2602"/>
                  </a:cubicBezTo>
                  <a:cubicBezTo>
                    <a:pt x="1842" y="2622"/>
                    <a:pt x="1938" y="2630"/>
                    <a:pt x="2020" y="2630"/>
                  </a:cubicBezTo>
                  <a:cubicBezTo>
                    <a:pt x="2218" y="2630"/>
                    <a:pt x="2335" y="2583"/>
                    <a:pt x="2335" y="2536"/>
                  </a:cubicBezTo>
                  <a:cubicBezTo>
                    <a:pt x="2335" y="2436"/>
                    <a:pt x="1434" y="2369"/>
                    <a:pt x="834" y="1602"/>
                  </a:cubicBezTo>
                  <a:cubicBezTo>
                    <a:pt x="234" y="834"/>
                    <a:pt x="400"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2965;p44">
              <a:extLst>
                <a:ext uri="{FF2B5EF4-FFF2-40B4-BE49-F238E27FC236}">
                  <a16:creationId xmlns:a16="http://schemas.microsoft.com/office/drawing/2014/main" id="{79BFDC33-04AF-48DA-A670-BD53394290DE}"/>
                </a:ext>
              </a:extLst>
            </p:cNvPr>
            <p:cNvSpPr/>
            <p:nvPr/>
          </p:nvSpPr>
          <p:spPr>
            <a:xfrm>
              <a:off x="6110983" y="1547781"/>
              <a:ext cx="52947" cy="29919"/>
            </a:xfrm>
            <a:custGeom>
              <a:avLst/>
              <a:gdLst/>
              <a:ahLst/>
              <a:cxnLst/>
              <a:rect l="l" t="t" r="r" b="b"/>
              <a:pathLst>
                <a:path w="3304" h="1867" extrusionOk="0">
                  <a:moveTo>
                    <a:pt x="601" y="1"/>
                  </a:moveTo>
                  <a:cubicBezTo>
                    <a:pt x="234" y="1"/>
                    <a:pt x="1" y="101"/>
                    <a:pt x="1" y="201"/>
                  </a:cubicBezTo>
                  <a:cubicBezTo>
                    <a:pt x="1" y="435"/>
                    <a:pt x="768" y="635"/>
                    <a:pt x="1602" y="1035"/>
                  </a:cubicBezTo>
                  <a:cubicBezTo>
                    <a:pt x="2329" y="1413"/>
                    <a:pt x="2878" y="1867"/>
                    <a:pt x="3118" y="1867"/>
                  </a:cubicBezTo>
                  <a:cubicBezTo>
                    <a:pt x="3153" y="1867"/>
                    <a:pt x="3182" y="1857"/>
                    <a:pt x="3203" y="1836"/>
                  </a:cubicBezTo>
                  <a:cubicBezTo>
                    <a:pt x="3303" y="1769"/>
                    <a:pt x="3236" y="1535"/>
                    <a:pt x="3036" y="1235"/>
                  </a:cubicBezTo>
                  <a:cubicBezTo>
                    <a:pt x="2469" y="468"/>
                    <a:pt x="1569" y="34"/>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2966;p44">
              <a:extLst>
                <a:ext uri="{FF2B5EF4-FFF2-40B4-BE49-F238E27FC236}">
                  <a16:creationId xmlns:a16="http://schemas.microsoft.com/office/drawing/2014/main" id="{1EE29F49-85CF-41DB-8DE7-15F404C201B2}"/>
                </a:ext>
              </a:extLst>
            </p:cNvPr>
            <p:cNvSpPr/>
            <p:nvPr/>
          </p:nvSpPr>
          <p:spPr>
            <a:xfrm>
              <a:off x="6226443" y="1590551"/>
              <a:ext cx="54549" cy="19791"/>
            </a:xfrm>
            <a:custGeom>
              <a:avLst/>
              <a:gdLst/>
              <a:ahLst/>
              <a:cxnLst/>
              <a:rect l="l" t="t" r="r" b="b"/>
              <a:pathLst>
                <a:path w="3404" h="1235" extrusionOk="0">
                  <a:moveTo>
                    <a:pt x="1168" y="0"/>
                  </a:moveTo>
                  <a:cubicBezTo>
                    <a:pt x="935" y="0"/>
                    <a:pt x="701" y="34"/>
                    <a:pt x="468" y="101"/>
                  </a:cubicBezTo>
                  <a:cubicBezTo>
                    <a:pt x="168" y="201"/>
                    <a:pt x="1" y="367"/>
                    <a:pt x="68" y="467"/>
                  </a:cubicBezTo>
                  <a:cubicBezTo>
                    <a:pt x="168" y="668"/>
                    <a:pt x="902" y="701"/>
                    <a:pt x="1669" y="868"/>
                  </a:cubicBezTo>
                  <a:cubicBezTo>
                    <a:pt x="2330" y="1006"/>
                    <a:pt x="2878" y="1235"/>
                    <a:pt x="3161" y="1235"/>
                  </a:cubicBezTo>
                  <a:cubicBezTo>
                    <a:pt x="3221" y="1235"/>
                    <a:pt x="3269" y="1225"/>
                    <a:pt x="3303" y="1201"/>
                  </a:cubicBezTo>
                  <a:cubicBezTo>
                    <a:pt x="3403" y="1135"/>
                    <a:pt x="3337" y="934"/>
                    <a:pt x="3103" y="701"/>
                  </a:cubicBezTo>
                  <a:cubicBezTo>
                    <a:pt x="2736" y="401"/>
                    <a:pt x="2303" y="201"/>
                    <a:pt x="1869" y="101"/>
                  </a:cubicBezTo>
                  <a:cubicBezTo>
                    <a:pt x="1635" y="34"/>
                    <a:pt x="1402"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2967;p44">
              <a:extLst>
                <a:ext uri="{FF2B5EF4-FFF2-40B4-BE49-F238E27FC236}">
                  <a16:creationId xmlns:a16="http://schemas.microsoft.com/office/drawing/2014/main" id="{F134CC7D-187D-48F4-BCE7-0A71FC68EADF}"/>
                </a:ext>
              </a:extLst>
            </p:cNvPr>
            <p:cNvSpPr/>
            <p:nvPr/>
          </p:nvSpPr>
          <p:spPr>
            <a:xfrm>
              <a:off x="6185291" y="1408812"/>
              <a:ext cx="122960" cy="269428"/>
            </a:xfrm>
            <a:custGeom>
              <a:avLst/>
              <a:gdLst/>
              <a:ahLst/>
              <a:cxnLst/>
              <a:rect l="l" t="t" r="r" b="b"/>
              <a:pathLst>
                <a:path w="7673" h="16813" extrusionOk="0">
                  <a:moveTo>
                    <a:pt x="0" y="0"/>
                  </a:moveTo>
                  <a:lnTo>
                    <a:pt x="0" y="0"/>
                  </a:lnTo>
                  <a:cubicBezTo>
                    <a:pt x="801" y="500"/>
                    <a:pt x="1435" y="1234"/>
                    <a:pt x="1835" y="2068"/>
                  </a:cubicBezTo>
                  <a:cubicBezTo>
                    <a:pt x="1889" y="2203"/>
                    <a:pt x="1910" y="2245"/>
                    <a:pt x="1910" y="2245"/>
                  </a:cubicBezTo>
                  <a:lnTo>
                    <a:pt x="1910" y="2245"/>
                  </a:lnTo>
                  <a:cubicBezTo>
                    <a:pt x="1910" y="2245"/>
                    <a:pt x="1853" y="2131"/>
                    <a:pt x="1790" y="2131"/>
                  </a:cubicBezTo>
                  <a:cubicBezTo>
                    <a:pt x="1702" y="2131"/>
                    <a:pt x="1604" y="2351"/>
                    <a:pt x="1635" y="3402"/>
                  </a:cubicBezTo>
                  <a:cubicBezTo>
                    <a:pt x="1635" y="3402"/>
                    <a:pt x="5704" y="5804"/>
                    <a:pt x="6205" y="9874"/>
                  </a:cubicBezTo>
                  <a:cubicBezTo>
                    <a:pt x="6438" y="11708"/>
                    <a:pt x="5604" y="16812"/>
                    <a:pt x="5604" y="16812"/>
                  </a:cubicBezTo>
                  <a:cubicBezTo>
                    <a:pt x="5604" y="16812"/>
                    <a:pt x="7139" y="12909"/>
                    <a:pt x="7406" y="10608"/>
                  </a:cubicBezTo>
                  <a:cubicBezTo>
                    <a:pt x="7673" y="8339"/>
                    <a:pt x="7105" y="5237"/>
                    <a:pt x="5704" y="3302"/>
                  </a:cubicBezTo>
                  <a:cubicBezTo>
                    <a:pt x="4270" y="1368"/>
                    <a:pt x="3036" y="4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2968;p44">
              <a:extLst>
                <a:ext uri="{FF2B5EF4-FFF2-40B4-BE49-F238E27FC236}">
                  <a16:creationId xmlns:a16="http://schemas.microsoft.com/office/drawing/2014/main" id="{9CE34EBE-C752-4F95-9D54-F14FD6584221}"/>
                </a:ext>
              </a:extLst>
            </p:cNvPr>
            <p:cNvSpPr/>
            <p:nvPr/>
          </p:nvSpPr>
          <p:spPr>
            <a:xfrm>
              <a:off x="5947368" y="1602714"/>
              <a:ext cx="68042" cy="88426"/>
            </a:xfrm>
            <a:custGeom>
              <a:avLst/>
              <a:gdLst/>
              <a:ahLst/>
              <a:cxnLst/>
              <a:rect l="l" t="t" r="r" b="b"/>
              <a:pathLst>
                <a:path w="4246" h="5518" extrusionOk="0">
                  <a:moveTo>
                    <a:pt x="2379" y="0"/>
                  </a:moveTo>
                  <a:cubicBezTo>
                    <a:pt x="2213" y="0"/>
                    <a:pt x="2043" y="24"/>
                    <a:pt x="1871" y="75"/>
                  </a:cubicBezTo>
                  <a:cubicBezTo>
                    <a:pt x="1238" y="309"/>
                    <a:pt x="637" y="909"/>
                    <a:pt x="437" y="2210"/>
                  </a:cubicBezTo>
                  <a:cubicBezTo>
                    <a:pt x="0" y="5104"/>
                    <a:pt x="2356" y="5518"/>
                    <a:pt x="3245" y="5518"/>
                  </a:cubicBezTo>
                  <a:cubicBezTo>
                    <a:pt x="3442" y="5518"/>
                    <a:pt x="3567" y="5497"/>
                    <a:pt x="3573" y="5479"/>
                  </a:cubicBezTo>
                  <a:cubicBezTo>
                    <a:pt x="3573" y="5379"/>
                    <a:pt x="3873" y="3478"/>
                    <a:pt x="4073" y="2010"/>
                  </a:cubicBezTo>
                  <a:cubicBezTo>
                    <a:pt x="4245" y="919"/>
                    <a:pt x="3404" y="0"/>
                    <a:pt x="237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2969;p44">
              <a:extLst>
                <a:ext uri="{FF2B5EF4-FFF2-40B4-BE49-F238E27FC236}">
                  <a16:creationId xmlns:a16="http://schemas.microsoft.com/office/drawing/2014/main" id="{4AE9E10B-052E-4189-8CED-7E499C78958C}"/>
                </a:ext>
              </a:extLst>
            </p:cNvPr>
            <p:cNvSpPr/>
            <p:nvPr/>
          </p:nvSpPr>
          <p:spPr>
            <a:xfrm>
              <a:off x="5966662" y="1619957"/>
              <a:ext cx="26201" cy="49998"/>
            </a:xfrm>
            <a:custGeom>
              <a:avLst/>
              <a:gdLst/>
              <a:ahLst/>
              <a:cxnLst/>
              <a:rect l="l" t="t" r="r" b="b"/>
              <a:pathLst>
                <a:path w="1635" h="3120" extrusionOk="0">
                  <a:moveTo>
                    <a:pt x="1201" y="0"/>
                  </a:moveTo>
                  <a:cubicBezTo>
                    <a:pt x="901" y="0"/>
                    <a:pt x="601" y="167"/>
                    <a:pt x="467" y="434"/>
                  </a:cubicBezTo>
                  <a:cubicBezTo>
                    <a:pt x="267" y="734"/>
                    <a:pt x="134" y="1034"/>
                    <a:pt x="100" y="1401"/>
                  </a:cubicBezTo>
                  <a:cubicBezTo>
                    <a:pt x="0" y="2102"/>
                    <a:pt x="267" y="2836"/>
                    <a:pt x="768" y="3069"/>
                  </a:cubicBezTo>
                  <a:cubicBezTo>
                    <a:pt x="851" y="3102"/>
                    <a:pt x="951" y="3119"/>
                    <a:pt x="1051" y="3119"/>
                  </a:cubicBezTo>
                  <a:cubicBezTo>
                    <a:pt x="1151" y="3119"/>
                    <a:pt x="1251" y="3102"/>
                    <a:pt x="1335" y="3069"/>
                  </a:cubicBezTo>
                  <a:cubicBezTo>
                    <a:pt x="1468" y="2969"/>
                    <a:pt x="1501" y="2902"/>
                    <a:pt x="1501" y="2902"/>
                  </a:cubicBezTo>
                  <a:lnTo>
                    <a:pt x="1501" y="2902"/>
                  </a:lnTo>
                  <a:cubicBezTo>
                    <a:pt x="1501" y="2902"/>
                    <a:pt x="1435" y="2936"/>
                    <a:pt x="1301" y="2969"/>
                  </a:cubicBezTo>
                  <a:cubicBezTo>
                    <a:pt x="1265" y="2978"/>
                    <a:pt x="1227" y="2982"/>
                    <a:pt x="1188" y="2982"/>
                  </a:cubicBezTo>
                  <a:cubicBezTo>
                    <a:pt x="1081" y="2982"/>
                    <a:pt x="965" y="2951"/>
                    <a:pt x="868" y="2902"/>
                  </a:cubicBezTo>
                  <a:cubicBezTo>
                    <a:pt x="501" y="2702"/>
                    <a:pt x="267" y="2068"/>
                    <a:pt x="367" y="1435"/>
                  </a:cubicBezTo>
                  <a:cubicBezTo>
                    <a:pt x="401" y="1134"/>
                    <a:pt x="501" y="834"/>
                    <a:pt x="667" y="601"/>
                  </a:cubicBezTo>
                  <a:cubicBezTo>
                    <a:pt x="768" y="367"/>
                    <a:pt x="968" y="200"/>
                    <a:pt x="1201" y="167"/>
                  </a:cubicBezTo>
                  <a:cubicBezTo>
                    <a:pt x="1368" y="167"/>
                    <a:pt x="1501" y="234"/>
                    <a:pt x="1535" y="400"/>
                  </a:cubicBezTo>
                  <a:cubicBezTo>
                    <a:pt x="1568" y="500"/>
                    <a:pt x="1535" y="567"/>
                    <a:pt x="1535" y="567"/>
                  </a:cubicBezTo>
                  <a:cubicBezTo>
                    <a:pt x="1535" y="573"/>
                    <a:pt x="1538" y="576"/>
                    <a:pt x="1542" y="576"/>
                  </a:cubicBezTo>
                  <a:cubicBezTo>
                    <a:pt x="1565" y="576"/>
                    <a:pt x="1635" y="506"/>
                    <a:pt x="1635" y="367"/>
                  </a:cubicBezTo>
                  <a:cubicBezTo>
                    <a:pt x="1601" y="300"/>
                    <a:pt x="1568" y="200"/>
                    <a:pt x="1535" y="134"/>
                  </a:cubicBezTo>
                  <a:cubicBezTo>
                    <a:pt x="1435" y="33"/>
                    <a:pt x="1301" y="0"/>
                    <a:pt x="12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2970;p44">
              <a:extLst>
                <a:ext uri="{FF2B5EF4-FFF2-40B4-BE49-F238E27FC236}">
                  <a16:creationId xmlns:a16="http://schemas.microsoft.com/office/drawing/2014/main" id="{258CE897-F463-4497-8A59-C65D794D378A}"/>
                </a:ext>
              </a:extLst>
            </p:cNvPr>
            <p:cNvSpPr/>
            <p:nvPr/>
          </p:nvSpPr>
          <p:spPr>
            <a:xfrm>
              <a:off x="6070360" y="1573453"/>
              <a:ext cx="242170" cy="137639"/>
            </a:xfrm>
            <a:custGeom>
              <a:avLst/>
              <a:gdLst/>
              <a:ahLst/>
              <a:cxnLst/>
              <a:rect l="l" t="t" r="r" b="b"/>
              <a:pathLst>
                <a:path w="15112" h="8589" extrusionOk="0">
                  <a:moveTo>
                    <a:pt x="368" y="0"/>
                  </a:moveTo>
                  <a:lnTo>
                    <a:pt x="368" y="33"/>
                  </a:lnTo>
                  <a:cubicBezTo>
                    <a:pt x="234" y="1568"/>
                    <a:pt x="1" y="3836"/>
                    <a:pt x="568" y="5304"/>
                  </a:cubicBezTo>
                  <a:cubicBezTo>
                    <a:pt x="1082" y="6636"/>
                    <a:pt x="2339" y="7775"/>
                    <a:pt x="3713" y="7775"/>
                  </a:cubicBezTo>
                  <a:cubicBezTo>
                    <a:pt x="3854" y="7775"/>
                    <a:pt x="3995" y="7764"/>
                    <a:pt x="4137" y="7739"/>
                  </a:cubicBezTo>
                  <a:cubicBezTo>
                    <a:pt x="5138" y="7572"/>
                    <a:pt x="5905" y="6872"/>
                    <a:pt x="6572" y="6138"/>
                  </a:cubicBezTo>
                  <a:cubicBezTo>
                    <a:pt x="6839" y="5771"/>
                    <a:pt x="7139" y="5437"/>
                    <a:pt x="7473" y="5170"/>
                  </a:cubicBezTo>
                  <a:lnTo>
                    <a:pt x="7606" y="5104"/>
                  </a:lnTo>
                  <a:cubicBezTo>
                    <a:pt x="7719" y="5039"/>
                    <a:pt x="7838" y="5010"/>
                    <a:pt x="7952" y="5010"/>
                  </a:cubicBezTo>
                  <a:cubicBezTo>
                    <a:pt x="8310" y="5010"/>
                    <a:pt x="8624" y="5299"/>
                    <a:pt x="8573" y="5704"/>
                  </a:cubicBezTo>
                  <a:cubicBezTo>
                    <a:pt x="8453" y="7295"/>
                    <a:pt x="9738" y="8589"/>
                    <a:pt x="11285" y="8589"/>
                  </a:cubicBezTo>
                  <a:cubicBezTo>
                    <a:pt x="11457" y="8589"/>
                    <a:pt x="11632" y="8573"/>
                    <a:pt x="11809" y="8540"/>
                  </a:cubicBezTo>
                  <a:cubicBezTo>
                    <a:pt x="12843" y="8273"/>
                    <a:pt x="13710" y="7572"/>
                    <a:pt x="14177" y="6605"/>
                  </a:cubicBezTo>
                  <a:cubicBezTo>
                    <a:pt x="14644" y="5637"/>
                    <a:pt x="14945" y="4603"/>
                    <a:pt x="15111" y="3569"/>
                  </a:cubicBezTo>
                  <a:cubicBezTo>
                    <a:pt x="14144" y="3436"/>
                    <a:pt x="13243" y="2935"/>
                    <a:pt x="12309" y="2602"/>
                  </a:cubicBezTo>
                  <a:cubicBezTo>
                    <a:pt x="11737" y="2377"/>
                    <a:pt x="11115" y="2215"/>
                    <a:pt x="10512" y="2215"/>
                  </a:cubicBezTo>
                  <a:cubicBezTo>
                    <a:pt x="10131" y="2215"/>
                    <a:pt x="9756" y="2280"/>
                    <a:pt x="9407" y="2435"/>
                  </a:cubicBezTo>
                  <a:cubicBezTo>
                    <a:pt x="9074" y="2635"/>
                    <a:pt x="8740" y="2735"/>
                    <a:pt x="8373" y="2769"/>
                  </a:cubicBezTo>
                  <a:cubicBezTo>
                    <a:pt x="7940" y="2735"/>
                    <a:pt x="7639" y="2368"/>
                    <a:pt x="7306" y="2035"/>
                  </a:cubicBezTo>
                  <a:cubicBezTo>
                    <a:pt x="5705" y="434"/>
                    <a:pt x="2569" y="467"/>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2971;p44">
              <a:extLst>
                <a:ext uri="{FF2B5EF4-FFF2-40B4-BE49-F238E27FC236}">
                  <a16:creationId xmlns:a16="http://schemas.microsoft.com/office/drawing/2014/main" id="{D594B7D7-0670-41EA-9D5E-058567851235}"/>
                </a:ext>
              </a:extLst>
            </p:cNvPr>
            <p:cNvSpPr/>
            <p:nvPr/>
          </p:nvSpPr>
          <p:spPr>
            <a:xfrm>
              <a:off x="5954899" y="1413267"/>
              <a:ext cx="271560" cy="195281"/>
            </a:xfrm>
            <a:custGeom>
              <a:avLst/>
              <a:gdLst/>
              <a:ahLst/>
              <a:cxnLst/>
              <a:rect l="l" t="t" r="r" b="b"/>
              <a:pathLst>
                <a:path w="16946" h="12186" extrusionOk="0">
                  <a:moveTo>
                    <a:pt x="12953" y="1"/>
                  </a:moveTo>
                  <a:cubicBezTo>
                    <a:pt x="11124" y="1"/>
                    <a:pt x="9249" y="385"/>
                    <a:pt x="7439" y="823"/>
                  </a:cubicBezTo>
                  <a:cubicBezTo>
                    <a:pt x="5504" y="1290"/>
                    <a:pt x="3470" y="2090"/>
                    <a:pt x="2269" y="3658"/>
                  </a:cubicBezTo>
                  <a:cubicBezTo>
                    <a:pt x="1401" y="4859"/>
                    <a:pt x="934" y="6260"/>
                    <a:pt x="901" y="7728"/>
                  </a:cubicBezTo>
                  <a:cubicBezTo>
                    <a:pt x="834" y="9195"/>
                    <a:pt x="0" y="10296"/>
                    <a:pt x="201" y="11731"/>
                  </a:cubicBezTo>
                  <a:lnTo>
                    <a:pt x="2569" y="11864"/>
                  </a:lnTo>
                  <a:cubicBezTo>
                    <a:pt x="2786" y="12090"/>
                    <a:pt x="3044" y="12186"/>
                    <a:pt x="3317" y="12186"/>
                  </a:cubicBezTo>
                  <a:cubicBezTo>
                    <a:pt x="4132" y="12186"/>
                    <a:pt x="5088" y="11330"/>
                    <a:pt x="5538" y="10530"/>
                  </a:cubicBezTo>
                  <a:cubicBezTo>
                    <a:pt x="5971" y="9629"/>
                    <a:pt x="6672" y="8862"/>
                    <a:pt x="7573" y="8362"/>
                  </a:cubicBezTo>
                  <a:cubicBezTo>
                    <a:pt x="8473" y="7928"/>
                    <a:pt x="9441" y="7594"/>
                    <a:pt x="10441" y="7361"/>
                  </a:cubicBezTo>
                  <a:cubicBezTo>
                    <a:pt x="12009" y="6927"/>
                    <a:pt x="13543" y="6393"/>
                    <a:pt x="14811" y="5393"/>
                  </a:cubicBezTo>
                  <a:cubicBezTo>
                    <a:pt x="16145" y="4225"/>
                    <a:pt x="16913" y="2557"/>
                    <a:pt x="16946" y="789"/>
                  </a:cubicBezTo>
                  <a:cubicBezTo>
                    <a:pt x="15673" y="217"/>
                    <a:pt x="14326" y="1"/>
                    <a:pt x="12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2972;p44">
              <a:extLst>
                <a:ext uri="{FF2B5EF4-FFF2-40B4-BE49-F238E27FC236}">
                  <a16:creationId xmlns:a16="http://schemas.microsoft.com/office/drawing/2014/main" id="{C2C611D2-10E5-42BD-BAF3-6A51F61E680E}"/>
                </a:ext>
              </a:extLst>
            </p:cNvPr>
            <p:cNvSpPr/>
            <p:nvPr/>
          </p:nvSpPr>
          <p:spPr>
            <a:xfrm>
              <a:off x="6012093" y="1604445"/>
              <a:ext cx="62033" cy="19262"/>
            </a:xfrm>
            <a:custGeom>
              <a:avLst/>
              <a:gdLst/>
              <a:ahLst/>
              <a:cxnLst/>
              <a:rect l="l" t="t" r="r" b="b"/>
              <a:pathLst>
                <a:path w="3871" h="1202" extrusionOk="0">
                  <a:moveTo>
                    <a:pt x="3870" y="1"/>
                  </a:moveTo>
                  <a:lnTo>
                    <a:pt x="1" y="268"/>
                  </a:lnTo>
                  <a:lnTo>
                    <a:pt x="201" y="1202"/>
                  </a:lnTo>
                  <a:lnTo>
                    <a:pt x="3870" y="1202"/>
                  </a:lnTo>
                  <a:lnTo>
                    <a:pt x="38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2973;p44">
              <a:extLst>
                <a:ext uri="{FF2B5EF4-FFF2-40B4-BE49-F238E27FC236}">
                  <a16:creationId xmlns:a16="http://schemas.microsoft.com/office/drawing/2014/main" id="{16AF9D18-399D-480C-9782-3D0DF7E91BDA}"/>
                </a:ext>
              </a:extLst>
            </p:cNvPr>
            <p:cNvSpPr/>
            <p:nvPr/>
          </p:nvSpPr>
          <p:spPr>
            <a:xfrm>
              <a:off x="5913731" y="1506100"/>
              <a:ext cx="166804" cy="327872"/>
            </a:xfrm>
            <a:custGeom>
              <a:avLst/>
              <a:gdLst/>
              <a:ahLst/>
              <a:cxnLst/>
              <a:rect l="l" t="t" r="r" b="b"/>
              <a:pathLst>
                <a:path w="10409" h="20460" extrusionOk="0">
                  <a:moveTo>
                    <a:pt x="9541" y="0"/>
                  </a:moveTo>
                  <a:cubicBezTo>
                    <a:pt x="4838" y="2335"/>
                    <a:pt x="535" y="8173"/>
                    <a:pt x="134" y="13610"/>
                  </a:cubicBezTo>
                  <a:cubicBezTo>
                    <a:pt x="1" y="14811"/>
                    <a:pt x="1035" y="19114"/>
                    <a:pt x="1802" y="20048"/>
                  </a:cubicBezTo>
                  <a:cubicBezTo>
                    <a:pt x="2035" y="20349"/>
                    <a:pt x="2369" y="20459"/>
                    <a:pt x="2763" y="20459"/>
                  </a:cubicBezTo>
                  <a:cubicBezTo>
                    <a:pt x="3837" y="20459"/>
                    <a:pt x="5351" y="19640"/>
                    <a:pt x="6433" y="19640"/>
                  </a:cubicBezTo>
                  <a:cubicBezTo>
                    <a:pt x="6492" y="19640"/>
                    <a:pt x="6550" y="19642"/>
                    <a:pt x="6606" y="19647"/>
                  </a:cubicBezTo>
                  <a:cubicBezTo>
                    <a:pt x="5672" y="16545"/>
                    <a:pt x="6572" y="13777"/>
                    <a:pt x="6672" y="10574"/>
                  </a:cubicBezTo>
                  <a:cubicBezTo>
                    <a:pt x="6739" y="7339"/>
                    <a:pt x="7873" y="4003"/>
                    <a:pt x="10408" y="1968"/>
                  </a:cubicBezTo>
                  <a:lnTo>
                    <a:pt x="9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2974;p44">
              <a:extLst>
                <a:ext uri="{FF2B5EF4-FFF2-40B4-BE49-F238E27FC236}">
                  <a16:creationId xmlns:a16="http://schemas.microsoft.com/office/drawing/2014/main" id="{48537216-635E-4ADD-AFA7-3C7A7B6BFEC2}"/>
                </a:ext>
              </a:extLst>
            </p:cNvPr>
            <p:cNvSpPr/>
            <p:nvPr/>
          </p:nvSpPr>
          <p:spPr>
            <a:xfrm>
              <a:off x="6083724" y="1588949"/>
              <a:ext cx="68443" cy="91423"/>
            </a:xfrm>
            <a:custGeom>
              <a:avLst/>
              <a:gdLst/>
              <a:ahLst/>
              <a:cxnLst/>
              <a:rect l="l" t="t" r="r" b="b"/>
              <a:pathLst>
                <a:path w="4271" h="5705" extrusionOk="0">
                  <a:moveTo>
                    <a:pt x="201" y="0"/>
                  </a:moveTo>
                  <a:cubicBezTo>
                    <a:pt x="134" y="401"/>
                    <a:pt x="67" y="834"/>
                    <a:pt x="101" y="1235"/>
                  </a:cubicBezTo>
                  <a:cubicBezTo>
                    <a:pt x="1" y="2235"/>
                    <a:pt x="201" y="3236"/>
                    <a:pt x="668" y="4170"/>
                  </a:cubicBezTo>
                  <a:cubicBezTo>
                    <a:pt x="901" y="4637"/>
                    <a:pt x="1301" y="5071"/>
                    <a:pt x="1802" y="5371"/>
                  </a:cubicBezTo>
                  <a:cubicBezTo>
                    <a:pt x="2202" y="5604"/>
                    <a:pt x="2636" y="5705"/>
                    <a:pt x="3103" y="5705"/>
                  </a:cubicBezTo>
                  <a:cubicBezTo>
                    <a:pt x="3403" y="5705"/>
                    <a:pt x="3737" y="5638"/>
                    <a:pt x="4003" y="5471"/>
                  </a:cubicBezTo>
                  <a:cubicBezTo>
                    <a:pt x="4170" y="5371"/>
                    <a:pt x="4270" y="5271"/>
                    <a:pt x="4270" y="5271"/>
                  </a:cubicBezTo>
                  <a:lnTo>
                    <a:pt x="4270" y="5271"/>
                  </a:lnTo>
                  <a:cubicBezTo>
                    <a:pt x="3903" y="5471"/>
                    <a:pt x="3503" y="5538"/>
                    <a:pt x="3103" y="5538"/>
                  </a:cubicBezTo>
                  <a:cubicBezTo>
                    <a:pt x="2669" y="5538"/>
                    <a:pt x="2269" y="5404"/>
                    <a:pt x="1902" y="5204"/>
                  </a:cubicBezTo>
                  <a:cubicBezTo>
                    <a:pt x="1435" y="4904"/>
                    <a:pt x="1101" y="4504"/>
                    <a:pt x="834" y="4037"/>
                  </a:cubicBezTo>
                  <a:cubicBezTo>
                    <a:pt x="434" y="3169"/>
                    <a:pt x="201" y="2202"/>
                    <a:pt x="234" y="1235"/>
                  </a:cubicBezTo>
                  <a:cubicBezTo>
                    <a:pt x="267" y="834"/>
                    <a:pt x="234" y="434"/>
                    <a:pt x="201"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2975;p44">
              <a:extLst>
                <a:ext uri="{FF2B5EF4-FFF2-40B4-BE49-F238E27FC236}">
                  <a16:creationId xmlns:a16="http://schemas.microsoft.com/office/drawing/2014/main" id="{47D58BCD-AF49-46B8-BAA4-96040CBBD22D}"/>
                </a:ext>
              </a:extLst>
            </p:cNvPr>
            <p:cNvSpPr/>
            <p:nvPr/>
          </p:nvSpPr>
          <p:spPr>
            <a:xfrm>
              <a:off x="6189762" y="1640037"/>
              <a:ext cx="23332" cy="11522"/>
            </a:xfrm>
            <a:custGeom>
              <a:avLst/>
              <a:gdLst/>
              <a:ahLst/>
              <a:cxnLst/>
              <a:rect l="l" t="t" r="r" b="b"/>
              <a:pathLst>
                <a:path w="1456" h="719" extrusionOk="0">
                  <a:moveTo>
                    <a:pt x="400" y="1"/>
                  </a:moveTo>
                  <a:cubicBezTo>
                    <a:pt x="159" y="1"/>
                    <a:pt x="0" y="72"/>
                    <a:pt x="22" y="115"/>
                  </a:cubicBezTo>
                  <a:cubicBezTo>
                    <a:pt x="22" y="182"/>
                    <a:pt x="355" y="115"/>
                    <a:pt x="755" y="282"/>
                  </a:cubicBezTo>
                  <a:cubicBezTo>
                    <a:pt x="1101" y="470"/>
                    <a:pt x="1299" y="718"/>
                    <a:pt x="1376" y="718"/>
                  </a:cubicBezTo>
                  <a:cubicBezTo>
                    <a:pt x="1381" y="718"/>
                    <a:pt x="1385" y="717"/>
                    <a:pt x="1389" y="715"/>
                  </a:cubicBezTo>
                  <a:cubicBezTo>
                    <a:pt x="1456" y="682"/>
                    <a:pt x="1323" y="282"/>
                    <a:pt x="856" y="81"/>
                  </a:cubicBezTo>
                  <a:cubicBezTo>
                    <a:pt x="690" y="22"/>
                    <a:pt x="533" y="1"/>
                    <a:pt x="40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2976;p44">
              <a:extLst>
                <a:ext uri="{FF2B5EF4-FFF2-40B4-BE49-F238E27FC236}">
                  <a16:creationId xmlns:a16="http://schemas.microsoft.com/office/drawing/2014/main" id="{44E7D1EE-CACF-4382-8BCF-8B2187E8F11D}"/>
                </a:ext>
              </a:extLst>
            </p:cNvPr>
            <p:cNvSpPr/>
            <p:nvPr/>
          </p:nvSpPr>
          <p:spPr>
            <a:xfrm>
              <a:off x="6216299" y="1658433"/>
              <a:ext cx="54533" cy="43027"/>
            </a:xfrm>
            <a:custGeom>
              <a:avLst/>
              <a:gdLst/>
              <a:ahLst/>
              <a:cxnLst/>
              <a:rect l="l" t="t" r="r" b="b"/>
              <a:pathLst>
                <a:path w="3403" h="2685" extrusionOk="0">
                  <a:moveTo>
                    <a:pt x="134" y="1"/>
                  </a:moveTo>
                  <a:cubicBezTo>
                    <a:pt x="33" y="234"/>
                    <a:pt x="0" y="501"/>
                    <a:pt x="67" y="735"/>
                  </a:cubicBezTo>
                  <a:cubicBezTo>
                    <a:pt x="213" y="1877"/>
                    <a:pt x="1156" y="2684"/>
                    <a:pt x="2264" y="2684"/>
                  </a:cubicBezTo>
                  <a:cubicBezTo>
                    <a:pt x="2419" y="2684"/>
                    <a:pt x="2576" y="2669"/>
                    <a:pt x="2735" y="2636"/>
                  </a:cubicBezTo>
                  <a:cubicBezTo>
                    <a:pt x="2969" y="2636"/>
                    <a:pt x="3202" y="2536"/>
                    <a:pt x="3403" y="2369"/>
                  </a:cubicBezTo>
                  <a:cubicBezTo>
                    <a:pt x="3399" y="2366"/>
                    <a:pt x="3393" y="2364"/>
                    <a:pt x="3384" y="2364"/>
                  </a:cubicBezTo>
                  <a:cubicBezTo>
                    <a:pt x="3316" y="2364"/>
                    <a:pt x="3088" y="2473"/>
                    <a:pt x="2702" y="2503"/>
                  </a:cubicBezTo>
                  <a:cubicBezTo>
                    <a:pt x="2598" y="2517"/>
                    <a:pt x="2495" y="2525"/>
                    <a:pt x="2393" y="2525"/>
                  </a:cubicBezTo>
                  <a:cubicBezTo>
                    <a:pt x="1346" y="2525"/>
                    <a:pt x="413" y="1768"/>
                    <a:pt x="200" y="735"/>
                  </a:cubicBezTo>
                  <a:cubicBezTo>
                    <a:pt x="134" y="301"/>
                    <a:pt x="167" y="1"/>
                    <a:pt x="134"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2977;p44">
              <a:extLst>
                <a:ext uri="{FF2B5EF4-FFF2-40B4-BE49-F238E27FC236}">
                  <a16:creationId xmlns:a16="http://schemas.microsoft.com/office/drawing/2014/main" id="{8829388B-C3D8-4124-87E8-295E3C16F455}"/>
                </a:ext>
              </a:extLst>
            </p:cNvPr>
            <p:cNvSpPr/>
            <p:nvPr/>
          </p:nvSpPr>
          <p:spPr>
            <a:xfrm>
              <a:off x="6287915" y="1635982"/>
              <a:ext cx="13926" cy="35832"/>
            </a:xfrm>
            <a:custGeom>
              <a:avLst/>
              <a:gdLst/>
              <a:ahLst/>
              <a:cxnLst/>
              <a:rect l="l" t="t" r="r" b="b"/>
              <a:pathLst>
                <a:path w="869" h="2236" extrusionOk="0">
                  <a:moveTo>
                    <a:pt x="835" y="1"/>
                  </a:moveTo>
                  <a:cubicBezTo>
                    <a:pt x="668" y="368"/>
                    <a:pt x="535" y="735"/>
                    <a:pt x="435" y="1135"/>
                  </a:cubicBezTo>
                  <a:cubicBezTo>
                    <a:pt x="268" y="1502"/>
                    <a:pt x="134" y="1869"/>
                    <a:pt x="1" y="2236"/>
                  </a:cubicBezTo>
                  <a:cubicBezTo>
                    <a:pt x="301" y="1969"/>
                    <a:pt x="501" y="1602"/>
                    <a:pt x="635" y="1202"/>
                  </a:cubicBezTo>
                  <a:cubicBezTo>
                    <a:pt x="802" y="835"/>
                    <a:pt x="868" y="401"/>
                    <a:pt x="835"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2978;p44">
              <a:extLst>
                <a:ext uri="{FF2B5EF4-FFF2-40B4-BE49-F238E27FC236}">
                  <a16:creationId xmlns:a16="http://schemas.microsoft.com/office/drawing/2014/main" id="{4D574C38-7927-42A8-B586-DC10CA0D2BA8}"/>
                </a:ext>
              </a:extLst>
            </p:cNvPr>
            <p:cNvSpPr/>
            <p:nvPr/>
          </p:nvSpPr>
          <p:spPr>
            <a:xfrm>
              <a:off x="6100823" y="1615679"/>
              <a:ext cx="57225" cy="43316"/>
            </a:xfrm>
            <a:custGeom>
              <a:avLst/>
              <a:gdLst/>
              <a:ahLst/>
              <a:cxnLst/>
              <a:rect l="l" t="t" r="r" b="b"/>
              <a:pathLst>
                <a:path w="3571" h="2703" extrusionOk="0">
                  <a:moveTo>
                    <a:pt x="3570" y="0"/>
                  </a:moveTo>
                  <a:lnTo>
                    <a:pt x="3570" y="0"/>
                  </a:lnTo>
                  <a:cubicBezTo>
                    <a:pt x="2936" y="401"/>
                    <a:pt x="2336" y="834"/>
                    <a:pt x="1769" y="1335"/>
                  </a:cubicBezTo>
                  <a:cubicBezTo>
                    <a:pt x="1135" y="1735"/>
                    <a:pt x="568" y="2202"/>
                    <a:pt x="1" y="2702"/>
                  </a:cubicBezTo>
                  <a:cubicBezTo>
                    <a:pt x="701" y="2402"/>
                    <a:pt x="1335" y="1968"/>
                    <a:pt x="1902" y="1501"/>
                  </a:cubicBezTo>
                  <a:cubicBezTo>
                    <a:pt x="2536" y="1068"/>
                    <a:pt x="3103" y="567"/>
                    <a:pt x="35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2979;p44">
              <a:extLst>
                <a:ext uri="{FF2B5EF4-FFF2-40B4-BE49-F238E27FC236}">
                  <a16:creationId xmlns:a16="http://schemas.microsoft.com/office/drawing/2014/main" id="{C91C4D4E-2158-4F02-82EB-27237B37B97B}"/>
                </a:ext>
              </a:extLst>
            </p:cNvPr>
            <p:cNvSpPr/>
            <p:nvPr/>
          </p:nvSpPr>
          <p:spPr>
            <a:xfrm>
              <a:off x="6122216" y="1626367"/>
              <a:ext cx="42242" cy="31553"/>
            </a:xfrm>
            <a:custGeom>
              <a:avLst/>
              <a:gdLst/>
              <a:ahLst/>
              <a:cxnLst/>
              <a:rect l="l" t="t" r="r" b="b"/>
              <a:pathLst>
                <a:path w="2636" h="1969" extrusionOk="0">
                  <a:moveTo>
                    <a:pt x="2635" y="0"/>
                  </a:moveTo>
                  <a:lnTo>
                    <a:pt x="2635" y="0"/>
                  </a:lnTo>
                  <a:cubicBezTo>
                    <a:pt x="2135" y="267"/>
                    <a:pt x="1668" y="534"/>
                    <a:pt x="1268" y="901"/>
                  </a:cubicBezTo>
                  <a:cubicBezTo>
                    <a:pt x="801" y="1201"/>
                    <a:pt x="367" y="1535"/>
                    <a:pt x="0" y="1969"/>
                  </a:cubicBezTo>
                  <a:cubicBezTo>
                    <a:pt x="501" y="1735"/>
                    <a:pt x="968" y="1435"/>
                    <a:pt x="1401" y="1068"/>
                  </a:cubicBezTo>
                  <a:cubicBezTo>
                    <a:pt x="1868" y="768"/>
                    <a:pt x="2269" y="434"/>
                    <a:pt x="2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2980;p44">
              <a:extLst>
                <a:ext uri="{FF2B5EF4-FFF2-40B4-BE49-F238E27FC236}">
                  <a16:creationId xmlns:a16="http://schemas.microsoft.com/office/drawing/2014/main" id="{DC0BC81C-2548-4EEC-9ADB-0B3AB561D60C}"/>
                </a:ext>
              </a:extLst>
            </p:cNvPr>
            <p:cNvSpPr/>
            <p:nvPr/>
          </p:nvSpPr>
          <p:spPr>
            <a:xfrm>
              <a:off x="6233398" y="1642408"/>
              <a:ext cx="55078" cy="30480"/>
            </a:xfrm>
            <a:custGeom>
              <a:avLst/>
              <a:gdLst/>
              <a:ahLst/>
              <a:cxnLst/>
              <a:rect l="l" t="t" r="r" b="b"/>
              <a:pathLst>
                <a:path w="3437" h="1902" extrusionOk="0">
                  <a:moveTo>
                    <a:pt x="3436" y="0"/>
                  </a:moveTo>
                  <a:cubicBezTo>
                    <a:pt x="2803" y="200"/>
                    <a:pt x="2235" y="501"/>
                    <a:pt x="1668" y="834"/>
                  </a:cubicBezTo>
                  <a:cubicBezTo>
                    <a:pt x="1068" y="1134"/>
                    <a:pt x="501" y="1501"/>
                    <a:pt x="1" y="1902"/>
                  </a:cubicBezTo>
                  <a:cubicBezTo>
                    <a:pt x="601" y="1668"/>
                    <a:pt x="1201" y="1401"/>
                    <a:pt x="1768" y="1034"/>
                  </a:cubicBezTo>
                  <a:cubicBezTo>
                    <a:pt x="2369" y="734"/>
                    <a:pt x="2936" y="400"/>
                    <a:pt x="34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2981;p44">
              <a:extLst>
                <a:ext uri="{FF2B5EF4-FFF2-40B4-BE49-F238E27FC236}">
                  <a16:creationId xmlns:a16="http://schemas.microsoft.com/office/drawing/2014/main" id="{7D6B22BB-386F-48A9-AD75-5B4B6B33B7FE}"/>
                </a:ext>
              </a:extLst>
            </p:cNvPr>
            <p:cNvSpPr/>
            <p:nvPr/>
          </p:nvSpPr>
          <p:spPr>
            <a:xfrm>
              <a:off x="6246234" y="1639444"/>
              <a:ext cx="24598" cy="11810"/>
            </a:xfrm>
            <a:custGeom>
              <a:avLst/>
              <a:gdLst/>
              <a:ahLst/>
              <a:cxnLst/>
              <a:rect l="l" t="t" r="r" b="b"/>
              <a:pathLst>
                <a:path w="1535" h="737" extrusionOk="0">
                  <a:moveTo>
                    <a:pt x="1455" y="1"/>
                  </a:moveTo>
                  <a:cubicBezTo>
                    <a:pt x="1344" y="1"/>
                    <a:pt x="1056" y="115"/>
                    <a:pt x="701" y="252"/>
                  </a:cubicBezTo>
                  <a:cubicBezTo>
                    <a:pt x="300" y="452"/>
                    <a:pt x="0" y="652"/>
                    <a:pt x="0" y="719"/>
                  </a:cubicBezTo>
                  <a:cubicBezTo>
                    <a:pt x="6" y="731"/>
                    <a:pt x="22" y="736"/>
                    <a:pt x="48" y="736"/>
                  </a:cubicBezTo>
                  <a:cubicBezTo>
                    <a:pt x="165" y="736"/>
                    <a:pt x="471" y="617"/>
                    <a:pt x="801" y="452"/>
                  </a:cubicBezTo>
                  <a:cubicBezTo>
                    <a:pt x="1234" y="252"/>
                    <a:pt x="1535" y="52"/>
                    <a:pt x="1501" y="18"/>
                  </a:cubicBezTo>
                  <a:cubicBezTo>
                    <a:pt x="1495" y="6"/>
                    <a:pt x="1479" y="1"/>
                    <a:pt x="14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2982;p44">
              <a:extLst>
                <a:ext uri="{FF2B5EF4-FFF2-40B4-BE49-F238E27FC236}">
                  <a16:creationId xmlns:a16="http://schemas.microsoft.com/office/drawing/2014/main" id="{CEB7CD92-FB4A-4BAC-92BE-4C6FA896C2CA}"/>
                </a:ext>
              </a:extLst>
            </p:cNvPr>
            <p:cNvSpPr/>
            <p:nvPr/>
          </p:nvSpPr>
          <p:spPr>
            <a:xfrm>
              <a:off x="5813238" y="1551002"/>
              <a:ext cx="245375" cy="286223"/>
            </a:xfrm>
            <a:custGeom>
              <a:avLst/>
              <a:gdLst/>
              <a:ahLst/>
              <a:cxnLst/>
              <a:rect l="l" t="t" r="r" b="b"/>
              <a:pathLst>
                <a:path w="15312" h="17861" extrusionOk="0">
                  <a:moveTo>
                    <a:pt x="15312" y="0"/>
                  </a:moveTo>
                  <a:lnTo>
                    <a:pt x="15312" y="0"/>
                  </a:lnTo>
                  <a:cubicBezTo>
                    <a:pt x="12176" y="967"/>
                    <a:pt x="10275" y="4136"/>
                    <a:pt x="7606" y="6071"/>
                  </a:cubicBezTo>
                  <a:cubicBezTo>
                    <a:pt x="5405" y="7639"/>
                    <a:pt x="2669" y="8339"/>
                    <a:pt x="1" y="9007"/>
                  </a:cubicBezTo>
                  <a:cubicBezTo>
                    <a:pt x="1068" y="10408"/>
                    <a:pt x="2503" y="11508"/>
                    <a:pt x="4137" y="12242"/>
                  </a:cubicBezTo>
                  <a:lnTo>
                    <a:pt x="1202" y="13176"/>
                  </a:lnTo>
                  <a:cubicBezTo>
                    <a:pt x="2827" y="16651"/>
                    <a:pt x="5418" y="17860"/>
                    <a:pt x="8145" y="17860"/>
                  </a:cubicBezTo>
                  <a:cubicBezTo>
                    <a:pt x="9895" y="17860"/>
                    <a:pt x="11701" y="17362"/>
                    <a:pt x="13344" y="16645"/>
                  </a:cubicBezTo>
                  <a:lnTo>
                    <a:pt x="15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2983;p44">
              <a:extLst>
                <a:ext uri="{FF2B5EF4-FFF2-40B4-BE49-F238E27FC236}">
                  <a16:creationId xmlns:a16="http://schemas.microsoft.com/office/drawing/2014/main" id="{E63A7055-0234-48E3-B043-D7726FDF3DD8}"/>
                </a:ext>
              </a:extLst>
            </p:cNvPr>
            <p:cNvSpPr/>
            <p:nvPr/>
          </p:nvSpPr>
          <p:spPr>
            <a:xfrm>
              <a:off x="5815915" y="1467063"/>
              <a:ext cx="400929" cy="229879"/>
            </a:xfrm>
            <a:custGeom>
              <a:avLst/>
              <a:gdLst/>
              <a:ahLst/>
              <a:cxnLst/>
              <a:rect l="l" t="t" r="r" b="b"/>
              <a:pathLst>
                <a:path w="25019" h="14345" extrusionOk="0">
                  <a:moveTo>
                    <a:pt x="25018" y="1"/>
                  </a:moveTo>
                  <a:cubicBezTo>
                    <a:pt x="24918" y="335"/>
                    <a:pt x="24718" y="701"/>
                    <a:pt x="24485" y="968"/>
                  </a:cubicBezTo>
                  <a:cubicBezTo>
                    <a:pt x="23718" y="1702"/>
                    <a:pt x="22850" y="2269"/>
                    <a:pt x="21850" y="2636"/>
                  </a:cubicBezTo>
                  <a:cubicBezTo>
                    <a:pt x="20649" y="3170"/>
                    <a:pt x="19148" y="3704"/>
                    <a:pt x="17513" y="4337"/>
                  </a:cubicBezTo>
                  <a:cubicBezTo>
                    <a:pt x="16646" y="4671"/>
                    <a:pt x="15812" y="5071"/>
                    <a:pt x="15011" y="5538"/>
                  </a:cubicBezTo>
                  <a:cubicBezTo>
                    <a:pt x="14177" y="6039"/>
                    <a:pt x="13377" y="6672"/>
                    <a:pt x="12676" y="7340"/>
                  </a:cubicBezTo>
                  <a:cubicBezTo>
                    <a:pt x="11909" y="8040"/>
                    <a:pt x="11175" y="8707"/>
                    <a:pt x="10441" y="9308"/>
                  </a:cubicBezTo>
                  <a:cubicBezTo>
                    <a:pt x="9741" y="9875"/>
                    <a:pt x="8974" y="10408"/>
                    <a:pt x="8206" y="10909"/>
                  </a:cubicBezTo>
                  <a:cubicBezTo>
                    <a:pt x="6906" y="11743"/>
                    <a:pt x="5538" y="12443"/>
                    <a:pt x="4104" y="13044"/>
                  </a:cubicBezTo>
                  <a:cubicBezTo>
                    <a:pt x="3103" y="13444"/>
                    <a:pt x="2135" y="13778"/>
                    <a:pt x="1101" y="14044"/>
                  </a:cubicBezTo>
                  <a:cubicBezTo>
                    <a:pt x="768" y="14144"/>
                    <a:pt x="468" y="14211"/>
                    <a:pt x="267" y="14278"/>
                  </a:cubicBezTo>
                  <a:cubicBezTo>
                    <a:pt x="167" y="14278"/>
                    <a:pt x="101" y="14311"/>
                    <a:pt x="1" y="14345"/>
                  </a:cubicBezTo>
                  <a:cubicBezTo>
                    <a:pt x="101" y="14345"/>
                    <a:pt x="201" y="14345"/>
                    <a:pt x="301" y="14311"/>
                  </a:cubicBezTo>
                  <a:cubicBezTo>
                    <a:pt x="468" y="14278"/>
                    <a:pt x="768" y="14211"/>
                    <a:pt x="1135" y="14144"/>
                  </a:cubicBezTo>
                  <a:cubicBezTo>
                    <a:pt x="2135" y="13878"/>
                    <a:pt x="3170" y="13577"/>
                    <a:pt x="4137" y="13177"/>
                  </a:cubicBezTo>
                  <a:cubicBezTo>
                    <a:pt x="5605" y="12610"/>
                    <a:pt x="6972" y="11910"/>
                    <a:pt x="8307" y="11076"/>
                  </a:cubicBezTo>
                  <a:cubicBezTo>
                    <a:pt x="9074" y="10575"/>
                    <a:pt x="9841" y="10041"/>
                    <a:pt x="10575" y="9474"/>
                  </a:cubicBezTo>
                  <a:cubicBezTo>
                    <a:pt x="11309" y="8874"/>
                    <a:pt x="12043" y="8207"/>
                    <a:pt x="12776" y="7506"/>
                  </a:cubicBezTo>
                  <a:cubicBezTo>
                    <a:pt x="13477" y="6839"/>
                    <a:pt x="14277" y="6239"/>
                    <a:pt x="15111" y="5705"/>
                  </a:cubicBezTo>
                  <a:cubicBezTo>
                    <a:pt x="15912" y="5271"/>
                    <a:pt x="16746" y="4871"/>
                    <a:pt x="17613" y="4538"/>
                  </a:cubicBezTo>
                  <a:cubicBezTo>
                    <a:pt x="19214" y="3870"/>
                    <a:pt x="20715" y="3337"/>
                    <a:pt x="21950" y="2770"/>
                  </a:cubicBezTo>
                  <a:cubicBezTo>
                    <a:pt x="22917" y="2403"/>
                    <a:pt x="23818" y="1802"/>
                    <a:pt x="24551" y="1035"/>
                  </a:cubicBezTo>
                  <a:cubicBezTo>
                    <a:pt x="24752" y="802"/>
                    <a:pt x="24885" y="535"/>
                    <a:pt x="24985" y="268"/>
                  </a:cubicBezTo>
                  <a:cubicBezTo>
                    <a:pt x="24985" y="201"/>
                    <a:pt x="25018" y="134"/>
                    <a:pt x="25018" y="68"/>
                  </a:cubicBezTo>
                  <a:lnTo>
                    <a:pt x="25018" y="1"/>
                  </a:ln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2984;p44">
              <a:extLst>
                <a:ext uri="{FF2B5EF4-FFF2-40B4-BE49-F238E27FC236}">
                  <a16:creationId xmlns:a16="http://schemas.microsoft.com/office/drawing/2014/main" id="{BE6A4FAC-4FAB-4E2A-B5E0-02B1C8232EBD}"/>
                </a:ext>
              </a:extLst>
            </p:cNvPr>
            <p:cNvSpPr/>
            <p:nvPr/>
          </p:nvSpPr>
          <p:spPr>
            <a:xfrm>
              <a:off x="5923891" y="1422161"/>
              <a:ext cx="278514" cy="182348"/>
            </a:xfrm>
            <a:custGeom>
              <a:avLst/>
              <a:gdLst/>
              <a:ahLst/>
              <a:cxnLst/>
              <a:rect l="l" t="t" r="r" b="b"/>
              <a:pathLst>
                <a:path w="17380" h="11379" extrusionOk="0">
                  <a:moveTo>
                    <a:pt x="17380" y="1"/>
                  </a:moveTo>
                  <a:cubicBezTo>
                    <a:pt x="17313" y="268"/>
                    <a:pt x="17180" y="535"/>
                    <a:pt x="17080" y="802"/>
                  </a:cubicBezTo>
                  <a:cubicBezTo>
                    <a:pt x="16713" y="1469"/>
                    <a:pt x="16212" y="2069"/>
                    <a:pt x="15579" y="2536"/>
                  </a:cubicBezTo>
                  <a:cubicBezTo>
                    <a:pt x="14645" y="3203"/>
                    <a:pt x="13644" y="3737"/>
                    <a:pt x="12543" y="4104"/>
                  </a:cubicBezTo>
                  <a:cubicBezTo>
                    <a:pt x="11342" y="4571"/>
                    <a:pt x="9941" y="4904"/>
                    <a:pt x="8507" y="5305"/>
                  </a:cubicBezTo>
                  <a:cubicBezTo>
                    <a:pt x="7106" y="5638"/>
                    <a:pt x="5772" y="6105"/>
                    <a:pt x="4471" y="6672"/>
                  </a:cubicBezTo>
                  <a:cubicBezTo>
                    <a:pt x="3403" y="7139"/>
                    <a:pt x="2436" y="7840"/>
                    <a:pt x="1602" y="8640"/>
                  </a:cubicBezTo>
                  <a:cubicBezTo>
                    <a:pt x="1068" y="9208"/>
                    <a:pt x="601" y="9841"/>
                    <a:pt x="268" y="10575"/>
                  </a:cubicBezTo>
                  <a:cubicBezTo>
                    <a:pt x="168" y="10775"/>
                    <a:pt x="101" y="10975"/>
                    <a:pt x="34" y="11176"/>
                  </a:cubicBezTo>
                  <a:cubicBezTo>
                    <a:pt x="34" y="11242"/>
                    <a:pt x="1" y="11309"/>
                    <a:pt x="1" y="11376"/>
                  </a:cubicBezTo>
                  <a:cubicBezTo>
                    <a:pt x="2" y="11377"/>
                    <a:pt x="4" y="11378"/>
                    <a:pt x="6" y="11378"/>
                  </a:cubicBezTo>
                  <a:cubicBezTo>
                    <a:pt x="41" y="11378"/>
                    <a:pt x="113" y="11084"/>
                    <a:pt x="334" y="10609"/>
                  </a:cubicBezTo>
                  <a:cubicBezTo>
                    <a:pt x="701" y="9941"/>
                    <a:pt x="1168" y="9308"/>
                    <a:pt x="1702" y="8774"/>
                  </a:cubicBezTo>
                  <a:cubicBezTo>
                    <a:pt x="2536" y="7973"/>
                    <a:pt x="3503" y="7340"/>
                    <a:pt x="4537" y="6873"/>
                  </a:cubicBezTo>
                  <a:cubicBezTo>
                    <a:pt x="5838" y="6305"/>
                    <a:pt x="7173" y="5872"/>
                    <a:pt x="8540" y="5538"/>
                  </a:cubicBezTo>
                  <a:cubicBezTo>
                    <a:pt x="9908" y="5205"/>
                    <a:pt x="11275" y="4804"/>
                    <a:pt x="12610" y="4304"/>
                  </a:cubicBezTo>
                  <a:cubicBezTo>
                    <a:pt x="13711" y="3937"/>
                    <a:pt x="14745" y="3370"/>
                    <a:pt x="15679" y="2636"/>
                  </a:cubicBezTo>
                  <a:cubicBezTo>
                    <a:pt x="16312" y="2169"/>
                    <a:pt x="16813" y="1535"/>
                    <a:pt x="17146" y="835"/>
                  </a:cubicBezTo>
                  <a:cubicBezTo>
                    <a:pt x="17246" y="635"/>
                    <a:pt x="17313" y="435"/>
                    <a:pt x="17346" y="234"/>
                  </a:cubicBezTo>
                  <a:cubicBezTo>
                    <a:pt x="17380" y="168"/>
                    <a:pt x="17380" y="68"/>
                    <a:pt x="1738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2985;p44">
              <a:extLst>
                <a:ext uri="{FF2B5EF4-FFF2-40B4-BE49-F238E27FC236}">
                  <a16:creationId xmlns:a16="http://schemas.microsoft.com/office/drawing/2014/main" id="{81B544F6-F831-4B7D-BCAE-FCE1497785E3}"/>
                </a:ext>
              </a:extLst>
            </p:cNvPr>
            <p:cNvSpPr/>
            <p:nvPr/>
          </p:nvSpPr>
          <p:spPr>
            <a:xfrm>
              <a:off x="5841571" y="1726299"/>
              <a:ext cx="197268" cy="56376"/>
            </a:xfrm>
            <a:custGeom>
              <a:avLst/>
              <a:gdLst/>
              <a:ahLst/>
              <a:cxnLst/>
              <a:rect l="l" t="t" r="r" b="b"/>
              <a:pathLst>
                <a:path w="12310" h="3518" extrusionOk="0">
                  <a:moveTo>
                    <a:pt x="12306" y="1"/>
                  </a:moveTo>
                  <a:cubicBezTo>
                    <a:pt x="12249" y="1"/>
                    <a:pt x="11750" y="588"/>
                    <a:pt x="10808" y="1270"/>
                  </a:cubicBezTo>
                  <a:cubicBezTo>
                    <a:pt x="8931" y="2618"/>
                    <a:pt x="6706" y="3323"/>
                    <a:pt x="4460" y="3323"/>
                  </a:cubicBezTo>
                  <a:cubicBezTo>
                    <a:pt x="3593" y="3323"/>
                    <a:pt x="2723" y="3218"/>
                    <a:pt x="1869" y="3004"/>
                  </a:cubicBezTo>
                  <a:cubicBezTo>
                    <a:pt x="756" y="2718"/>
                    <a:pt x="67" y="2402"/>
                    <a:pt x="5" y="2402"/>
                  </a:cubicBezTo>
                  <a:cubicBezTo>
                    <a:pt x="2" y="2402"/>
                    <a:pt x="1" y="2402"/>
                    <a:pt x="1" y="2404"/>
                  </a:cubicBezTo>
                  <a:cubicBezTo>
                    <a:pt x="134" y="2504"/>
                    <a:pt x="301" y="2571"/>
                    <a:pt x="468" y="2637"/>
                  </a:cubicBezTo>
                  <a:cubicBezTo>
                    <a:pt x="901" y="2838"/>
                    <a:pt x="1368" y="3004"/>
                    <a:pt x="1835" y="3138"/>
                  </a:cubicBezTo>
                  <a:cubicBezTo>
                    <a:pt x="2746" y="3393"/>
                    <a:pt x="3681" y="3518"/>
                    <a:pt x="4611" y="3518"/>
                  </a:cubicBezTo>
                  <a:cubicBezTo>
                    <a:pt x="6847" y="3518"/>
                    <a:pt x="9061" y="2793"/>
                    <a:pt x="10875" y="1403"/>
                  </a:cubicBezTo>
                  <a:cubicBezTo>
                    <a:pt x="11275" y="1103"/>
                    <a:pt x="11642" y="769"/>
                    <a:pt x="11976" y="436"/>
                  </a:cubicBezTo>
                  <a:cubicBezTo>
                    <a:pt x="12109" y="302"/>
                    <a:pt x="12209" y="169"/>
                    <a:pt x="12310" y="2"/>
                  </a:cubicBezTo>
                  <a:cubicBezTo>
                    <a:pt x="12309" y="1"/>
                    <a:pt x="12307" y="1"/>
                    <a:pt x="12306"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2986;p44">
              <a:extLst>
                <a:ext uri="{FF2B5EF4-FFF2-40B4-BE49-F238E27FC236}">
                  <a16:creationId xmlns:a16="http://schemas.microsoft.com/office/drawing/2014/main" id="{462BAA3F-4C1E-4944-AF37-801A20101569}"/>
                </a:ext>
              </a:extLst>
            </p:cNvPr>
            <p:cNvSpPr/>
            <p:nvPr/>
          </p:nvSpPr>
          <p:spPr>
            <a:xfrm>
              <a:off x="5834087" y="1668593"/>
              <a:ext cx="206883" cy="74244"/>
            </a:xfrm>
            <a:custGeom>
              <a:avLst/>
              <a:gdLst/>
              <a:ahLst/>
              <a:cxnLst/>
              <a:rect l="l" t="t" r="r" b="b"/>
              <a:pathLst>
                <a:path w="12910" h="4633" extrusionOk="0">
                  <a:moveTo>
                    <a:pt x="12910" y="1"/>
                  </a:moveTo>
                  <a:cubicBezTo>
                    <a:pt x="12510" y="601"/>
                    <a:pt x="12043" y="1168"/>
                    <a:pt x="11576" y="1702"/>
                  </a:cubicBezTo>
                  <a:cubicBezTo>
                    <a:pt x="9849" y="3474"/>
                    <a:pt x="7504" y="4421"/>
                    <a:pt x="5119" y="4421"/>
                  </a:cubicBezTo>
                  <a:cubicBezTo>
                    <a:pt x="4048" y="4421"/>
                    <a:pt x="2969" y="4230"/>
                    <a:pt x="1935" y="3837"/>
                  </a:cubicBezTo>
                  <a:cubicBezTo>
                    <a:pt x="1268" y="3537"/>
                    <a:pt x="635" y="3236"/>
                    <a:pt x="1" y="2869"/>
                  </a:cubicBezTo>
                  <a:lnTo>
                    <a:pt x="1" y="2869"/>
                  </a:lnTo>
                  <a:cubicBezTo>
                    <a:pt x="134" y="3003"/>
                    <a:pt x="301" y="3103"/>
                    <a:pt x="468" y="3203"/>
                  </a:cubicBezTo>
                  <a:cubicBezTo>
                    <a:pt x="901" y="3503"/>
                    <a:pt x="1402" y="3770"/>
                    <a:pt x="1902" y="3970"/>
                  </a:cubicBezTo>
                  <a:cubicBezTo>
                    <a:pt x="2975" y="4416"/>
                    <a:pt x="4102" y="4633"/>
                    <a:pt x="5221" y="4633"/>
                  </a:cubicBezTo>
                  <a:cubicBezTo>
                    <a:pt x="7615" y="4633"/>
                    <a:pt x="9971" y="3643"/>
                    <a:pt x="11676" y="1802"/>
                  </a:cubicBezTo>
                  <a:cubicBezTo>
                    <a:pt x="12043" y="1402"/>
                    <a:pt x="12376" y="968"/>
                    <a:pt x="12643" y="501"/>
                  </a:cubicBezTo>
                  <a:cubicBezTo>
                    <a:pt x="12743" y="334"/>
                    <a:pt x="12843" y="167"/>
                    <a:pt x="1291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2987;p44">
              <a:extLst>
                <a:ext uri="{FF2B5EF4-FFF2-40B4-BE49-F238E27FC236}">
                  <a16:creationId xmlns:a16="http://schemas.microsoft.com/office/drawing/2014/main" id="{798A3E2D-141E-4B9C-A877-CFF71179B805}"/>
                </a:ext>
              </a:extLst>
            </p:cNvPr>
            <p:cNvSpPr/>
            <p:nvPr/>
          </p:nvSpPr>
          <p:spPr>
            <a:xfrm>
              <a:off x="5779025" y="1586064"/>
              <a:ext cx="222924" cy="83602"/>
            </a:xfrm>
            <a:custGeom>
              <a:avLst/>
              <a:gdLst/>
              <a:ahLst/>
              <a:cxnLst/>
              <a:rect l="l" t="t" r="r" b="b"/>
              <a:pathLst>
                <a:path w="13911" h="5217" extrusionOk="0">
                  <a:moveTo>
                    <a:pt x="13772" y="1"/>
                  </a:moveTo>
                  <a:cubicBezTo>
                    <a:pt x="13589" y="1"/>
                    <a:pt x="12917" y="482"/>
                    <a:pt x="11909" y="1214"/>
                  </a:cubicBezTo>
                  <a:cubicBezTo>
                    <a:pt x="10809" y="2015"/>
                    <a:pt x="9274" y="3149"/>
                    <a:pt x="7373" y="3783"/>
                  </a:cubicBezTo>
                  <a:cubicBezTo>
                    <a:pt x="6579" y="4027"/>
                    <a:pt x="5730" y="4188"/>
                    <a:pt x="4876" y="4188"/>
                  </a:cubicBezTo>
                  <a:cubicBezTo>
                    <a:pt x="4797" y="4188"/>
                    <a:pt x="4717" y="4186"/>
                    <a:pt x="4638" y="4183"/>
                  </a:cubicBezTo>
                  <a:cubicBezTo>
                    <a:pt x="3837" y="4117"/>
                    <a:pt x="3070" y="4017"/>
                    <a:pt x="2303" y="3850"/>
                  </a:cubicBezTo>
                  <a:cubicBezTo>
                    <a:pt x="2090" y="3802"/>
                    <a:pt x="1877" y="3780"/>
                    <a:pt x="1666" y="3780"/>
                  </a:cubicBezTo>
                  <a:cubicBezTo>
                    <a:pt x="1281" y="3780"/>
                    <a:pt x="901" y="3854"/>
                    <a:pt x="535" y="3983"/>
                  </a:cubicBezTo>
                  <a:cubicBezTo>
                    <a:pt x="134" y="4183"/>
                    <a:pt x="1" y="4383"/>
                    <a:pt x="68" y="4450"/>
                  </a:cubicBezTo>
                  <a:cubicBezTo>
                    <a:pt x="77" y="4470"/>
                    <a:pt x="102" y="4478"/>
                    <a:pt x="139" y="4478"/>
                  </a:cubicBezTo>
                  <a:cubicBezTo>
                    <a:pt x="230" y="4478"/>
                    <a:pt x="399" y="4431"/>
                    <a:pt x="635" y="4383"/>
                  </a:cubicBezTo>
                  <a:cubicBezTo>
                    <a:pt x="1168" y="4383"/>
                    <a:pt x="1669" y="4450"/>
                    <a:pt x="2136" y="4617"/>
                  </a:cubicBezTo>
                  <a:lnTo>
                    <a:pt x="3203" y="4917"/>
                  </a:lnTo>
                  <a:cubicBezTo>
                    <a:pt x="3670" y="5051"/>
                    <a:pt x="4104" y="5151"/>
                    <a:pt x="4571" y="5184"/>
                  </a:cubicBezTo>
                  <a:cubicBezTo>
                    <a:pt x="4803" y="5206"/>
                    <a:pt x="5036" y="5217"/>
                    <a:pt x="5267" y="5217"/>
                  </a:cubicBezTo>
                  <a:cubicBezTo>
                    <a:pt x="6100" y="5217"/>
                    <a:pt x="6924" y="5078"/>
                    <a:pt x="7706" y="4817"/>
                  </a:cubicBezTo>
                  <a:cubicBezTo>
                    <a:pt x="8707" y="4484"/>
                    <a:pt x="9641" y="4017"/>
                    <a:pt x="10475" y="3416"/>
                  </a:cubicBezTo>
                  <a:cubicBezTo>
                    <a:pt x="11176" y="2916"/>
                    <a:pt x="11809" y="2415"/>
                    <a:pt x="12410" y="1815"/>
                  </a:cubicBezTo>
                  <a:cubicBezTo>
                    <a:pt x="13377" y="814"/>
                    <a:pt x="13911" y="114"/>
                    <a:pt x="13811" y="14"/>
                  </a:cubicBezTo>
                  <a:cubicBezTo>
                    <a:pt x="13802" y="5"/>
                    <a:pt x="13789" y="1"/>
                    <a:pt x="13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2988;p44">
              <a:extLst>
                <a:ext uri="{FF2B5EF4-FFF2-40B4-BE49-F238E27FC236}">
                  <a16:creationId xmlns:a16="http://schemas.microsoft.com/office/drawing/2014/main" id="{DF765AA9-D6E0-4A18-A714-7CBB0FF9718D}"/>
                </a:ext>
              </a:extLst>
            </p:cNvPr>
            <p:cNvSpPr/>
            <p:nvPr/>
          </p:nvSpPr>
          <p:spPr>
            <a:xfrm>
              <a:off x="5610650" y="2111204"/>
              <a:ext cx="779921" cy="564497"/>
            </a:xfrm>
            <a:custGeom>
              <a:avLst/>
              <a:gdLst/>
              <a:ahLst/>
              <a:cxnLst/>
              <a:rect l="l" t="t" r="r" b="b"/>
              <a:pathLst>
                <a:path w="48669" h="35226" extrusionOk="0">
                  <a:moveTo>
                    <a:pt x="6939" y="0"/>
                  </a:moveTo>
                  <a:cubicBezTo>
                    <a:pt x="6939" y="0"/>
                    <a:pt x="2536" y="4904"/>
                    <a:pt x="3136" y="5404"/>
                  </a:cubicBezTo>
                  <a:cubicBezTo>
                    <a:pt x="3736" y="5938"/>
                    <a:pt x="5404" y="6272"/>
                    <a:pt x="5404" y="6272"/>
                  </a:cubicBezTo>
                  <a:lnTo>
                    <a:pt x="0" y="9841"/>
                  </a:lnTo>
                  <a:lnTo>
                    <a:pt x="9607" y="14277"/>
                  </a:lnTo>
                  <a:lnTo>
                    <a:pt x="47768" y="35226"/>
                  </a:lnTo>
                  <a:lnTo>
                    <a:pt x="48669" y="3403"/>
                  </a:lnTo>
                  <a:lnTo>
                    <a:pt x="6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2989;p44">
              <a:extLst>
                <a:ext uri="{FF2B5EF4-FFF2-40B4-BE49-F238E27FC236}">
                  <a16:creationId xmlns:a16="http://schemas.microsoft.com/office/drawing/2014/main" id="{112A7455-5776-4E48-A2A6-4D8AAF345803}"/>
                </a:ext>
              </a:extLst>
            </p:cNvPr>
            <p:cNvSpPr/>
            <p:nvPr/>
          </p:nvSpPr>
          <p:spPr>
            <a:xfrm>
              <a:off x="5807357" y="2468289"/>
              <a:ext cx="830175" cy="1466271"/>
            </a:xfrm>
            <a:custGeom>
              <a:avLst/>
              <a:gdLst/>
              <a:ahLst/>
              <a:cxnLst/>
              <a:rect l="l" t="t" r="r" b="b"/>
              <a:pathLst>
                <a:path w="51805" h="91499" extrusionOk="0">
                  <a:moveTo>
                    <a:pt x="29722" y="0"/>
                  </a:moveTo>
                  <a:lnTo>
                    <a:pt x="7706" y="1001"/>
                  </a:lnTo>
                  <a:cubicBezTo>
                    <a:pt x="7706" y="1001"/>
                    <a:pt x="4271" y="6872"/>
                    <a:pt x="2569" y="12976"/>
                  </a:cubicBezTo>
                  <a:cubicBezTo>
                    <a:pt x="868" y="19080"/>
                    <a:pt x="1" y="27486"/>
                    <a:pt x="1735" y="32957"/>
                  </a:cubicBezTo>
                  <a:cubicBezTo>
                    <a:pt x="3470" y="38428"/>
                    <a:pt x="4070" y="58208"/>
                    <a:pt x="5205" y="63712"/>
                  </a:cubicBezTo>
                  <a:cubicBezTo>
                    <a:pt x="6139" y="68216"/>
                    <a:pt x="8240" y="85895"/>
                    <a:pt x="9741" y="91499"/>
                  </a:cubicBezTo>
                  <a:lnTo>
                    <a:pt x="18314" y="91499"/>
                  </a:lnTo>
                  <a:lnTo>
                    <a:pt x="20749" y="27520"/>
                  </a:lnTo>
                  <a:cubicBezTo>
                    <a:pt x="20749" y="27520"/>
                    <a:pt x="34359" y="63979"/>
                    <a:pt x="36093" y="68216"/>
                  </a:cubicBezTo>
                  <a:cubicBezTo>
                    <a:pt x="37861" y="72452"/>
                    <a:pt x="42965" y="90498"/>
                    <a:pt x="42965" y="90498"/>
                  </a:cubicBezTo>
                  <a:lnTo>
                    <a:pt x="51805" y="89131"/>
                  </a:lnTo>
                  <a:cubicBezTo>
                    <a:pt x="51805" y="89131"/>
                    <a:pt x="46434" y="57841"/>
                    <a:pt x="44833" y="50403"/>
                  </a:cubicBezTo>
                  <a:cubicBezTo>
                    <a:pt x="43198" y="42931"/>
                    <a:pt x="38595" y="22650"/>
                    <a:pt x="36727" y="16278"/>
                  </a:cubicBezTo>
                  <a:cubicBezTo>
                    <a:pt x="34859" y="9940"/>
                    <a:pt x="33058" y="3636"/>
                    <a:pt x="29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2990;p44">
              <a:extLst>
                <a:ext uri="{FF2B5EF4-FFF2-40B4-BE49-F238E27FC236}">
                  <a16:creationId xmlns:a16="http://schemas.microsoft.com/office/drawing/2014/main" id="{E4EDBA7D-4835-4BDA-B893-4B1C53343AD9}"/>
                </a:ext>
              </a:extLst>
            </p:cNvPr>
            <p:cNvSpPr/>
            <p:nvPr/>
          </p:nvSpPr>
          <p:spPr>
            <a:xfrm>
              <a:off x="5927096" y="3365256"/>
              <a:ext cx="1090" cy="545"/>
            </a:xfrm>
            <a:custGeom>
              <a:avLst/>
              <a:gdLst/>
              <a:ahLst/>
              <a:cxnLst/>
              <a:rect l="l" t="t" r="r" b="b"/>
              <a:pathLst>
                <a:path w="68" h="34" extrusionOk="0">
                  <a:moveTo>
                    <a:pt x="68" y="0"/>
                  </a:moveTo>
                  <a:cubicBezTo>
                    <a:pt x="34" y="0"/>
                    <a:pt x="1" y="34"/>
                    <a:pt x="1" y="34"/>
                  </a:cubicBezTo>
                  <a:lnTo>
                    <a:pt x="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2991;p44">
              <a:extLst>
                <a:ext uri="{FF2B5EF4-FFF2-40B4-BE49-F238E27FC236}">
                  <a16:creationId xmlns:a16="http://schemas.microsoft.com/office/drawing/2014/main" id="{16315BE5-2B54-443B-B5DF-416C7B6F61C4}"/>
                </a:ext>
              </a:extLst>
            </p:cNvPr>
            <p:cNvSpPr/>
            <p:nvPr/>
          </p:nvSpPr>
          <p:spPr>
            <a:xfrm>
              <a:off x="5876858" y="3323671"/>
              <a:ext cx="79660" cy="72673"/>
            </a:xfrm>
            <a:custGeom>
              <a:avLst/>
              <a:gdLst/>
              <a:ahLst/>
              <a:cxnLst/>
              <a:rect l="l" t="t" r="r" b="b"/>
              <a:pathLst>
                <a:path w="4971" h="4535" extrusionOk="0">
                  <a:moveTo>
                    <a:pt x="3039" y="1"/>
                  </a:moveTo>
                  <a:cubicBezTo>
                    <a:pt x="2130" y="1"/>
                    <a:pt x="1265" y="459"/>
                    <a:pt x="768" y="1261"/>
                  </a:cubicBezTo>
                  <a:cubicBezTo>
                    <a:pt x="601" y="1561"/>
                    <a:pt x="467" y="1928"/>
                    <a:pt x="267" y="2262"/>
                  </a:cubicBezTo>
                  <a:cubicBezTo>
                    <a:pt x="167" y="2362"/>
                    <a:pt x="67" y="2495"/>
                    <a:pt x="0" y="2595"/>
                  </a:cubicBezTo>
                  <a:cubicBezTo>
                    <a:pt x="34" y="3096"/>
                    <a:pt x="67" y="3596"/>
                    <a:pt x="100" y="4063"/>
                  </a:cubicBezTo>
                  <a:cubicBezTo>
                    <a:pt x="160" y="4073"/>
                    <a:pt x="220" y="4077"/>
                    <a:pt x="281" y="4077"/>
                  </a:cubicBezTo>
                  <a:cubicBezTo>
                    <a:pt x="544" y="4077"/>
                    <a:pt x="817" y="4001"/>
                    <a:pt x="1082" y="4001"/>
                  </a:cubicBezTo>
                  <a:cubicBezTo>
                    <a:pt x="1167" y="4001"/>
                    <a:pt x="1252" y="4009"/>
                    <a:pt x="1335" y="4030"/>
                  </a:cubicBezTo>
                  <a:cubicBezTo>
                    <a:pt x="1635" y="4130"/>
                    <a:pt x="1902" y="4263"/>
                    <a:pt x="2169" y="4430"/>
                  </a:cubicBezTo>
                  <a:cubicBezTo>
                    <a:pt x="2371" y="4501"/>
                    <a:pt x="2579" y="4535"/>
                    <a:pt x="2785" y="4535"/>
                  </a:cubicBezTo>
                  <a:cubicBezTo>
                    <a:pt x="3259" y="4535"/>
                    <a:pt x="3721" y="4355"/>
                    <a:pt x="4070" y="4030"/>
                  </a:cubicBezTo>
                  <a:cubicBezTo>
                    <a:pt x="4437" y="3630"/>
                    <a:pt x="4770" y="3196"/>
                    <a:pt x="4971" y="2729"/>
                  </a:cubicBezTo>
                  <a:lnTo>
                    <a:pt x="4971" y="2729"/>
                  </a:lnTo>
                  <a:lnTo>
                    <a:pt x="4837" y="2862"/>
                  </a:lnTo>
                  <a:cubicBezTo>
                    <a:pt x="4760" y="2914"/>
                    <a:pt x="4664" y="2984"/>
                    <a:pt x="4563" y="2984"/>
                  </a:cubicBezTo>
                  <a:cubicBezTo>
                    <a:pt x="4532" y="2984"/>
                    <a:pt x="4501" y="2978"/>
                    <a:pt x="4470" y="2962"/>
                  </a:cubicBezTo>
                  <a:cubicBezTo>
                    <a:pt x="4403" y="2929"/>
                    <a:pt x="4370" y="2829"/>
                    <a:pt x="4403" y="2762"/>
                  </a:cubicBezTo>
                  <a:lnTo>
                    <a:pt x="4403" y="2762"/>
                  </a:lnTo>
                  <a:cubicBezTo>
                    <a:pt x="4203" y="2862"/>
                    <a:pt x="4003" y="2962"/>
                    <a:pt x="3803" y="3029"/>
                  </a:cubicBezTo>
                  <a:cubicBezTo>
                    <a:pt x="3686" y="3107"/>
                    <a:pt x="3557" y="3140"/>
                    <a:pt x="3430" y="3140"/>
                  </a:cubicBezTo>
                  <a:cubicBezTo>
                    <a:pt x="3341" y="3140"/>
                    <a:pt x="3252" y="3123"/>
                    <a:pt x="3169" y="3096"/>
                  </a:cubicBezTo>
                  <a:cubicBezTo>
                    <a:pt x="3036" y="2996"/>
                    <a:pt x="3002" y="2762"/>
                    <a:pt x="3136" y="2629"/>
                  </a:cubicBezTo>
                  <a:lnTo>
                    <a:pt x="3136" y="2629"/>
                  </a:lnTo>
                  <a:cubicBezTo>
                    <a:pt x="2958" y="2731"/>
                    <a:pt x="2760" y="2774"/>
                    <a:pt x="2557" y="2774"/>
                  </a:cubicBezTo>
                  <a:cubicBezTo>
                    <a:pt x="2495" y="2774"/>
                    <a:pt x="2432" y="2770"/>
                    <a:pt x="2369" y="2762"/>
                  </a:cubicBezTo>
                  <a:cubicBezTo>
                    <a:pt x="2102" y="2662"/>
                    <a:pt x="1868" y="2329"/>
                    <a:pt x="2035" y="2095"/>
                  </a:cubicBezTo>
                  <a:cubicBezTo>
                    <a:pt x="2202" y="1828"/>
                    <a:pt x="2435" y="1895"/>
                    <a:pt x="2669" y="1762"/>
                  </a:cubicBezTo>
                  <a:cubicBezTo>
                    <a:pt x="3236" y="1461"/>
                    <a:pt x="3770" y="160"/>
                    <a:pt x="3603" y="60"/>
                  </a:cubicBezTo>
                  <a:cubicBezTo>
                    <a:pt x="3415" y="20"/>
                    <a:pt x="3226" y="1"/>
                    <a:pt x="3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2992;p44">
              <a:extLst>
                <a:ext uri="{FF2B5EF4-FFF2-40B4-BE49-F238E27FC236}">
                  <a16:creationId xmlns:a16="http://schemas.microsoft.com/office/drawing/2014/main" id="{7D783983-AC7F-4FFD-92EB-84A675A196B8}"/>
                </a:ext>
              </a:extLst>
            </p:cNvPr>
            <p:cNvSpPr/>
            <p:nvPr/>
          </p:nvSpPr>
          <p:spPr>
            <a:xfrm>
              <a:off x="6069831" y="3561963"/>
              <a:ext cx="1074" cy="1090"/>
            </a:xfrm>
            <a:custGeom>
              <a:avLst/>
              <a:gdLst/>
              <a:ahLst/>
              <a:cxnLst/>
              <a:rect l="l" t="t" r="r" b="b"/>
              <a:pathLst>
                <a:path w="67" h="68" extrusionOk="0">
                  <a:moveTo>
                    <a:pt x="0" y="1"/>
                  </a:moveTo>
                  <a:cubicBezTo>
                    <a:pt x="0" y="34"/>
                    <a:pt x="34" y="34"/>
                    <a:pt x="67" y="68"/>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2993;p44">
              <a:extLst>
                <a:ext uri="{FF2B5EF4-FFF2-40B4-BE49-F238E27FC236}">
                  <a16:creationId xmlns:a16="http://schemas.microsoft.com/office/drawing/2014/main" id="{84A70124-80E4-4909-B5CF-04E4B48D18CF}"/>
                </a:ext>
              </a:extLst>
            </p:cNvPr>
            <p:cNvSpPr/>
            <p:nvPr/>
          </p:nvSpPr>
          <p:spPr>
            <a:xfrm>
              <a:off x="6030810" y="3535778"/>
              <a:ext cx="83394" cy="74917"/>
            </a:xfrm>
            <a:custGeom>
              <a:avLst/>
              <a:gdLst/>
              <a:ahLst/>
              <a:cxnLst/>
              <a:rect l="l" t="t" r="r" b="b"/>
              <a:pathLst>
                <a:path w="5204" h="4675" extrusionOk="0">
                  <a:moveTo>
                    <a:pt x="1701" y="0"/>
                  </a:moveTo>
                  <a:cubicBezTo>
                    <a:pt x="1835" y="100"/>
                    <a:pt x="1935" y="234"/>
                    <a:pt x="1968" y="401"/>
                  </a:cubicBezTo>
                  <a:cubicBezTo>
                    <a:pt x="2202" y="567"/>
                    <a:pt x="2402" y="734"/>
                    <a:pt x="2602" y="934"/>
                  </a:cubicBezTo>
                  <a:cubicBezTo>
                    <a:pt x="2802" y="1034"/>
                    <a:pt x="2902" y="1235"/>
                    <a:pt x="2902" y="1468"/>
                  </a:cubicBezTo>
                  <a:cubicBezTo>
                    <a:pt x="2876" y="1626"/>
                    <a:pt x="2766" y="1722"/>
                    <a:pt x="2639" y="1722"/>
                  </a:cubicBezTo>
                  <a:cubicBezTo>
                    <a:pt x="2605" y="1722"/>
                    <a:pt x="2570" y="1716"/>
                    <a:pt x="2535" y="1702"/>
                  </a:cubicBezTo>
                  <a:lnTo>
                    <a:pt x="2535" y="1702"/>
                  </a:lnTo>
                  <a:cubicBezTo>
                    <a:pt x="2735" y="1868"/>
                    <a:pt x="2869" y="2102"/>
                    <a:pt x="2936" y="2335"/>
                  </a:cubicBezTo>
                  <a:cubicBezTo>
                    <a:pt x="2999" y="2622"/>
                    <a:pt x="2790" y="2938"/>
                    <a:pt x="2510" y="2938"/>
                  </a:cubicBezTo>
                  <a:cubicBezTo>
                    <a:pt x="2496" y="2938"/>
                    <a:pt x="2483" y="2937"/>
                    <a:pt x="2469" y="2936"/>
                  </a:cubicBezTo>
                  <a:cubicBezTo>
                    <a:pt x="2168" y="2869"/>
                    <a:pt x="2102" y="2636"/>
                    <a:pt x="1935" y="2469"/>
                  </a:cubicBezTo>
                  <a:cubicBezTo>
                    <a:pt x="1644" y="2250"/>
                    <a:pt x="1095" y="2171"/>
                    <a:pt x="656" y="2171"/>
                  </a:cubicBezTo>
                  <a:cubicBezTo>
                    <a:pt x="290" y="2171"/>
                    <a:pt x="0" y="2226"/>
                    <a:pt x="0" y="2302"/>
                  </a:cubicBezTo>
                  <a:cubicBezTo>
                    <a:pt x="234" y="3403"/>
                    <a:pt x="1101" y="4237"/>
                    <a:pt x="2202" y="4404"/>
                  </a:cubicBezTo>
                  <a:cubicBezTo>
                    <a:pt x="2569" y="4437"/>
                    <a:pt x="2936" y="4404"/>
                    <a:pt x="3336" y="4470"/>
                  </a:cubicBezTo>
                  <a:cubicBezTo>
                    <a:pt x="3636" y="4570"/>
                    <a:pt x="3936" y="4604"/>
                    <a:pt x="4270" y="4670"/>
                  </a:cubicBezTo>
                  <a:cubicBezTo>
                    <a:pt x="4295" y="4673"/>
                    <a:pt x="4321" y="4675"/>
                    <a:pt x="4346" y="4675"/>
                  </a:cubicBezTo>
                  <a:cubicBezTo>
                    <a:pt x="4620" y="4675"/>
                    <a:pt x="4884" y="4512"/>
                    <a:pt x="5037" y="4237"/>
                  </a:cubicBezTo>
                  <a:cubicBezTo>
                    <a:pt x="5204" y="3736"/>
                    <a:pt x="4603" y="3303"/>
                    <a:pt x="4503" y="2769"/>
                  </a:cubicBezTo>
                  <a:cubicBezTo>
                    <a:pt x="4470" y="2469"/>
                    <a:pt x="4503" y="2169"/>
                    <a:pt x="4537" y="1868"/>
                  </a:cubicBezTo>
                  <a:cubicBezTo>
                    <a:pt x="4470" y="1168"/>
                    <a:pt x="4036" y="567"/>
                    <a:pt x="3369" y="301"/>
                  </a:cubicBezTo>
                  <a:cubicBezTo>
                    <a:pt x="2836" y="100"/>
                    <a:pt x="2268" y="0"/>
                    <a:pt x="1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2994;p44">
              <a:extLst>
                <a:ext uri="{FF2B5EF4-FFF2-40B4-BE49-F238E27FC236}">
                  <a16:creationId xmlns:a16="http://schemas.microsoft.com/office/drawing/2014/main" id="{356AF310-B29F-48C4-976F-0171D4669D79}"/>
                </a:ext>
              </a:extLst>
            </p:cNvPr>
            <p:cNvSpPr/>
            <p:nvPr/>
          </p:nvSpPr>
          <p:spPr>
            <a:xfrm>
              <a:off x="5976277" y="3325706"/>
              <a:ext cx="561" cy="0"/>
            </a:xfrm>
            <a:custGeom>
              <a:avLst/>
              <a:gdLst/>
              <a:ahLst/>
              <a:cxnLst/>
              <a:rect l="l" t="t" r="r" b="b"/>
              <a:pathLst>
                <a:path w="35" extrusionOk="0">
                  <a:moveTo>
                    <a:pt x="1" y="0"/>
                  </a:moveTo>
                  <a:lnTo>
                    <a:pt x="34" y="0"/>
                  </a:lnTo>
                  <a:lnTo>
                    <a:pt x="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2995;p44">
              <a:extLst>
                <a:ext uri="{FF2B5EF4-FFF2-40B4-BE49-F238E27FC236}">
                  <a16:creationId xmlns:a16="http://schemas.microsoft.com/office/drawing/2014/main" id="{ABDEBDC5-8EFA-4C4D-BC9A-FCFF495970E2}"/>
                </a:ext>
              </a:extLst>
            </p:cNvPr>
            <p:cNvSpPr/>
            <p:nvPr/>
          </p:nvSpPr>
          <p:spPr>
            <a:xfrm>
              <a:off x="5941006" y="3323896"/>
              <a:ext cx="41168" cy="47610"/>
            </a:xfrm>
            <a:custGeom>
              <a:avLst/>
              <a:gdLst/>
              <a:ahLst/>
              <a:cxnLst/>
              <a:rect l="l" t="t" r="r" b="b"/>
              <a:pathLst>
                <a:path w="2569" h="2971" extrusionOk="0">
                  <a:moveTo>
                    <a:pt x="1442" y="0"/>
                  </a:moveTo>
                  <a:cubicBezTo>
                    <a:pt x="1351" y="0"/>
                    <a:pt x="1259" y="5"/>
                    <a:pt x="1168" y="13"/>
                  </a:cubicBezTo>
                  <a:cubicBezTo>
                    <a:pt x="801" y="80"/>
                    <a:pt x="501" y="246"/>
                    <a:pt x="267" y="547"/>
                  </a:cubicBezTo>
                  <a:cubicBezTo>
                    <a:pt x="34" y="847"/>
                    <a:pt x="0" y="1247"/>
                    <a:pt x="167" y="1581"/>
                  </a:cubicBezTo>
                  <a:cubicBezTo>
                    <a:pt x="334" y="1814"/>
                    <a:pt x="601" y="2048"/>
                    <a:pt x="534" y="2348"/>
                  </a:cubicBezTo>
                  <a:cubicBezTo>
                    <a:pt x="501" y="2448"/>
                    <a:pt x="467" y="2548"/>
                    <a:pt x="400" y="2648"/>
                  </a:cubicBezTo>
                  <a:cubicBezTo>
                    <a:pt x="400" y="2682"/>
                    <a:pt x="367" y="2715"/>
                    <a:pt x="367" y="2715"/>
                  </a:cubicBezTo>
                  <a:cubicBezTo>
                    <a:pt x="367" y="2815"/>
                    <a:pt x="367" y="2915"/>
                    <a:pt x="467" y="2948"/>
                  </a:cubicBezTo>
                  <a:cubicBezTo>
                    <a:pt x="490" y="2964"/>
                    <a:pt x="515" y="2970"/>
                    <a:pt x="542" y="2970"/>
                  </a:cubicBezTo>
                  <a:cubicBezTo>
                    <a:pt x="627" y="2970"/>
                    <a:pt x="724" y="2900"/>
                    <a:pt x="801" y="2848"/>
                  </a:cubicBezTo>
                  <a:lnTo>
                    <a:pt x="934" y="2715"/>
                  </a:lnTo>
                  <a:lnTo>
                    <a:pt x="1835" y="1848"/>
                  </a:lnTo>
                  <a:cubicBezTo>
                    <a:pt x="2102" y="1614"/>
                    <a:pt x="2302" y="1347"/>
                    <a:pt x="2469" y="1014"/>
                  </a:cubicBezTo>
                  <a:cubicBezTo>
                    <a:pt x="2569" y="713"/>
                    <a:pt x="2502" y="347"/>
                    <a:pt x="2235" y="113"/>
                  </a:cubicBezTo>
                  <a:cubicBezTo>
                    <a:pt x="1985" y="38"/>
                    <a:pt x="1716"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2996;p44">
              <a:extLst>
                <a:ext uri="{FF2B5EF4-FFF2-40B4-BE49-F238E27FC236}">
                  <a16:creationId xmlns:a16="http://schemas.microsoft.com/office/drawing/2014/main" id="{A7C93D6D-089C-45EC-818F-E1B86D2250F4}"/>
                </a:ext>
              </a:extLst>
            </p:cNvPr>
            <p:cNvSpPr/>
            <p:nvPr/>
          </p:nvSpPr>
          <p:spPr>
            <a:xfrm>
              <a:off x="5994449" y="3316764"/>
              <a:ext cx="68972" cy="90333"/>
            </a:xfrm>
            <a:custGeom>
              <a:avLst/>
              <a:gdLst/>
              <a:ahLst/>
              <a:cxnLst/>
              <a:rect l="l" t="t" r="r" b="b"/>
              <a:pathLst>
                <a:path w="4304" h="5637" extrusionOk="0">
                  <a:moveTo>
                    <a:pt x="1694" y="0"/>
                  </a:moveTo>
                  <a:cubicBezTo>
                    <a:pt x="1538" y="0"/>
                    <a:pt x="1382" y="30"/>
                    <a:pt x="1235" y="91"/>
                  </a:cubicBezTo>
                  <a:cubicBezTo>
                    <a:pt x="768" y="325"/>
                    <a:pt x="635" y="858"/>
                    <a:pt x="535" y="1359"/>
                  </a:cubicBezTo>
                  <a:cubicBezTo>
                    <a:pt x="401" y="2059"/>
                    <a:pt x="268" y="2793"/>
                    <a:pt x="134" y="3493"/>
                  </a:cubicBezTo>
                  <a:cubicBezTo>
                    <a:pt x="1" y="3927"/>
                    <a:pt x="1" y="4394"/>
                    <a:pt x="134" y="4828"/>
                  </a:cubicBezTo>
                  <a:cubicBezTo>
                    <a:pt x="378" y="5316"/>
                    <a:pt x="874" y="5637"/>
                    <a:pt x="1416" y="5637"/>
                  </a:cubicBezTo>
                  <a:cubicBezTo>
                    <a:pt x="1467" y="5637"/>
                    <a:pt x="1518" y="5634"/>
                    <a:pt x="1569" y="5628"/>
                  </a:cubicBezTo>
                  <a:cubicBezTo>
                    <a:pt x="2136" y="5595"/>
                    <a:pt x="2703" y="5361"/>
                    <a:pt x="3203" y="5028"/>
                  </a:cubicBezTo>
                  <a:cubicBezTo>
                    <a:pt x="3603" y="4794"/>
                    <a:pt x="3937" y="4427"/>
                    <a:pt x="4137" y="3960"/>
                  </a:cubicBezTo>
                  <a:cubicBezTo>
                    <a:pt x="4304" y="3493"/>
                    <a:pt x="4037" y="2993"/>
                    <a:pt x="3537" y="2860"/>
                  </a:cubicBezTo>
                  <a:cubicBezTo>
                    <a:pt x="3203" y="2893"/>
                    <a:pt x="2870" y="2993"/>
                    <a:pt x="2636" y="3193"/>
                  </a:cubicBezTo>
                  <a:cubicBezTo>
                    <a:pt x="2462" y="3290"/>
                    <a:pt x="2255" y="3364"/>
                    <a:pt x="2066" y="3364"/>
                  </a:cubicBezTo>
                  <a:cubicBezTo>
                    <a:pt x="1928" y="3364"/>
                    <a:pt x="1800" y="3325"/>
                    <a:pt x="1702" y="3227"/>
                  </a:cubicBezTo>
                  <a:cubicBezTo>
                    <a:pt x="1469" y="3026"/>
                    <a:pt x="1602" y="2493"/>
                    <a:pt x="1902" y="2259"/>
                  </a:cubicBezTo>
                  <a:cubicBezTo>
                    <a:pt x="2202" y="2026"/>
                    <a:pt x="2569" y="1959"/>
                    <a:pt x="2903" y="1759"/>
                  </a:cubicBezTo>
                  <a:cubicBezTo>
                    <a:pt x="3237" y="1559"/>
                    <a:pt x="3503" y="1125"/>
                    <a:pt x="3303" y="792"/>
                  </a:cubicBezTo>
                  <a:lnTo>
                    <a:pt x="3136" y="792"/>
                  </a:lnTo>
                  <a:cubicBezTo>
                    <a:pt x="2770" y="591"/>
                    <a:pt x="2836" y="458"/>
                    <a:pt x="2469" y="258"/>
                  </a:cubicBezTo>
                  <a:cubicBezTo>
                    <a:pt x="2237" y="89"/>
                    <a:pt x="1964" y="0"/>
                    <a:pt x="1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2997;p44">
              <a:extLst>
                <a:ext uri="{FF2B5EF4-FFF2-40B4-BE49-F238E27FC236}">
                  <a16:creationId xmlns:a16="http://schemas.microsoft.com/office/drawing/2014/main" id="{2C98326B-FE9A-4E53-A7BB-71F98838C17D}"/>
                </a:ext>
              </a:extLst>
            </p:cNvPr>
            <p:cNvSpPr/>
            <p:nvPr/>
          </p:nvSpPr>
          <p:spPr>
            <a:xfrm>
              <a:off x="5882194" y="3425125"/>
              <a:ext cx="16057" cy="25143"/>
            </a:xfrm>
            <a:custGeom>
              <a:avLst/>
              <a:gdLst/>
              <a:ahLst/>
              <a:cxnLst/>
              <a:rect l="l" t="t" r="r" b="b"/>
              <a:pathLst>
                <a:path w="1002" h="1569" extrusionOk="0">
                  <a:moveTo>
                    <a:pt x="1" y="0"/>
                  </a:moveTo>
                  <a:lnTo>
                    <a:pt x="1" y="0"/>
                  </a:lnTo>
                  <a:cubicBezTo>
                    <a:pt x="68" y="568"/>
                    <a:pt x="101" y="1101"/>
                    <a:pt x="168" y="1568"/>
                  </a:cubicBezTo>
                  <a:cubicBezTo>
                    <a:pt x="268" y="1535"/>
                    <a:pt x="334" y="1502"/>
                    <a:pt x="401" y="1468"/>
                  </a:cubicBezTo>
                  <a:cubicBezTo>
                    <a:pt x="735" y="1268"/>
                    <a:pt x="1002" y="834"/>
                    <a:pt x="801" y="501"/>
                  </a:cubicBezTo>
                  <a:cubicBezTo>
                    <a:pt x="568" y="201"/>
                    <a:pt x="334" y="20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2998;p44">
              <a:extLst>
                <a:ext uri="{FF2B5EF4-FFF2-40B4-BE49-F238E27FC236}">
                  <a16:creationId xmlns:a16="http://schemas.microsoft.com/office/drawing/2014/main" id="{C9045166-A4CE-4DA4-95B6-D54C236E45A9}"/>
                </a:ext>
              </a:extLst>
            </p:cNvPr>
            <p:cNvSpPr/>
            <p:nvPr/>
          </p:nvSpPr>
          <p:spPr>
            <a:xfrm>
              <a:off x="5887546" y="3466278"/>
              <a:ext cx="23541" cy="34774"/>
            </a:xfrm>
            <a:custGeom>
              <a:avLst/>
              <a:gdLst/>
              <a:ahLst/>
              <a:cxnLst/>
              <a:rect l="l" t="t" r="r" b="b"/>
              <a:pathLst>
                <a:path w="1469" h="2170" extrusionOk="0">
                  <a:moveTo>
                    <a:pt x="701" y="1"/>
                  </a:moveTo>
                  <a:cubicBezTo>
                    <a:pt x="467" y="1"/>
                    <a:pt x="201" y="68"/>
                    <a:pt x="0" y="234"/>
                  </a:cubicBezTo>
                  <a:cubicBezTo>
                    <a:pt x="67" y="668"/>
                    <a:pt x="134" y="1068"/>
                    <a:pt x="234" y="1435"/>
                  </a:cubicBezTo>
                  <a:cubicBezTo>
                    <a:pt x="267" y="1635"/>
                    <a:pt x="301" y="1902"/>
                    <a:pt x="367" y="2169"/>
                  </a:cubicBezTo>
                  <a:cubicBezTo>
                    <a:pt x="768" y="1936"/>
                    <a:pt x="1101" y="1569"/>
                    <a:pt x="1301" y="1102"/>
                  </a:cubicBezTo>
                  <a:cubicBezTo>
                    <a:pt x="1468" y="635"/>
                    <a:pt x="1168" y="134"/>
                    <a:pt x="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2999;p44">
              <a:extLst>
                <a:ext uri="{FF2B5EF4-FFF2-40B4-BE49-F238E27FC236}">
                  <a16:creationId xmlns:a16="http://schemas.microsoft.com/office/drawing/2014/main" id="{909BE8CE-CD8D-41DD-BE2B-DCE31D118C96}"/>
                </a:ext>
              </a:extLst>
            </p:cNvPr>
            <p:cNvSpPr/>
            <p:nvPr/>
          </p:nvSpPr>
          <p:spPr>
            <a:xfrm>
              <a:off x="6073565" y="3406953"/>
              <a:ext cx="45463" cy="84468"/>
            </a:xfrm>
            <a:custGeom>
              <a:avLst/>
              <a:gdLst/>
              <a:ahLst/>
              <a:cxnLst/>
              <a:rect l="l" t="t" r="r" b="b"/>
              <a:pathLst>
                <a:path w="2837" h="5271" extrusionOk="0">
                  <a:moveTo>
                    <a:pt x="2336" y="0"/>
                  </a:moveTo>
                  <a:lnTo>
                    <a:pt x="2202" y="67"/>
                  </a:lnTo>
                  <a:cubicBezTo>
                    <a:pt x="2080" y="95"/>
                    <a:pt x="1989" y="105"/>
                    <a:pt x="1913" y="105"/>
                  </a:cubicBezTo>
                  <a:cubicBezTo>
                    <a:pt x="1752" y="105"/>
                    <a:pt x="1656" y="62"/>
                    <a:pt x="1461" y="62"/>
                  </a:cubicBezTo>
                  <a:cubicBezTo>
                    <a:pt x="1423" y="62"/>
                    <a:pt x="1382" y="63"/>
                    <a:pt x="1335" y="67"/>
                  </a:cubicBezTo>
                  <a:cubicBezTo>
                    <a:pt x="868" y="67"/>
                    <a:pt x="468" y="301"/>
                    <a:pt x="234" y="667"/>
                  </a:cubicBezTo>
                  <a:cubicBezTo>
                    <a:pt x="1" y="1134"/>
                    <a:pt x="234" y="1668"/>
                    <a:pt x="434" y="2102"/>
                  </a:cubicBezTo>
                  <a:cubicBezTo>
                    <a:pt x="735" y="2769"/>
                    <a:pt x="1068" y="3403"/>
                    <a:pt x="1368" y="4037"/>
                  </a:cubicBezTo>
                  <a:cubicBezTo>
                    <a:pt x="1502" y="4470"/>
                    <a:pt x="1802" y="4870"/>
                    <a:pt x="2169" y="5137"/>
                  </a:cubicBezTo>
                  <a:cubicBezTo>
                    <a:pt x="2336" y="5237"/>
                    <a:pt x="2536" y="5271"/>
                    <a:pt x="2736" y="5271"/>
                  </a:cubicBezTo>
                  <a:lnTo>
                    <a:pt x="2836" y="2802"/>
                  </a:lnTo>
                  <a:lnTo>
                    <a:pt x="2836" y="2802"/>
                  </a:lnTo>
                  <a:cubicBezTo>
                    <a:pt x="2761" y="2877"/>
                    <a:pt x="2667" y="2915"/>
                    <a:pt x="2569" y="2915"/>
                  </a:cubicBezTo>
                  <a:cubicBezTo>
                    <a:pt x="2536" y="2915"/>
                    <a:pt x="2503" y="2911"/>
                    <a:pt x="2469" y="2902"/>
                  </a:cubicBezTo>
                  <a:cubicBezTo>
                    <a:pt x="2102" y="2869"/>
                    <a:pt x="1935" y="2369"/>
                    <a:pt x="2069" y="2002"/>
                  </a:cubicBezTo>
                  <a:cubicBezTo>
                    <a:pt x="2169" y="1635"/>
                    <a:pt x="2436" y="1335"/>
                    <a:pt x="2569" y="1001"/>
                  </a:cubicBezTo>
                  <a:cubicBezTo>
                    <a:pt x="2736" y="634"/>
                    <a:pt x="2669" y="167"/>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3000;p44">
              <a:extLst>
                <a:ext uri="{FF2B5EF4-FFF2-40B4-BE49-F238E27FC236}">
                  <a16:creationId xmlns:a16="http://schemas.microsoft.com/office/drawing/2014/main" id="{31FA9EC2-935E-4E6C-BD76-3C55DF80585C}"/>
                </a:ext>
              </a:extLst>
            </p:cNvPr>
            <p:cNvSpPr/>
            <p:nvPr/>
          </p:nvSpPr>
          <p:spPr>
            <a:xfrm>
              <a:off x="6085856" y="3335113"/>
              <a:ext cx="37434" cy="53716"/>
            </a:xfrm>
            <a:custGeom>
              <a:avLst/>
              <a:gdLst/>
              <a:ahLst/>
              <a:cxnLst/>
              <a:rect l="l" t="t" r="r" b="b"/>
              <a:pathLst>
                <a:path w="2336" h="3352" extrusionOk="0">
                  <a:moveTo>
                    <a:pt x="1215" y="0"/>
                  </a:moveTo>
                  <a:cubicBezTo>
                    <a:pt x="1068" y="0"/>
                    <a:pt x="918" y="17"/>
                    <a:pt x="768" y="47"/>
                  </a:cubicBezTo>
                  <a:cubicBezTo>
                    <a:pt x="435" y="114"/>
                    <a:pt x="168" y="347"/>
                    <a:pt x="34" y="647"/>
                  </a:cubicBezTo>
                  <a:cubicBezTo>
                    <a:pt x="1" y="947"/>
                    <a:pt x="1" y="1281"/>
                    <a:pt x="68" y="1581"/>
                  </a:cubicBezTo>
                  <a:cubicBezTo>
                    <a:pt x="68" y="1815"/>
                    <a:pt x="34" y="2048"/>
                    <a:pt x="34" y="2282"/>
                  </a:cubicBezTo>
                  <a:cubicBezTo>
                    <a:pt x="1" y="2515"/>
                    <a:pt x="68" y="2749"/>
                    <a:pt x="234" y="2949"/>
                  </a:cubicBezTo>
                  <a:cubicBezTo>
                    <a:pt x="435" y="3116"/>
                    <a:pt x="668" y="3249"/>
                    <a:pt x="968" y="3282"/>
                  </a:cubicBezTo>
                  <a:cubicBezTo>
                    <a:pt x="1098" y="3330"/>
                    <a:pt x="1237" y="3352"/>
                    <a:pt x="1377" y="3352"/>
                  </a:cubicBezTo>
                  <a:cubicBezTo>
                    <a:pt x="1634" y="3352"/>
                    <a:pt x="1899" y="3278"/>
                    <a:pt x="2136" y="3149"/>
                  </a:cubicBezTo>
                  <a:cubicBezTo>
                    <a:pt x="2169" y="3116"/>
                    <a:pt x="2203" y="3082"/>
                    <a:pt x="2236" y="3016"/>
                  </a:cubicBezTo>
                  <a:lnTo>
                    <a:pt x="2336" y="147"/>
                  </a:lnTo>
                  <a:cubicBezTo>
                    <a:pt x="2136" y="114"/>
                    <a:pt x="1936" y="114"/>
                    <a:pt x="1736" y="80"/>
                  </a:cubicBezTo>
                  <a:cubicBezTo>
                    <a:pt x="1570" y="25"/>
                    <a:pt x="1395" y="0"/>
                    <a:pt x="1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3001;p44">
              <a:extLst>
                <a:ext uri="{FF2B5EF4-FFF2-40B4-BE49-F238E27FC236}">
                  <a16:creationId xmlns:a16="http://schemas.microsoft.com/office/drawing/2014/main" id="{24D698DE-4DD1-469A-94DE-AECCF3DFE0ED}"/>
                </a:ext>
              </a:extLst>
            </p:cNvPr>
            <p:cNvSpPr/>
            <p:nvPr/>
          </p:nvSpPr>
          <p:spPr>
            <a:xfrm>
              <a:off x="5899309" y="3506164"/>
              <a:ext cx="99980" cy="93842"/>
            </a:xfrm>
            <a:custGeom>
              <a:avLst/>
              <a:gdLst/>
              <a:ahLst/>
              <a:cxnLst/>
              <a:rect l="l" t="t" r="r" b="b"/>
              <a:pathLst>
                <a:path w="6239" h="5856" extrusionOk="0">
                  <a:moveTo>
                    <a:pt x="2166" y="0"/>
                  </a:moveTo>
                  <a:cubicBezTo>
                    <a:pt x="1708" y="0"/>
                    <a:pt x="1251" y="151"/>
                    <a:pt x="868" y="447"/>
                  </a:cubicBezTo>
                  <a:cubicBezTo>
                    <a:pt x="200" y="1014"/>
                    <a:pt x="0" y="1948"/>
                    <a:pt x="367" y="2749"/>
                  </a:cubicBezTo>
                  <a:cubicBezTo>
                    <a:pt x="501" y="3049"/>
                    <a:pt x="734" y="3316"/>
                    <a:pt x="901" y="3583"/>
                  </a:cubicBezTo>
                  <a:cubicBezTo>
                    <a:pt x="1235" y="4183"/>
                    <a:pt x="1301" y="4917"/>
                    <a:pt x="1768" y="5384"/>
                  </a:cubicBezTo>
                  <a:cubicBezTo>
                    <a:pt x="2081" y="5713"/>
                    <a:pt x="2515" y="5856"/>
                    <a:pt x="2962" y="5856"/>
                  </a:cubicBezTo>
                  <a:cubicBezTo>
                    <a:pt x="3423" y="5856"/>
                    <a:pt x="3898" y="5705"/>
                    <a:pt x="4270" y="5451"/>
                  </a:cubicBezTo>
                  <a:cubicBezTo>
                    <a:pt x="4971" y="4884"/>
                    <a:pt x="5571" y="4150"/>
                    <a:pt x="5938" y="3283"/>
                  </a:cubicBezTo>
                  <a:cubicBezTo>
                    <a:pt x="6105" y="3049"/>
                    <a:pt x="6205" y="2782"/>
                    <a:pt x="6238" y="2482"/>
                  </a:cubicBezTo>
                  <a:cubicBezTo>
                    <a:pt x="6171" y="2015"/>
                    <a:pt x="5938" y="1615"/>
                    <a:pt x="5571" y="1315"/>
                  </a:cubicBezTo>
                  <a:cubicBezTo>
                    <a:pt x="5404" y="1115"/>
                    <a:pt x="5204" y="948"/>
                    <a:pt x="4971" y="848"/>
                  </a:cubicBezTo>
                  <a:cubicBezTo>
                    <a:pt x="4890" y="818"/>
                    <a:pt x="4810" y="803"/>
                    <a:pt x="4733" y="803"/>
                  </a:cubicBezTo>
                  <a:cubicBezTo>
                    <a:pt x="4553" y="803"/>
                    <a:pt x="4387" y="884"/>
                    <a:pt x="4270" y="1048"/>
                  </a:cubicBezTo>
                  <a:cubicBezTo>
                    <a:pt x="4103" y="1315"/>
                    <a:pt x="4303" y="1682"/>
                    <a:pt x="4403" y="2015"/>
                  </a:cubicBezTo>
                  <a:cubicBezTo>
                    <a:pt x="4570" y="2649"/>
                    <a:pt x="4237" y="3316"/>
                    <a:pt x="3636" y="3516"/>
                  </a:cubicBezTo>
                  <a:cubicBezTo>
                    <a:pt x="3548" y="3539"/>
                    <a:pt x="3460" y="3550"/>
                    <a:pt x="3374" y="3550"/>
                  </a:cubicBezTo>
                  <a:cubicBezTo>
                    <a:pt x="2838" y="3550"/>
                    <a:pt x="2364" y="3128"/>
                    <a:pt x="2335" y="2582"/>
                  </a:cubicBezTo>
                  <a:cubicBezTo>
                    <a:pt x="2369" y="1748"/>
                    <a:pt x="3469" y="1181"/>
                    <a:pt x="3369" y="381"/>
                  </a:cubicBezTo>
                  <a:cubicBezTo>
                    <a:pt x="3003" y="126"/>
                    <a:pt x="2584" y="0"/>
                    <a:pt x="2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3002;p44">
              <a:extLst>
                <a:ext uri="{FF2B5EF4-FFF2-40B4-BE49-F238E27FC236}">
                  <a16:creationId xmlns:a16="http://schemas.microsoft.com/office/drawing/2014/main" id="{07A8005A-545C-4E8C-A3E7-6056E93B0FEA}"/>
                </a:ext>
              </a:extLst>
            </p:cNvPr>
            <p:cNvSpPr/>
            <p:nvPr/>
          </p:nvSpPr>
          <p:spPr>
            <a:xfrm>
              <a:off x="5982703" y="3421712"/>
              <a:ext cx="79115" cy="87112"/>
            </a:xfrm>
            <a:custGeom>
              <a:avLst/>
              <a:gdLst/>
              <a:ahLst/>
              <a:cxnLst/>
              <a:rect l="l" t="t" r="r" b="b"/>
              <a:pathLst>
                <a:path w="4937" h="5436" extrusionOk="0">
                  <a:moveTo>
                    <a:pt x="3161" y="0"/>
                  </a:moveTo>
                  <a:cubicBezTo>
                    <a:pt x="3030" y="0"/>
                    <a:pt x="2898" y="26"/>
                    <a:pt x="2769" y="80"/>
                  </a:cubicBezTo>
                  <a:cubicBezTo>
                    <a:pt x="2001" y="213"/>
                    <a:pt x="1168" y="347"/>
                    <a:pt x="667" y="914"/>
                  </a:cubicBezTo>
                  <a:cubicBezTo>
                    <a:pt x="0" y="1614"/>
                    <a:pt x="67" y="2749"/>
                    <a:pt x="367" y="3683"/>
                  </a:cubicBezTo>
                  <a:cubicBezTo>
                    <a:pt x="434" y="3916"/>
                    <a:pt x="567" y="4150"/>
                    <a:pt x="734" y="4350"/>
                  </a:cubicBezTo>
                  <a:cubicBezTo>
                    <a:pt x="861" y="4455"/>
                    <a:pt x="1027" y="4521"/>
                    <a:pt x="1192" y="4521"/>
                  </a:cubicBezTo>
                  <a:cubicBezTo>
                    <a:pt x="1287" y="4521"/>
                    <a:pt x="1382" y="4499"/>
                    <a:pt x="1468" y="4450"/>
                  </a:cubicBezTo>
                  <a:cubicBezTo>
                    <a:pt x="1701" y="4216"/>
                    <a:pt x="1801" y="3849"/>
                    <a:pt x="1668" y="3549"/>
                  </a:cubicBezTo>
                  <a:cubicBezTo>
                    <a:pt x="1534" y="3249"/>
                    <a:pt x="1501" y="2915"/>
                    <a:pt x="1501" y="2582"/>
                  </a:cubicBezTo>
                  <a:cubicBezTo>
                    <a:pt x="1611" y="2224"/>
                    <a:pt x="1970" y="1980"/>
                    <a:pt x="2336" y="1980"/>
                  </a:cubicBezTo>
                  <a:cubicBezTo>
                    <a:pt x="2414" y="1980"/>
                    <a:pt x="2492" y="1991"/>
                    <a:pt x="2569" y="2015"/>
                  </a:cubicBezTo>
                  <a:cubicBezTo>
                    <a:pt x="3002" y="2182"/>
                    <a:pt x="3302" y="2582"/>
                    <a:pt x="3302" y="3049"/>
                  </a:cubicBezTo>
                  <a:cubicBezTo>
                    <a:pt x="3302" y="3516"/>
                    <a:pt x="3102" y="3949"/>
                    <a:pt x="2769" y="4250"/>
                  </a:cubicBezTo>
                  <a:cubicBezTo>
                    <a:pt x="2569" y="4450"/>
                    <a:pt x="2368" y="4617"/>
                    <a:pt x="2368" y="4883"/>
                  </a:cubicBezTo>
                  <a:cubicBezTo>
                    <a:pt x="2368" y="5184"/>
                    <a:pt x="2702" y="5350"/>
                    <a:pt x="3002" y="5384"/>
                  </a:cubicBezTo>
                  <a:cubicBezTo>
                    <a:pt x="3169" y="5419"/>
                    <a:pt x="3338" y="5436"/>
                    <a:pt x="3507" y="5436"/>
                  </a:cubicBezTo>
                  <a:cubicBezTo>
                    <a:pt x="3982" y="5436"/>
                    <a:pt x="4461" y="5305"/>
                    <a:pt x="4904" y="5084"/>
                  </a:cubicBezTo>
                  <a:cubicBezTo>
                    <a:pt x="4937" y="4517"/>
                    <a:pt x="4103" y="4183"/>
                    <a:pt x="4070" y="3616"/>
                  </a:cubicBezTo>
                  <a:cubicBezTo>
                    <a:pt x="4070" y="3282"/>
                    <a:pt x="4303" y="3015"/>
                    <a:pt x="4437" y="2715"/>
                  </a:cubicBezTo>
                  <a:cubicBezTo>
                    <a:pt x="4670" y="2148"/>
                    <a:pt x="4437" y="1514"/>
                    <a:pt x="4236" y="947"/>
                  </a:cubicBezTo>
                  <a:cubicBezTo>
                    <a:pt x="4157" y="389"/>
                    <a:pt x="3675" y="0"/>
                    <a:pt x="31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3003;p44">
              <a:extLst>
                <a:ext uri="{FF2B5EF4-FFF2-40B4-BE49-F238E27FC236}">
                  <a16:creationId xmlns:a16="http://schemas.microsoft.com/office/drawing/2014/main" id="{EEABCBE0-C5A1-4285-9A40-0CF99B78B14C}"/>
                </a:ext>
              </a:extLst>
            </p:cNvPr>
            <p:cNvSpPr/>
            <p:nvPr/>
          </p:nvSpPr>
          <p:spPr>
            <a:xfrm>
              <a:off x="5918555" y="3432337"/>
              <a:ext cx="52402" cy="55863"/>
            </a:xfrm>
            <a:custGeom>
              <a:avLst/>
              <a:gdLst/>
              <a:ahLst/>
              <a:cxnLst/>
              <a:rect l="l" t="t" r="r" b="b"/>
              <a:pathLst>
                <a:path w="3270" h="3486" extrusionOk="0">
                  <a:moveTo>
                    <a:pt x="1708" y="0"/>
                  </a:moveTo>
                  <a:cubicBezTo>
                    <a:pt x="1250" y="0"/>
                    <a:pt x="814" y="125"/>
                    <a:pt x="400" y="318"/>
                  </a:cubicBezTo>
                  <a:cubicBezTo>
                    <a:pt x="267" y="384"/>
                    <a:pt x="134" y="484"/>
                    <a:pt x="67" y="618"/>
                  </a:cubicBezTo>
                  <a:cubicBezTo>
                    <a:pt x="0" y="751"/>
                    <a:pt x="67" y="951"/>
                    <a:pt x="234" y="985"/>
                  </a:cubicBezTo>
                  <a:cubicBezTo>
                    <a:pt x="501" y="1185"/>
                    <a:pt x="734" y="1452"/>
                    <a:pt x="834" y="1752"/>
                  </a:cubicBezTo>
                  <a:cubicBezTo>
                    <a:pt x="934" y="2019"/>
                    <a:pt x="1001" y="2319"/>
                    <a:pt x="1068" y="2619"/>
                  </a:cubicBezTo>
                  <a:cubicBezTo>
                    <a:pt x="1101" y="2953"/>
                    <a:pt x="1334" y="3253"/>
                    <a:pt x="1635" y="3453"/>
                  </a:cubicBezTo>
                  <a:cubicBezTo>
                    <a:pt x="1720" y="3475"/>
                    <a:pt x="1808" y="3485"/>
                    <a:pt x="1894" y="3485"/>
                  </a:cubicBezTo>
                  <a:cubicBezTo>
                    <a:pt x="2212" y="3485"/>
                    <a:pt x="2519" y="3341"/>
                    <a:pt x="2702" y="3053"/>
                  </a:cubicBezTo>
                  <a:cubicBezTo>
                    <a:pt x="2936" y="2686"/>
                    <a:pt x="3069" y="2286"/>
                    <a:pt x="3136" y="1885"/>
                  </a:cubicBezTo>
                  <a:cubicBezTo>
                    <a:pt x="3269" y="1452"/>
                    <a:pt x="3236" y="985"/>
                    <a:pt x="3036" y="551"/>
                  </a:cubicBezTo>
                  <a:cubicBezTo>
                    <a:pt x="2802" y="251"/>
                    <a:pt x="2402" y="51"/>
                    <a:pt x="2002" y="17"/>
                  </a:cubicBezTo>
                  <a:cubicBezTo>
                    <a:pt x="1903" y="6"/>
                    <a:pt x="1805" y="0"/>
                    <a:pt x="17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3004;p44">
              <a:extLst>
                <a:ext uri="{FF2B5EF4-FFF2-40B4-BE49-F238E27FC236}">
                  <a16:creationId xmlns:a16="http://schemas.microsoft.com/office/drawing/2014/main" id="{00E1E47B-909E-44AC-A143-8F0DECA796CA}"/>
                </a:ext>
              </a:extLst>
            </p:cNvPr>
            <p:cNvSpPr/>
            <p:nvPr/>
          </p:nvSpPr>
          <p:spPr>
            <a:xfrm>
              <a:off x="6024384" y="3529288"/>
              <a:ext cx="38508" cy="34293"/>
            </a:xfrm>
            <a:custGeom>
              <a:avLst/>
              <a:gdLst/>
              <a:ahLst/>
              <a:cxnLst/>
              <a:rect l="l" t="t" r="r" b="b"/>
              <a:pathLst>
                <a:path w="2403" h="2140" extrusionOk="0">
                  <a:moveTo>
                    <a:pt x="906" y="0"/>
                  </a:moveTo>
                  <a:cubicBezTo>
                    <a:pt x="740" y="0"/>
                    <a:pt x="578" y="34"/>
                    <a:pt x="435" y="105"/>
                  </a:cubicBezTo>
                  <a:cubicBezTo>
                    <a:pt x="201" y="272"/>
                    <a:pt x="68" y="505"/>
                    <a:pt x="34" y="806"/>
                  </a:cubicBezTo>
                  <a:cubicBezTo>
                    <a:pt x="1" y="1173"/>
                    <a:pt x="34" y="1540"/>
                    <a:pt x="201" y="1873"/>
                  </a:cubicBezTo>
                  <a:cubicBezTo>
                    <a:pt x="234" y="1973"/>
                    <a:pt x="301" y="2040"/>
                    <a:pt x="401" y="2107"/>
                  </a:cubicBezTo>
                  <a:cubicBezTo>
                    <a:pt x="429" y="2125"/>
                    <a:pt x="457" y="2133"/>
                    <a:pt x="484" y="2133"/>
                  </a:cubicBezTo>
                  <a:cubicBezTo>
                    <a:pt x="555" y="2133"/>
                    <a:pt x="620" y="2079"/>
                    <a:pt x="668" y="2007"/>
                  </a:cubicBezTo>
                  <a:lnTo>
                    <a:pt x="668" y="2140"/>
                  </a:lnTo>
                  <a:cubicBezTo>
                    <a:pt x="668" y="1873"/>
                    <a:pt x="835" y="1673"/>
                    <a:pt x="1068" y="1606"/>
                  </a:cubicBezTo>
                  <a:cubicBezTo>
                    <a:pt x="1302" y="1540"/>
                    <a:pt x="1535" y="1506"/>
                    <a:pt x="1769" y="1473"/>
                  </a:cubicBezTo>
                  <a:cubicBezTo>
                    <a:pt x="2002" y="1473"/>
                    <a:pt x="2202" y="1339"/>
                    <a:pt x="2336" y="1106"/>
                  </a:cubicBezTo>
                  <a:cubicBezTo>
                    <a:pt x="2369" y="1039"/>
                    <a:pt x="2403" y="906"/>
                    <a:pt x="2369" y="806"/>
                  </a:cubicBezTo>
                  <a:cubicBezTo>
                    <a:pt x="2336" y="639"/>
                    <a:pt x="2236" y="472"/>
                    <a:pt x="2102" y="372"/>
                  </a:cubicBezTo>
                  <a:cubicBezTo>
                    <a:pt x="1869" y="239"/>
                    <a:pt x="1602" y="105"/>
                    <a:pt x="1335" y="72"/>
                  </a:cubicBezTo>
                  <a:cubicBezTo>
                    <a:pt x="1196" y="25"/>
                    <a:pt x="1049" y="0"/>
                    <a:pt x="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3005;p44">
              <a:extLst>
                <a:ext uri="{FF2B5EF4-FFF2-40B4-BE49-F238E27FC236}">
                  <a16:creationId xmlns:a16="http://schemas.microsoft.com/office/drawing/2014/main" id="{CB946317-3EA9-401C-92FD-ABC2220CE70E}"/>
                </a:ext>
              </a:extLst>
            </p:cNvPr>
            <p:cNvSpPr/>
            <p:nvPr/>
          </p:nvSpPr>
          <p:spPr>
            <a:xfrm>
              <a:off x="5843173" y="2973413"/>
              <a:ext cx="95701" cy="82096"/>
            </a:xfrm>
            <a:custGeom>
              <a:avLst/>
              <a:gdLst/>
              <a:ahLst/>
              <a:cxnLst/>
              <a:rect l="l" t="t" r="r" b="b"/>
              <a:pathLst>
                <a:path w="5972" h="5123" extrusionOk="0">
                  <a:moveTo>
                    <a:pt x="3769" y="0"/>
                  </a:moveTo>
                  <a:cubicBezTo>
                    <a:pt x="2751" y="0"/>
                    <a:pt x="1782" y="518"/>
                    <a:pt x="1202" y="1403"/>
                  </a:cubicBezTo>
                  <a:cubicBezTo>
                    <a:pt x="1002" y="1770"/>
                    <a:pt x="868" y="2170"/>
                    <a:pt x="601" y="2537"/>
                  </a:cubicBezTo>
                  <a:cubicBezTo>
                    <a:pt x="401" y="2804"/>
                    <a:pt x="201" y="3104"/>
                    <a:pt x="1" y="3437"/>
                  </a:cubicBezTo>
                  <a:cubicBezTo>
                    <a:pt x="68" y="3771"/>
                    <a:pt x="134" y="4105"/>
                    <a:pt x="201" y="4505"/>
                  </a:cubicBezTo>
                  <a:cubicBezTo>
                    <a:pt x="323" y="4580"/>
                    <a:pt x="463" y="4605"/>
                    <a:pt x="615" y="4605"/>
                  </a:cubicBezTo>
                  <a:cubicBezTo>
                    <a:pt x="914" y="4605"/>
                    <a:pt x="1256" y="4508"/>
                    <a:pt x="1584" y="4508"/>
                  </a:cubicBezTo>
                  <a:cubicBezTo>
                    <a:pt x="1680" y="4508"/>
                    <a:pt x="1776" y="4516"/>
                    <a:pt x="1869" y="4538"/>
                  </a:cubicBezTo>
                  <a:cubicBezTo>
                    <a:pt x="2169" y="4638"/>
                    <a:pt x="2503" y="4805"/>
                    <a:pt x="2803" y="5005"/>
                  </a:cubicBezTo>
                  <a:cubicBezTo>
                    <a:pt x="3022" y="5085"/>
                    <a:pt x="3250" y="5123"/>
                    <a:pt x="3477" y="5123"/>
                  </a:cubicBezTo>
                  <a:cubicBezTo>
                    <a:pt x="4011" y="5123"/>
                    <a:pt x="4540" y="4913"/>
                    <a:pt x="4938" y="4538"/>
                  </a:cubicBezTo>
                  <a:cubicBezTo>
                    <a:pt x="5371" y="4105"/>
                    <a:pt x="5705" y="3604"/>
                    <a:pt x="5972" y="3070"/>
                  </a:cubicBezTo>
                  <a:lnTo>
                    <a:pt x="5972" y="3070"/>
                  </a:lnTo>
                  <a:lnTo>
                    <a:pt x="5805" y="3204"/>
                  </a:lnTo>
                  <a:cubicBezTo>
                    <a:pt x="5730" y="3279"/>
                    <a:pt x="5617" y="3373"/>
                    <a:pt x="5495" y="3373"/>
                  </a:cubicBezTo>
                  <a:cubicBezTo>
                    <a:pt x="5455" y="3373"/>
                    <a:pt x="5413" y="3362"/>
                    <a:pt x="5371" y="3337"/>
                  </a:cubicBezTo>
                  <a:cubicBezTo>
                    <a:pt x="5305" y="3304"/>
                    <a:pt x="5271" y="3171"/>
                    <a:pt x="5305" y="3104"/>
                  </a:cubicBezTo>
                  <a:lnTo>
                    <a:pt x="5305" y="3104"/>
                  </a:lnTo>
                  <a:cubicBezTo>
                    <a:pt x="5071" y="3204"/>
                    <a:pt x="4871" y="3337"/>
                    <a:pt x="4637" y="3437"/>
                  </a:cubicBezTo>
                  <a:cubicBezTo>
                    <a:pt x="4502" y="3496"/>
                    <a:pt x="4355" y="3531"/>
                    <a:pt x="4210" y="3531"/>
                  </a:cubicBezTo>
                  <a:cubicBezTo>
                    <a:pt x="4105" y="3531"/>
                    <a:pt x="4001" y="3513"/>
                    <a:pt x="3904" y="3471"/>
                  </a:cubicBezTo>
                  <a:cubicBezTo>
                    <a:pt x="3737" y="3371"/>
                    <a:pt x="3703" y="3137"/>
                    <a:pt x="3837" y="2970"/>
                  </a:cubicBezTo>
                  <a:lnTo>
                    <a:pt x="3837" y="2970"/>
                  </a:lnTo>
                  <a:cubicBezTo>
                    <a:pt x="3659" y="3072"/>
                    <a:pt x="3441" y="3116"/>
                    <a:pt x="3215" y="3116"/>
                  </a:cubicBezTo>
                  <a:cubicBezTo>
                    <a:pt x="3145" y="3116"/>
                    <a:pt x="3074" y="3112"/>
                    <a:pt x="3003" y="3104"/>
                  </a:cubicBezTo>
                  <a:cubicBezTo>
                    <a:pt x="2703" y="3004"/>
                    <a:pt x="2436" y="2603"/>
                    <a:pt x="2636" y="2337"/>
                  </a:cubicBezTo>
                  <a:cubicBezTo>
                    <a:pt x="2836" y="2070"/>
                    <a:pt x="3103" y="2103"/>
                    <a:pt x="3370" y="2003"/>
                  </a:cubicBezTo>
                  <a:cubicBezTo>
                    <a:pt x="4004" y="1636"/>
                    <a:pt x="4604" y="168"/>
                    <a:pt x="4404" y="68"/>
                  </a:cubicBezTo>
                  <a:cubicBezTo>
                    <a:pt x="4192" y="23"/>
                    <a:pt x="3979" y="0"/>
                    <a:pt x="3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3006;p44">
              <a:extLst>
                <a:ext uri="{FF2B5EF4-FFF2-40B4-BE49-F238E27FC236}">
                  <a16:creationId xmlns:a16="http://schemas.microsoft.com/office/drawing/2014/main" id="{5AAAEAC1-455A-48EF-9ABB-0BDA5D5F299F}"/>
                </a:ext>
              </a:extLst>
            </p:cNvPr>
            <p:cNvSpPr/>
            <p:nvPr/>
          </p:nvSpPr>
          <p:spPr>
            <a:xfrm>
              <a:off x="5905190" y="3020478"/>
              <a:ext cx="1619" cy="545"/>
            </a:xfrm>
            <a:custGeom>
              <a:avLst/>
              <a:gdLst/>
              <a:ahLst/>
              <a:cxnLst/>
              <a:rect l="l" t="t" r="r" b="b"/>
              <a:pathLst>
                <a:path w="101" h="34" extrusionOk="0">
                  <a:moveTo>
                    <a:pt x="100" y="0"/>
                  </a:moveTo>
                  <a:cubicBezTo>
                    <a:pt x="67" y="0"/>
                    <a:pt x="34" y="0"/>
                    <a:pt x="0" y="33"/>
                  </a:cubicBez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3007;p44">
              <a:extLst>
                <a:ext uri="{FF2B5EF4-FFF2-40B4-BE49-F238E27FC236}">
                  <a16:creationId xmlns:a16="http://schemas.microsoft.com/office/drawing/2014/main" id="{D799010B-111E-4B92-B970-DF1E54AABE82}"/>
                </a:ext>
              </a:extLst>
            </p:cNvPr>
            <p:cNvSpPr/>
            <p:nvPr/>
          </p:nvSpPr>
          <p:spPr>
            <a:xfrm>
              <a:off x="6021724" y="3212906"/>
              <a:ext cx="95156" cy="84532"/>
            </a:xfrm>
            <a:custGeom>
              <a:avLst/>
              <a:gdLst/>
              <a:ahLst/>
              <a:cxnLst/>
              <a:rect l="l" t="t" r="r" b="b"/>
              <a:pathLst>
                <a:path w="5938" h="5275" extrusionOk="0">
                  <a:moveTo>
                    <a:pt x="1968" y="1"/>
                  </a:moveTo>
                  <a:cubicBezTo>
                    <a:pt x="2135" y="101"/>
                    <a:pt x="2235" y="267"/>
                    <a:pt x="2268" y="468"/>
                  </a:cubicBezTo>
                  <a:cubicBezTo>
                    <a:pt x="2535" y="634"/>
                    <a:pt x="2769" y="835"/>
                    <a:pt x="2969" y="1035"/>
                  </a:cubicBezTo>
                  <a:cubicBezTo>
                    <a:pt x="3202" y="1201"/>
                    <a:pt x="3336" y="1435"/>
                    <a:pt x="3336" y="1668"/>
                  </a:cubicBezTo>
                  <a:cubicBezTo>
                    <a:pt x="3308" y="1833"/>
                    <a:pt x="3168" y="1953"/>
                    <a:pt x="3008" y="1953"/>
                  </a:cubicBezTo>
                  <a:cubicBezTo>
                    <a:pt x="2973" y="1953"/>
                    <a:pt x="2938" y="1947"/>
                    <a:pt x="2902" y="1935"/>
                  </a:cubicBezTo>
                  <a:lnTo>
                    <a:pt x="2902" y="1935"/>
                  </a:lnTo>
                  <a:cubicBezTo>
                    <a:pt x="3102" y="2135"/>
                    <a:pt x="3269" y="2369"/>
                    <a:pt x="3336" y="2669"/>
                  </a:cubicBezTo>
                  <a:cubicBezTo>
                    <a:pt x="3397" y="2976"/>
                    <a:pt x="3176" y="3311"/>
                    <a:pt x="2881" y="3311"/>
                  </a:cubicBezTo>
                  <a:cubicBezTo>
                    <a:pt x="2855" y="3311"/>
                    <a:pt x="2829" y="3308"/>
                    <a:pt x="2802" y="3303"/>
                  </a:cubicBezTo>
                  <a:cubicBezTo>
                    <a:pt x="2535" y="3270"/>
                    <a:pt x="2402" y="2969"/>
                    <a:pt x="2202" y="2803"/>
                  </a:cubicBezTo>
                  <a:cubicBezTo>
                    <a:pt x="1877" y="2568"/>
                    <a:pt x="1270" y="2480"/>
                    <a:pt x="776" y="2480"/>
                  </a:cubicBezTo>
                  <a:cubicBezTo>
                    <a:pt x="355" y="2480"/>
                    <a:pt x="15" y="2544"/>
                    <a:pt x="0" y="2636"/>
                  </a:cubicBezTo>
                  <a:cubicBezTo>
                    <a:pt x="267" y="3870"/>
                    <a:pt x="1268" y="4804"/>
                    <a:pt x="2502" y="5004"/>
                  </a:cubicBezTo>
                  <a:cubicBezTo>
                    <a:pt x="2936" y="5038"/>
                    <a:pt x="3403" y="5004"/>
                    <a:pt x="3803" y="5071"/>
                  </a:cubicBezTo>
                  <a:cubicBezTo>
                    <a:pt x="4170" y="5171"/>
                    <a:pt x="4503" y="5238"/>
                    <a:pt x="4870" y="5271"/>
                  </a:cubicBezTo>
                  <a:cubicBezTo>
                    <a:pt x="4897" y="5274"/>
                    <a:pt x="4924" y="5275"/>
                    <a:pt x="4950" y="5275"/>
                  </a:cubicBezTo>
                  <a:cubicBezTo>
                    <a:pt x="5285" y="5275"/>
                    <a:pt x="5583" y="5082"/>
                    <a:pt x="5738" y="4804"/>
                  </a:cubicBezTo>
                  <a:cubicBezTo>
                    <a:pt x="5938" y="4237"/>
                    <a:pt x="5271" y="3737"/>
                    <a:pt x="5137" y="3136"/>
                  </a:cubicBezTo>
                  <a:cubicBezTo>
                    <a:pt x="5104" y="2803"/>
                    <a:pt x="5137" y="2436"/>
                    <a:pt x="5204" y="2102"/>
                  </a:cubicBezTo>
                  <a:cubicBezTo>
                    <a:pt x="5137" y="1302"/>
                    <a:pt x="4637" y="634"/>
                    <a:pt x="3870" y="334"/>
                  </a:cubicBezTo>
                  <a:cubicBezTo>
                    <a:pt x="3269" y="101"/>
                    <a:pt x="2635"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3008;p44">
              <a:extLst>
                <a:ext uri="{FF2B5EF4-FFF2-40B4-BE49-F238E27FC236}">
                  <a16:creationId xmlns:a16="http://schemas.microsoft.com/office/drawing/2014/main" id="{8DB6AB59-52F2-45C1-942E-B0D4EEB74F71}"/>
                </a:ext>
              </a:extLst>
            </p:cNvPr>
            <p:cNvSpPr/>
            <p:nvPr/>
          </p:nvSpPr>
          <p:spPr>
            <a:xfrm>
              <a:off x="6066626" y="3242841"/>
              <a:ext cx="1619" cy="1090"/>
            </a:xfrm>
            <a:custGeom>
              <a:avLst/>
              <a:gdLst/>
              <a:ahLst/>
              <a:cxnLst/>
              <a:rect l="l" t="t" r="r" b="b"/>
              <a:pathLst>
                <a:path w="101" h="68" extrusionOk="0">
                  <a:moveTo>
                    <a:pt x="0" y="1"/>
                  </a:moveTo>
                  <a:lnTo>
                    <a:pt x="0" y="1"/>
                  </a:lnTo>
                  <a:cubicBezTo>
                    <a:pt x="17" y="17"/>
                    <a:pt x="33" y="26"/>
                    <a:pt x="50" y="34"/>
                  </a:cubicBezTo>
                  <a:lnTo>
                    <a:pt x="0" y="1"/>
                  </a:lnTo>
                  <a:close/>
                  <a:moveTo>
                    <a:pt x="50" y="34"/>
                  </a:moveTo>
                  <a:lnTo>
                    <a:pt x="100" y="67"/>
                  </a:lnTo>
                  <a:cubicBezTo>
                    <a:pt x="84" y="51"/>
                    <a:pt x="67" y="42"/>
                    <a:pt x="50" y="3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3009;p44">
              <a:extLst>
                <a:ext uri="{FF2B5EF4-FFF2-40B4-BE49-F238E27FC236}">
                  <a16:creationId xmlns:a16="http://schemas.microsoft.com/office/drawing/2014/main" id="{98123392-C105-45A0-929A-A470C0A917CF}"/>
                </a:ext>
              </a:extLst>
            </p:cNvPr>
            <p:cNvSpPr/>
            <p:nvPr/>
          </p:nvSpPr>
          <p:spPr>
            <a:xfrm>
              <a:off x="5961309" y="2975031"/>
              <a:ext cx="561" cy="561"/>
            </a:xfrm>
            <a:custGeom>
              <a:avLst/>
              <a:gdLst/>
              <a:ahLst/>
              <a:cxnLst/>
              <a:rect l="l" t="t" r="r" b="b"/>
              <a:pathLst>
                <a:path w="35" h="35" extrusionOk="0">
                  <a:moveTo>
                    <a:pt x="1" y="1"/>
                  </a:moveTo>
                  <a:cubicBezTo>
                    <a:pt x="1" y="1"/>
                    <a:pt x="1" y="34"/>
                    <a:pt x="34" y="34"/>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3010;p44">
              <a:extLst>
                <a:ext uri="{FF2B5EF4-FFF2-40B4-BE49-F238E27FC236}">
                  <a16:creationId xmlns:a16="http://schemas.microsoft.com/office/drawing/2014/main" id="{05934118-7CB9-48FC-B3BE-A137631FE440}"/>
                </a:ext>
              </a:extLst>
            </p:cNvPr>
            <p:cNvSpPr/>
            <p:nvPr/>
          </p:nvSpPr>
          <p:spPr>
            <a:xfrm>
              <a:off x="5921760" y="2973429"/>
              <a:ext cx="46521" cy="54293"/>
            </a:xfrm>
            <a:custGeom>
              <a:avLst/>
              <a:gdLst/>
              <a:ahLst/>
              <a:cxnLst/>
              <a:rect l="l" t="t" r="r" b="b"/>
              <a:pathLst>
                <a:path w="2903" h="3388" extrusionOk="0">
                  <a:moveTo>
                    <a:pt x="1719" y="1"/>
                  </a:moveTo>
                  <a:cubicBezTo>
                    <a:pt x="1587" y="1"/>
                    <a:pt x="1457" y="12"/>
                    <a:pt x="1335" y="34"/>
                  </a:cubicBezTo>
                  <a:cubicBezTo>
                    <a:pt x="901" y="67"/>
                    <a:pt x="534" y="301"/>
                    <a:pt x="301" y="634"/>
                  </a:cubicBezTo>
                  <a:cubicBezTo>
                    <a:pt x="34" y="968"/>
                    <a:pt x="0" y="1402"/>
                    <a:pt x="200" y="1769"/>
                  </a:cubicBezTo>
                  <a:cubicBezTo>
                    <a:pt x="367" y="2069"/>
                    <a:pt x="667" y="2336"/>
                    <a:pt x="601" y="2636"/>
                  </a:cubicBezTo>
                  <a:cubicBezTo>
                    <a:pt x="567" y="2769"/>
                    <a:pt x="501" y="2869"/>
                    <a:pt x="434" y="3003"/>
                  </a:cubicBezTo>
                  <a:cubicBezTo>
                    <a:pt x="434" y="3036"/>
                    <a:pt x="434" y="3069"/>
                    <a:pt x="434" y="3103"/>
                  </a:cubicBezTo>
                  <a:cubicBezTo>
                    <a:pt x="401" y="3170"/>
                    <a:pt x="401" y="3303"/>
                    <a:pt x="501" y="3370"/>
                  </a:cubicBezTo>
                  <a:cubicBezTo>
                    <a:pt x="526" y="3382"/>
                    <a:pt x="551" y="3388"/>
                    <a:pt x="576" y="3388"/>
                  </a:cubicBezTo>
                  <a:cubicBezTo>
                    <a:pt x="684" y="3388"/>
                    <a:pt x="792" y="3284"/>
                    <a:pt x="901" y="3203"/>
                  </a:cubicBezTo>
                  <a:lnTo>
                    <a:pt x="1068" y="3069"/>
                  </a:lnTo>
                  <a:lnTo>
                    <a:pt x="2068" y="2102"/>
                  </a:lnTo>
                  <a:cubicBezTo>
                    <a:pt x="2369" y="1835"/>
                    <a:pt x="2602" y="1502"/>
                    <a:pt x="2769" y="1168"/>
                  </a:cubicBezTo>
                  <a:cubicBezTo>
                    <a:pt x="2902" y="801"/>
                    <a:pt x="2802" y="368"/>
                    <a:pt x="2502" y="134"/>
                  </a:cubicBezTo>
                  <a:cubicBezTo>
                    <a:pt x="2257" y="45"/>
                    <a:pt x="1983" y="1"/>
                    <a:pt x="1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3011;p44">
              <a:extLst>
                <a:ext uri="{FF2B5EF4-FFF2-40B4-BE49-F238E27FC236}">
                  <a16:creationId xmlns:a16="http://schemas.microsoft.com/office/drawing/2014/main" id="{4E984566-74D8-4C50-9CE9-FD783FF90D49}"/>
                </a:ext>
              </a:extLst>
            </p:cNvPr>
            <p:cNvSpPr/>
            <p:nvPr/>
          </p:nvSpPr>
          <p:spPr>
            <a:xfrm>
              <a:off x="5981084" y="2965577"/>
              <a:ext cx="77529" cy="102079"/>
            </a:xfrm>
            <a:custGeom>
              <a:avLst/>
              <a:gdLst/>
              <a:ahLst/>
              <a:cxnLst/>
              <a:rect l="l" t="t" r="r" b="b"/>
              <a:pathLst>
                <a:path w="4838" h="6370" extrusionOk="0">
                  <a:moveTo>
                    <a:pt x="1919" y="1"/>
                  </a:moveTo>
                  <a:cubicBezTo>
                    <a:pt x="1744" y="1"/>
                    <a:pt x="1569" y="31"/>
                    <a:pt x="1402" y="90"/>
                  </a:cubicBezTo>
                  <a:cubicBezTo>
                    <a:pt x="902" y="357"/>
                    <a:pt x="735" y="991"/>
                    <a:pt x="635" y="1525"/>
                  </a:cubicBezTo>
                  <a:cubicBezTo>
                    <a:pt x="468" y="2325"/>
                    <a:pt x="301" y="3126"/>
                    <a:pt x="168" y="3926"/>
                  </a:cubicBezTo>
                  <a:cubicBezTo>
                    <a:pt x="1" y="4427"/>
                    <a:pt x="1" y="4960"/>
                    <a:pt x="168" y="5461"/>
                  </a:cubicBezTo>
                  <a:cubicBezTo>
                    <a:pt x="444" y="6014"/>
                    <a:pt x="1004" y="6369"/>
                    <a:pt x="1639" y="6369"/>
                  </a:cubicBezTo>
                  <a:cubicBezTo>
                    <a:pt x="1693" y="6369"/>
                    <a:pt x="1747" y="6367"/>
                    <a:pt x="1802" y="6361"/>
                  </a:cubicBezTo>
                  <a:cubicBezTo>
                    <a:pt x="2469" y="6295"/>
                    <a:pt x="3103" y="6061"/>
                    <a:pt x="3637" y="5661"/>
                  </a:cubicBezTo>
                  <a:cubicBezTo>
                    <a:pt x="4104" y="5394"/>
                    <a:pt x="4471" y="4994"/>
                    <a:pt x="4671" y="4493"/>
                  </a:cubicBezTo>
                  <a:cubicBezTo>
                    <a:pt x="4838" y="3960"/>
                    <a:pt x="4571" y="3293"/>
                    <a:pt x="4004" y="3226"/>
                  </a:cubicBezTo>
                  <a:cubicBezTo>
                    <a:pt x="3637" y="3259"/>
                    <a:pt x="3270" y="3393"/>
                    <a:pt x="2970" y="3626"/>
                  </a:cubicBezTo>
                  <a:cubicBezTo>
                    <a:pt x="2793" y="3724"/>
                    <a:pt x="2558" y="3811"/>
                    <a:pt x="2340" y="3811"/>
                  </a:cubicBezTo>
                  <a:cubicBezTo>
                    <a:pt x="2189" y="3811"/>
                    <a:pt x="2045" y="3769"/>
                    <a:pt x="1936" y="3660"/>
                  </a:cubicBezTo>
                  <a:cubicBezTo>
                    <a:pt x="1669" y="3393"/>
                    <a:pt x="1836" y="2826"/>
                    <a:pt x="2169" y="2559"/>
                  </a:cubicBezTo>
                  <a:cubicBezTo>
                    <a:pt x="2536" y="2325"/>
                    <a:pt x="2903" y="2158"/>
                    <a:pt x="3303" y="1958"/>
                  </a:cubicBezTo>
                  <a:cubicBezTo>
                    <a:pt x="3670" y="1758"/>
                    <a:pt x="3970" y="1258"/>
                    <a:pt x="3770" y="891"/>
                  </a:cubicBezTo>
                  <a:lnTo>
                    <a:pt x="3604" y="891"/>
                  </a:lnTo>
                  <a:cubicBezTo>
                    <a:pt x="3137" y="691"/>
                    <a:pt x="3237" y="524"/>
                    <a:pt x="2803" y="290"/>
                  </a:cubicBezTo>
                  <a:cubicBezTo>
                    <a:pt x="2546" y="97"/>
                    <a:pt x="2233" y="1"/>
                    <a:pt x="1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3012;p44">
              <a:extLst>
                <a:ext uri="{FF2B5EF4-FFF2-40B4-BE49-F238E27FC236}">
                  <a16:creationId xmlns:a16="http://schemas.microsoft.com/office/drawing/2014/main" id="{0EE13731-D7FF-415B-A574-FDC2615A837C}"/>
                </a:ext>
              </a:extLst>
            </p:cNvPr>
            <p:cNvSpPr/>
            <p:nvPr/>
          </p:nvSpPr>
          <p:spPr>
            <a:xfrm>
              <a:off x="5858140" y="3134865"/>
              <a:ext cx="28348" cy="42242"/>
            </a:xfrm>
            <a:custGeom>
              <a:avLst/>
              <a:gdLst/>
              <a:ahLst/>
              <a:cxnLst/>
              <a:rect l="l" t="t" r="r" b="b"/>
              <a:pathLst>
                <a:path w="1769" h="2636" extrusionOk="0">
                  <a:moveTo>
                    <a:pt x="935" y="0"/>
                  </a:moveTo>
                  <a:cubicBezTo>
                    <a:pt x="601" y="0"/>
                    <a:pt x="268" y="134"/>
                    <a:pt x="1" y="334"/>
                  </a:cubicBezTo>
                  <a:cubicBezTo>
                    <a:pt x="68" y="1101"/>
                    <a:pt x="134" y="1868"/>
                    <a:pt x="201" y="2636"/>
                  </a:cubicBezTo>
                  <a:cubicBezTo>
                    <a:pt x="334" y="2569"/>
                    <a:pt x="434" y="2502"/>
                    <a:pt x="568" y="2436"/>
                  </a:cubicBezTo>
                  <a:cubicBezTo>
                    <a:pt x="1035" y="2169"/>
                    <a:pt x="1402" y="1735"/>
                    <a:pt x="1602" y="1235"/>
                  </a:cubicBezTo>
                  <a:cubicBezTo>
                    <a:pt x="1769" y="734"/>
                    <a:pt x="1469" y="34"/>
                    <a:pt x="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3013;p44">
              <a:extLst>
                <a:ext uri="{FF2B5EF4-FFF2-40B4-BE49-F238E27FC236}">
                  <a16:creationId xmlns:a16="http://schemas.microsoft.com/office/drawing/2014/main" id="{77E0EF5A-BA32-4344-8A13-2635186311EB}"/>
                </a:ext>
              </a:extLst>
            </p:cNvPr>
            <p:cNvSpPr/>
            <p:nvPr/>
          </p:nvSpPr>
          <p:spPr>
            <a:xfrm>
              <a:off x="5851730" y="3086213"/>
              <a:ext cx="20865" cy="31569"/>
            </a:xfrm>
            <a:custGeom>
              <a:avLst/>
              <a:gdLst/>
              <a:ahLst/>
              <a:cxnLst/>
              <a:rect l="l" t="t" r="r" b="b"/>
              <a:pathLst>
                <a:path w="1302" h="1970" extrusionOk="0">
                  <a:moveTo>
                    <a:pt x="1" y="1"/>
                  </a:moveTo>
                  <a:cubicBezTo>
                    <a:pt x="101" y="635"/>
                    <a:pt x="167" y="1269"/>
                    <a:pt x="234" y="1969"/>
                  </a:cubicBezTo>
                  <a:cubicBezTo>
                    <a:pt x="367" y="1902"/>
                    <a:pt x="501" y="1836"/>
                    <a:pt x="634" y="1769"/>
                  </a:cubicBezTo>
                  <a:cubicBezTo>
                    <a:pt x="1001" y="1535"/>
                    <a:pt x="1301" y="1068"/>
                    <a:pt x="1068" y="668"/>
                  </a:cubicBezTo>
                  <a:cubicBezTo>
                    <a:pt x="801" y="335"/>
                    <a:pt x="534" y="335"/>
                    <a:pt x="134" y="68"/>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3014;p44">
              <a:extLst>
                <a:ext uri="{FF2B5EF4-FFF2-40B4-BE49-F238E27FC236}">
                  <a16:creationId xmlns:a16="http://schemas.microsoft.com/office/drawing/2014/main" id="{879A3B5D-D043-4A18-86B8-84B6A521CB1F}"/>
                </a:ext>
              </a:extLst>
            </p:cNvPr>
            <p:cNvSpPr/>
            <p:nvPr/>
          </p:nvSpPr>
          <p:spPr>
            <a:xfrm>
              <a:off x="6070888" y="3067512"/>
              <a:ext cx="61504" cy="95910"/>
            </a:xfrm>
            <a:custGeom>
              <a:avLst/>
              <a:gdLst/>
              <a:ahLst/>
              <a:cxnLst/>
              <a:rect l="l" t="t" r="r" b="b"/>
              <a:pathLst>
                <a:path w="3838" h="5985" extrusionOk="0">
                  <a:moveTo>
                    <a:pt x="2636" y="0"/>
                  </a:moveTo>
                  <a:lnTo>
                    <a:pt x="2469" y="67"/>
                  </a:lnTo>
                  <a:cubicBezTo>
                    <a:pt x="2337" y="95"/>
                    <a:pt x="2240" y="105"/>
                    <a:pt x="2158" y="105"/>
                  </a:cubicBezTo>
                  <a:cubicBezTo>
                    <a:pt x="1983" y="105"/>
                    <a:pt x="1876" y="62"/>
                    <a:pt x="1649" y="62"/>
                  </a:cubicBezTo>
                  <a:cubicBezTo>
                    <a:pt x="1605" y="62"/>
                    <a:pt x="1556" y="63"/>
                    <a:pt x="1502" y="67"/>
                  </a:cubicBezTo>
                  <a:cubicBezTo>
                    <a:pt x="1002" y="101"/>
                    <a:pt x="535" y="334"/>
                    <a:pt x="268" y="768"/>
                  </a:cubicBezTo>
                  <a:cubicBezTo>
                    <a:pt x="1" y="1268"/>
                    <a:pt x="268" y="1868"/>
                    <a:pt x="501" y="2369"/>
                  </a:cubicBezTo>
                  <a:lnTo>
                    <a:pt x="1535" y="4604"/>
                  </a:lnTo>
                  <a:cubicBezTo>
                    <a:pt x="1736" y="5071"/>
                    <a:pt x="2036" y="5504"/>
                    <a:pt x="2469" y="5805"/>
                  </a:cubicBezTo>
                  <a:cubicBezTo>
                    <a:pt x="2690" y="5925"/>
                    <a:pt x="2946" y="5985"/>
                    <a:pt x="3202" y="5985"/>
                  </a:cubicBezTo>
                  <a:cubicBezTo>
                    <a:pt x="3373" y="5985"/>
                    <a:pt x="3543" y="5958"/>
                    <a:pt x="3704" y="5905"/>
                  </a:cubicBezTo>
                  <a:lnTo>
                    <a:pt x="3837" y="2169"/>
                  </a:lnTo>
                  <a:lnTo>
                    <a:pt x="3837" y="2169"/>
                  </a:lnTo>
                  <a:cubicBezTo>
                    <a:pt x="3770" y="2335"/>
                    <a:pt x="3704" y="2502"/>
                    <a:pt x="3637" y="2636"/>
                  </a:cubicBezTo>
                  <a:cubicBezTo>
                    <a:pt x="3477" y="2955"/>
                    <a:pt x="3195" y="3305"/>
                    <a:pt x="2850" y="3305"/>
                  </a:cubicBezTo>
                  <a:cubicBezTo>
                    <a:pt x="2834" y="3305"/>
                    <a:pt x="2819" y="3304"/>
                    <a:pt x="2803" y="3303"/>
                  </a:cubicBezTo>
                  <a:cubicBezTo>
                    <a:pt x="2403" y="3236"/>
                    <a:pt x="2203" y="2669"/>
                    <a:pt x="2336" y="2269"/>
                  </a:cubicBezTo>
                  <a:cubicBezTo>
                    <a:pt x="2436" y="1868"/>
                    <a:pt x="2736" y="1535"/>
                    <a:pt x="2903" y="1135"/>
                  </a:cubicBezTo>
                  <a:cubicBezTo>
                    <a:pt x="3070" y="734"/>
                    <a:pt x="3036" y="167"/>
                    <a:pt x="2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3015;p44">
              <a:extLst>
                <a:ext uri="{FF2B5EF4-FFF2-40B4-BE49-F238E27FC236}">
                  <a16:creationId xmlns:a16="http://schemas.microsoft.com/office/drawing/2014/main" id="{4BCA80FB-8DFE-48CB-803C-99F2AB08B691}"/>
                </a:ext>
              </a:extLst>
            </p:cNvPr>
            <p:cNvSpPr/>
            <p:nvPr/>
          </p:nvSpPr>
          <p:spPr>
            <a:xfrm>
              <a:off x="6084253" y="2986217"/>
              <a:ext cx="52402" cy="60478"/>
            </a:xfrm>
            <a:custGeom>
              <a:avLst/>
              <a:gdLst/>
              <a:ahLst/>
              <a:cxnLst/>
              <a:rect l="l" t="t" r="r" b="b"/>
              <a:pathLst>
                <a:path w="3270" h="3774" extrusionOk="0">
                  <a:moveTo>
                    <a:pt x="1322" y="0"/>
                  </a:moveTo>
                  <a:cubicBezTo>
                    <a:pt x="1182" y="0"/>
                    <a:pt x="1042" y="11"/>
                    <a:pt x="902" y="37"/>
                  </a:cubicBezTo>
                  <a:cubicBezTo>
                    <a:pt x="535" y="103"/>
                    <a:pt x="201" y="370"/>
                    <a:pt x="68" y="737"/>
                  </a:cubicBezTo>
                  <a:cubicBezTo>
                    <a:pt x="1" y="1071"/>
                    <a:pt x="34" y="1438"/>
                    <a:pt x="101" y="1771"/>
                  </a:cubicBezTo>
                  <a:cubicBezTo>
                    <a:pt x="101" y="2038"/>
                    <a:pt x="68" y="2305"/>
                    <a:pt x="68" y="2572"/>
                  </a:cubicBezTo>
                  <a:cubicBezTo>
                    <a:pt x="34" y="2839"/>
                    <a:pt x="101" y="3105"/>
                    <a:pt x="268" y="3339"/>
                  </a:cubicBezTo>
                  <a:cubicBezTo>
                    <a:pt x="501" y="3539"/>
                    <a:pt x="801" y="3672"/>
                    <a:pt x="1102" y="3706"/>
                  </a:cubicBezTo>
                  <a:cubicBezTo>
                    <a:pt x="1315" y="3736"/>
                    <a:pt x="1542" y="3774"/>
                    <a:pt x="1757" y="3774"/>
                  </a:cubicBezTo>
                  <a:cubicBezTo>
                    <a:pt x="2014" y="3774"/>
                    <a:pt x="2255" y="3720"/>
                    <a:pt x="2436" y="3539"/>
                  </a:cubicBezTo>
                  <a:cubicBezTo>
                    <a:pt x="2636" y="3339"/>
                    <a:pt x="2770" y="3105"/>
                    <a:pt x="2836" y="2805"/>
                  </a:cubicBezTo>
                  <a:lnTo>
                    <a:pt x="3203" y="1571"/>
                  </a:lnTo>
                  <a:lnTo>
                    <a:pt x="3270" y="203"/>
                  </a:lnTo>
                  <a:lnTo>
                    <a:pt x="3136" y="137"/>
                  </a:lnTo>
                  <a:cubicBezTo>
                    <a:pt x="3029" y="146"/>
                    <a:pt x="2924" y="150"/>
                    <a:pt x="2821" y="150"/>
                  </a:cubicBezTo>
                  <a:cubicBezTo>
                    <a:pt x="2540" y="150"/>
                    <a:pt x="2271" y="119"/>
                    <a:pt x="2002" y="70"/>
                  </a:cubicBezTo>
                  <a:cubicBezTo>
                    <a:pt x="1776" y="29"/>
                    <a:pt x="1549" y="0"/>
                    <a:pt x="1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3016;p44">
              <a:extLst>
                <a:ext uri="{FF2B5EF4-FFF2-40B4-BE49-F238E27FC236}">
                  <a16:creationId xmlns:a16="http://schemas.microsoft.com/office/drawing/2014/main" id="{884A5D9E-E6E0-4490-8E53-47A88F94AADC}"/>
                </a:ext>
              </a:extLst>
            </p:cNvPr>
            <p:cNvSpPr/>
            <p:nvPr/>
          </p:nvSpPr>
          <p:spPr>
            <a:xfrm>
              <a:off x="5874181" y="3180215"/>
              <a:ext cx="112800" cy="106278"/>
            </a:xfrm>
            <a:custGeom>
              <a:avLst/>
              <a:gdLst/>
              <a:ahLst/>
              <a:cxnLst/>
              <a:rect l="l" t="t" r="r" b="b"/>
              <a:pathLst>
                <a:path w="7039" h="6632" extrusionOk="0">
                  <a:moveTo>
                    <a:pt x="2437" y="1"/>
                  </a:moveTo>
                  <a:cubicBezTo>
                    <a:pt x="1919" y="1"/>
                    <a:pt x="1403" y="160"/>
                    <a:pt x="968" y="473"/>
                  </a:cubicBezTo>
                  <a:cubicBezTo>
                    <a:pt x="234" y="1140"/>
                    <a:pt x="1" y="2207"/>
                    <a:pt x="401" y="3108"/>
                  </a:cubicBezTo>
                  <a:cubicBezTo>
                    <a:pt x="568" y="3442"/>
                    <a:pt x="834" y="3742"/>
                    <a:pt x="1001" y="4075"/>
                  </a:cubicBezTo>
                  <a:cubicBezTo>
                    <a:pt x="1368" y="4743"/>
                    <a:pt x="1468" y="5543"/>
                    <a:pt x="2002" y="6110"/>
                  </a:cubicBezTo>
                  <a:cubicBezTo>
                    <a:pt x="2348" y="6472"/>
                    <a:pt x="2832" y="6632"/>
                    <a:pt x="3337" y="6632"/>
                  </a:cubicBezTo>
                  <a:cubicBezTo>
                    <a:pt x="3856" y="6632"/>
                    <a:pt x="4398" y="6464"/>
                    <a:pt x="4837" y="6177"/>
                  </a:cubicBezTo>
                  <a:cubicBezTo>
                    <a:pt x="5705" y="5577"/>
                    <a:pt x="6238" y="4642"/>
                    <a:pt x="6705" y="3742"/>
                  </a:cubicBezTo>
                  <a:cubicBezTo>
                    <a:pt x="6905" y="3442"/>
                    <a:pt x="7006" y="3141"/>
                    <a:pt x="7039" y="2808"/>
                  </a:cubicBezTo>
                  <a:cubicBezTo>
                    <a:pt x="7039" y="2274"/>
                    <a:pt x="6639" y="1874"/>
                    <a:pt x="6305" y="1474"/>
                  </a:cubicBezTo>
                  <a:cubicBezTo>
                    <a:pt x="6105" y="1240"/>
                    <a:pt x="5871" y="1073"/>
                    <a:pt x="5605" y="973"/>
                  </a:cubicBezTo>
                  <a:cubicBezTo>
                    <a:pt x="5523" y="932"/>
                    <a:pt x="5435" y="913"/>
                    <a:pt x="5347" y="913"/>
                  </a:cubicBezTo>
                  <a:cubicBezTo>
                    <a:pt x="5146" y="913"/>
                    <a:pt x="4943" y="1011"/>
                    <a:pt x="4804" y="1173"/>
                  </a:cubicBezTo>
                  <a:cubicBezTo>
                    <a:pt x="4637" y="1507"/>
                    <a:pt x="4871" y="1907"/>
                    <a:pt x="4971" y="2274"/>
                  </a:cubicBezTo>
                  <a:cubicBezTo>
                    <a:pt x="5171" y="2975"/>
                    <a:pt x="4804" y="3742"/>
                    <a:pt x="4103" y="4009"/>
                  </a:cubicBezTo>
                  <a:cubicBezTo>
                    <a:pt x="4012" y="4029"/>
                    <a:pt x="3921" y="4039"/>
                    <a:pt x="3832" y="4039"/>
                  </a:cubicBezTo>
                  <a:cubicBezTo>
                    <a:pt x="3205" y="4039"/>
                    <a:pt x="2665" y="3550"/>
                    <a:pt x="2636" y="2908"/>
                  </a:cubicBezTo>
                  <a:cubicBezTo>
                    <a:pt x="2669" y="1974"/>
                    <a:pt x="3937" y="1340"/>
                    <a:pt x="3803" y="406"/>
                  </a:cubicBezTo>
                  <a:cubicBezTo>
                    <a:pt x="3388" y="135"/>
                    <a:pt x="2912" y="1"/>
                    <a:pt x="2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3017;p44">
              <a:extLst>
                <a:ext uri="{FF2B5EF4-FFF2-40B4-BE49-F238E27FC236}">
                  <a16:creationId xmlns:a16="http://schemas.microsoft.com/office/drawing/2014/main" id="{09E34B35-A6E4-4BCE-BF4D-93F0380D38C1}"/>
                </a:ext>
              </a:extLst>
            </p:cNvPr>
            <p:cNvSpPr/>
            <p:nvPr/>
          </p:nvSpPr>
          <p:spPr>
            <a:xfrm>
              <a:off x="5968264" y="3083745"/>
              <a:ext cx="89291" cy="98986"/>
            </a:xfrm>
            <a:custGeom>
              <a:avLst/>
              <a:gdLst/>
              <a:ahLst/>
              <a:cxnLst/>
              <a:rect l="l" t="t" r="r" b="b"/>
              <a:pathLst>
                <a:path w="5572" h="6177" extrusionOk="0">
                  <a:moveTo>
                    <a:pt x="3548" y="0"/>
                  </a:moveTo>
                  <a:cubicBezTo>
                    <a:pt x="3400" y="0"/>
                    <a:pt x="3249" y="28"/>
                    <a:pt x="3103" y="88"/>
                  </a:cubicBezTo>
                  <a:cubicBezTo>
                    <a:pt x="2235" y="222"/>
                    <a:pt x="1301" y="422"/>
                    <a:pt x="734" y="1056"/>
                  </a:cubicBezTo>
                  <a:cubicBezTo>
                    <a:pt x="0" y="1890"/>
                    <a:pt x="67" y="3157"/>
                    <a:pt x="401" y="4225"/>
                  </a:cubicBezTo>
                  <a:cubicBezTo>
                    <a:pt x="467" y="4491"/>
                    <a:pt x="634" y="4758"/>
                    <a:pt x="834" y="4958"/>
                  </a:cubicBezTo>
                  <a:cubicBezTo>
                    <a:pt x="957" y="5102"/>
                    <a:pt x="1131" y="5170"/>
                    <a:pt x="1308" y="5170"/>
                  </a:cubicBezTo>
                  <a:cubicBezTo>
                    <a:pt x="1419" y="5170"/>
                    <a:pt x="1532" y="5143"/>
                    <a:pt x="1635" y="5092"/>
                  </a:cubicBezTo>
                  <a:cubicBezTo>
                    <a:pt x="1902" y="4825"/>
                    <a:pt x="2002" y="4425"/>
                    <a:pt x="1868" y="4091"/>
                  </a:cubicBezTo>
                  <a:cubicBezTo>
                    <a:pt x="1735" y="3724"/>
                    <a:pt x="1668" y="3357"/>
                    <a:pt x="1702" y="2990"/>
                  </a:cubicBezTo>
                  <a:cubicBezTo>
                    <a:pt x="1810" y="2584"/>
                    <a:pt x="2182" y="2310"/>
                    <a:pt x="2603" y="2310"/>
                  </a:cubicBezTo>
                  <a:cubicBezTo>
                    <a:pt x="2701" y="2310"/>
                    <a:pt x="2802" y="2325"/>
                    <a:pt x="2902" y="2357"/>
                  </a:cubicBezTo>
                  <a:cubicBezTo>
                    <a:pt x="3403" y="2523"/>
                    <a:pt x="3736" y="2990"/>
                    <a:pt x="3736" y="3524"/>
                  </a:cubicBezTo>
                  <a:cubicBezTo>
                    <a:pt x="3736" y="4024"/>
                    <a:pt x="3503" y="4525"/>
                    <a:pt x="3103" y="4858"/>
                  </a:cubicBezTo>
                  <a:cubicBezTo>
                    <a:pt x="2902" y="5058"/>
                    <a:pt x="2636" y="5259"/>
                    <a:pt x="2669" y="5559"/>
                  </a:cubicBezTo>
                  <a:cubicBezTo>
                    <a:pt x="2669" y="5826"/>
                    <a:pt x="3036" y="6059"/>
                    <a:pt x="3369" y="6126"/>
                  </a:cubicBezTo>
                  <a:cubicBezTo>
                    <a:pt x="3556" y="6160"/>
                    <a:pt x="3744" y="6176"/>
                    <a:pt x="3933" y="6176"/>
                  </a:cubicBezTo>
                  <a:cubicBezTo>
                    <a:pt x="4487" y="6176"/>
                    <a:pt x="5040" y="6033"/>
                    <a:pt x="5538" y="5759"/>
                  </a:cubicBezTo>
                  <a:cubicBezTo>
                    <a:pt x="5571" y="5125"/>
                    <a:pt x="4637" y="4758"/>
                    <a:pt x="4604" y="4091"/>
                  </a:cubicBezTo>
                  <a:cubicBezTo>
                    <a:pt x="4604" y="3724"/>
                    <a:pt x="4871" y="3424"/>
                    <a:pt x="5004" y="3090"/>
                  </a:cubicBezTo>
                  <a:cubicBezTo>
                    <a:pt x="5271" y="2457"/>
                    <a:pt x="5004" y="1723"/>
                    <a:pt x="4770" y="1089"/>
                  </a:cubicBezTo>
                  <a:cubicBezTo>
                    <a:pt x="4690" y="449"/>
                    <a:pt x="4141" y="0"/>
                    <a:pt x="3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3018;p44">
              <a:extLst>
                <a:ext uri="{FF2B5EF4-FFF2-40B4-BE49-F238E27FC236}">
                  <a16:creationId xmlns:a16="http://schemas.microsoft.com/office/drawing/2014/main" id="{6BD280DE-1EA3-4124-A7CC-07F1E23B75A3}"/>
                </a:ext>
              </a:extLst>
            </p:cNvPr>
            <p:cNvSpPr/>
            <p:nvPr/>
          </p:nvSpPr>
          <p:spPr>
            <a:xfrm>
              <a:off x="5895559" y="3096100"/>
              <a:ext cx="58828" cy="63026"/>
            </a:xfrm>
            <a:custGeom>
              <a:avLst/>
              <a:gdLst/>
              <a:ahLst/>
              <a:cxnLst/>
              <a:rect l="l" t="t" r="r" b="b"/>
              <a:pathLst>
                <a:path w="3671" h="3933" extrusionOk="0">
                  <a:moveTo>
                    <a:pt x="1924" y="1"/>
                  </a:moveTo>
                  <a:cubicBezTo>
                    <a:pt x="1421" y="1"/>
                    <a:pt x="910" y="130"/>
                    <a:pt x="468" y="351"/>
                  </a:cubicBezTo>
                  <a:cubicBezTo>
                    <a:pt x="301" y="418"/>
                    <a:pt x="168" y="551"/>
                    <a:pt x="68" y="718"/>
                  </a:cubicBezTo>
                  <a:cubicBezTo>
                    <a:pt x="1" y="885"/>
                    <a:pt x="101" y="1052"/>
                    <a:pt x="268" y="1119"/>
                  </a:cubicBezTo>
                  <a:cubicBezTo>
                    <a:pt x="568" y="1319"/>
                    <a:pt x="835" y="1619"/>
                    <a:pt x="968" y="1986"/>
                  </a:cubicBezTo>
                  <a:cubicBezTo>
                    <a:pt x="1068" y="2286"/>
                    <a:pt x="1168" y="2620"/>
                    <a:pt x="1202" y="2953"/>
                  </a:cubicBezTo>
                  <a:cubicBezTo>
                    <a:pt x="1268" y="3353"/>
                    <a:pt x="1502" y="3687"/>
                    <a:pt x="1835" y="3887"/>
                  </a:cubicBezTo>
                  <a:cubicBezTo>
                    <a:pt x="1942" y="3918"/>
                    <a:pt x="2050" y="3932"/>
                    <a:pt x="2157" y="3932"/>
                  </a:cubicBezTo>
                  <a:cubicBezTo>
                    <a:pt x="2518" y="3932"/>
                    <a:pt x="2864" y="3763"/>
                    <a:pt x="3070" y="3454"/>
                  </a:cubicBezTo>
                  <a:cubicBezTo>
                    <a:pt x="3303" y="3053"/>
                    <a:pt x="3470" y="2586"/>
                    <a:pt x="3537" y="2119"/>
                  </a:cubicBezTo>
                  <a:cubicBezTo>
                    <a:pt x="3670" y="1652"/>
                    <a:pt x="3637" y="1085"/>
                    <a:pt x="3437" y="618"/>
                  </a:cubicBezTo>
                  <a:cubicBezTo>
                    <a:pt x="3136" y="251"/>
                    <a:pt x="2703" y="51"/>
                    <a:pt x="2236" y="18"/>
                  </a:cubicBezTo>
                  <a:cubicBezTo>
                    <a:pt x="2133" y="6"/>
                    <a:pt x="2029" y="1"/>
                    <a:pt x="19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3019;p44">
              <a:extLst>
                <a:ext uri="{FF2B5EF4-FFF2-40B4-BE49-F238E27FC236}">
                  <a16:creationId xmlns:a16="http://schemas.microsoft.com/office/drawing/2014/main" id="{D7B53542-A521-4DB1-9F79-DC2A1D84FE48}"/>
                </a:ext>
              </a:extLst>
            </p:cNvPr>
            <p:cNvSpPr/>
            <p:nvPr/>
          </p:nvSpPr>
          <p:spPr>
            <a:xfrm>
              <a:off x="6015298" y="3205887"/>
              <a:ext cx="43860" cy="38572"/>
            </a:xfrm>
            <a:custGeom>
              <a:avLst/>
              <a:gdLst/>
              <a:ahLst/>
              <a:cxnLst/>
              <a:rect l="l" t="t" r="r" b="b"/>
              <a:pathLst>
                <a:path w="2737" h="2407" extrusionOk="0">
                  <a:moveTo>
                    <a:pt x="1056" y="0"/>
                  </a:moveTo>
                  <a:cubicBezTo>
                    <a:pt x="868" y="0"/>
                    <a:pt x="680" y="34"/>
                    <a:pt x="501" y="105"/>
                  </a:cubicBezTo>
                  <a:cubicBezTo>
                    <a:pt x="268" y="305"/>
                    <a:pt x="101" y="572"/>
                    <a:pt x="68" y="906"/>
                  </a:cubicBezTo>
                  <a:cubicBezTo>
                    <a:pt x="1" y="1306"/>
                    <a:pt x="68" y="1740"/>
                    <a:pt x="234" y="2106"/>
                  </a:cubicBezTo>
                  <a:cubicBezTo>
                    <a:pt x="268" y="2240"/>
                    <a:pt x="368" y="2307"/>
                    <a:pt x="468" y="2373"/>
                  </a:cubicBezTo>
                  <a:cubicBezTo>
                    <a:pt x="496" y="2392"/>
                    <a:pt x="526" y="2400"/>
                    <a:pt x="557" y="2400"/>
                  </a:cubicBezTo>
                  <a:cubicBezTo>
                    <a:pt x="637" y="2400"/>
                    <a:pt x="720" y="2345"/>
                    <a:pt x="768" y="2273"/>
                  </a:cubicBezTo>
                  <a:lnTo>
                    <a:pt x="768" y="2407"/>
                  </a:lnTo>
                  <a:cubicBezTo>
                    <a:pt x="768" y="2140"/>
                    <a:pt x="968" y="1906"/>
                    <a:pt x="1235" y="1840"/>
                  </a:cubicBezTo>
                  <a:cubicBezTo>
                    <a:pt x="1469" y="1740"/>
                    <a:pt x="1735" y="1706"/>
                    <a:pt x="2002" y="1673"/>
                  </a:cubicBezTo>
                  <a:cubicBezTo>
                    <a:pt x="2269" y="1639"/>
                    <a:pt x="2536" y="1506"/>
                    <a:pt x="2669" y="1273"/>
                  </a:cubicBezTo>
                  <a:cubicBezTo>
                    <a:pt x="2703" y="1139"/>
                    <a:pt x="2736" y="1039"/>
                    <a:pt x="2703" y="906"/>
                  </a:cubicBezTo>
                  <a:cubicBezTo>
                    <a:pt x="2669" y="705"/>
                    <a:pt x="2569" y="539"/>
                    <a:pt x="2403" y="439"/>
                  </a:cubicBezTo>
                  <a:cubicBezTo>
                    <a:pt x="2136" y="238"/>
                    <a:pt x="1835" y="138"/>
                    <a:pt x="1535" y="72"/>
                  </a:cubicBezTo>
                  <a:cubicBezTo>
                    <a:pt x="1380" y="25"/>
                    <a:pt x="1218" y="0"/>
                    <a:pt x="1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3020;p44">
              <a:extLst>
                <a:ext uri="{FF2B5EF4-FFF2-40B4-BE49-F238E27FC236}">
                  <a16:creationId xmlns:a16="http://schemas.microsoft.com/office/drawing/2014/main" id="{764EA4C8-572C-41A2-8B7C-4FC3A69100BF}"/>
                </a:ext>
              </a:extLst>
            </p:cNvPr>
            <p:cNvSpPr/>
            <p:nvPr/>
          </p:nvSpPr>
          <p:spPr>
            <a:xfrm>
              <a:off x="5899309" y="2724336"/>
              <a:ext cx="1619" cy="545"/>
            </a:xfrm>
            <a:custGeom>
              <a:avLst/>
              <a:gdLst/>
              <a:ahLst/>
              <a:cxnLst/>
              <a:rect l="l" t="t" r="r" b="b"/>
              <a:pathLst>
                <a:path w="101" h="34" extrusionOk="0">
                  <a:moveTo>
                    <a:pt x="100" y="0"/>
                  </a:moveTo>
                  <a:cubicBezTo>
                    <a:pt x="67" y="0"/>
                    <a:pt x="34" y="0"/>
                    <a:pt x="0" y="33"/>
                  </a:cubicBez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3021;p44">
              <a:extLst>
                <a:ext uri="{FF2B5EF4-FFF2-40B4-BE49-F238E27FC236}">
                  <a16:creationId xmlns:a16="http://schemas.microsoft.com/office/drawing/2014/main" id="{90D1FEBF-464F-4338-876C-92C0F110CA9B}"/>
                </a:ext>
              </a:extLst>
            </p:cNvPr>
            <p:cNvSpPr/>
            <p:nvPr/>
          </p:nvSpPr>
          <p:spPr>
            <a:xfrm>
              <a:off x="5842115" y="2682255"/>
              <a:ext cx="87144" cy="72978"/>
            </a:xfrm>
            <a:custGeom>
              <a:avLst/>
              <a:gdLst/>
              <a:ahLst/>
              <a:cxnLst/>
              <a:rect l="l" t="t" r="r" b="b"/>
              <a:pathLst>
                <a:path w="5438" h="4554" extrusionOk="0">
                  <a:moveTo>
                    <a:pt x="3526" y="1"/>
                  </a:moveTo>
                  <a:cubicBezTo>
                    <a:pt x="2610" y="1"/>
                    <a:pt x="1736" y="478"/>
                    <a:pt x="1234" y="1258"/>
                  </a:cubicBezTo>
                  <a:cubicBezTo>
                    <a:pt x="1034" y="1592"/>
                    <a:pt x="934" y="1959"/>
                    <a:pt x="701" y="2259"/>
                  </a:cubicBezTo>
                  <a:cubicBezTo>
                    <a:pt x="500" y="2493"/>
                    <a:pt x="334" y="2760"/>
                    <a:pt x="167" y="3026"/>
                  </a:cubicBezTo>
                  <a:cubicBezTo>
                    <a:pt x="0" y="3327"/>
                    <a:pt x="33" y="3694"/>
                    <a:pt x="234" y="3927"/>
                  </a:cubicBezTo>
                  <a:cubicBezTo>
                    <a:pt x="374" y="4056"/>
                    <a:pt x="543" y="4094"/>
                    <a:pt x="726" y="4094"/>
                  </a:cubicBezTo>
                  <a:cubicBezTo>
                    <a:pt x="999" y="4094"/>
                    <a:pt x="1303" y="4009"/>
                    <a:pt x="1592" y="4009"/>
                  </a:cubicBezTo>
                  <a:cubicBezTo>
                    <a:pt x="1663" y="4009"/>
                    <a:pt x="1733" y="4014"/>
                    <a:pt x="1801" y="4027"/>
                  </a:cubicBezTo>
                  <a:cubicBezTo>
                    <a:pt x="2068" y="4127"/>
                    <a:pt x="2368" y="4261"/>
                    <a:pt x="2635" y="4427"/>
                  </a:cubicBezTo>
                  <a:cubicBezTo>
                    <a:pt x="2838" y="4513"/>
                    <a:pt x="3050" y="4554"/>
                    <a:pt x="3263" y="4554"/>
                  </a:cubicBezTo>
                  <a:cubicBezTo>
                    <a:pt x="3714" y="4554"/>
                    <a:pt x="4163" y="4368"/>
                    <a:pt x="4503" y="4027"/>
                  </a:cubicBezTo>
                  <a:cubicBezTo>
                    <a:pt x="4904" y="3660"/>
                    <a:pt x="5204" y="3227"/>
                    <a:pt x="5437" y="2726"/>
                  </a:cubicBezTo>
                  <a:lnTo>
                    <a:pt x="5437" y="2726"/>
                  </a:lnTo>
                  <a:lnTo>
                    <a:pt x="5304" y="2860"/>
                  </a:lnTo>
                  <a:cubicBezTo>
                    <a:pt x="5226" y="2937"/>
                    <a:pt x="5109" y="3015"/>
                    <a:pt x="5013" y="3015"/>
                  </a:cubicBezTo>
                  <a:cubicBezTo>
                    <a:pt x="4985" y="3015"/>
                    <a:pt x="4960" y="3008"/>
                    <a:pt x="4937" y="2993"/>
                  </a:cubicBezTo>
                  <a:cubicBezTo>
                    <a:pt x="4870" y="2926"/>
                    <a:pt x="4837" y="2826"/>
                    <a:pt x="4870" y="2760"/>
                  </a:cubicBezTo>
                  <a:lnTo>
                    <a:pt x="4870" y="2760"/>
                  </a:lnTo>
                  <a:cubicBezTo>
                    <a:pt x="4670" y="2860"/>
                    <a:pt x="4470" y="2960"/>
                    <a:pt x="4270" y="3060"/>
                  </a:cubicBezTo>
                  <a:cubicBezTo>
                    <a:pt x="4154" y="3118"/>
                    <a:pt x="4026" y="3154"/>
                    <a:pt x="3900" y="3154"/>
                  </a:cubicBezTo>
                  <a:cubicBezTo>
                    <a:pt x="3810" y="3154"/>
                    <a:pt x="3720" y="3135"/>
                    <a:pt x="3636" y="3093"/>
                  </a:cubicBezTo>
                  <a:cubicBezTo>
                    <a:pt x="3469" y="2993"/>
                    <a:pt x="3469" y="2793"/>
                    <a:pt x="3569" y="2659"/>
                  </a:cubicBezTo>
                  <a:lnTo>
                    <a:pt x="3569" y="2659"/>
                  </a:lnTo>
                  <a:cubicBezTo>
                    <a:pt x="3394" y="2735"/>
                    <a:pt x="3200" y="2772"/>
                    <a:pt x="3016" y="2772"/>
                  </a:cubicBezTo>
                  <a:cubicBezTo>
                    <a:pt x="2954" y="2772"/>
                    <a:pt x="2894" y="2768"/>
                    <a:pt x="2835" y="2760"/>
                  </a:cubicBezTo>
                  <a:cubicBezTo>
                    <a:pt x="2535" y="2693"/>
                    <a:pt x="2335" y="2326"/>
                    <a:pt x="2502" y="2092"/>
                  </a:cubicBezTo>
                  <a:cubicBezTo>
                    <a:pt x="2669" y="1826"/>
                    <a:pt x="2902" y="1892"/>
                    <a:pt x="3136" y="1792"/>
                  </a:cubicBezTo>
                  <a:cubicBezTo>
                    <a:pt x="3703" y="1459"/>
                    <a:pt x="4203" y="158"/>
                    <a:pt x="4070" y="58"/>
                  </a:cubicBezTo>
                  <a:cubicBezTo>
                    <a:pt x="3888" y="19"/>
                    <a:pt x="3706" y="1"/>
                    <a:pt x="3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3022;p44">
              <a:extLst>
                <a:ext uri="{FF2B5EF4-FFF2-40B4-BE49-F238E27FC236}">
                  <a16:creationId xmlns:a16="http://schemas.microsoft.com/office/drawing/2014/main" id="{F209C273-C4D0-4291-A47E-21EBB10D1B27}"/>
                </a:ext>
              </a:extLst>
            </p:cNvPr>
            <p:cNvSpPr/>
            <p:nvPr/>
          </p:nvSpPr>
          <p:spPr>
            <a:xfrm>
              <a:off x="6002478" y="2894313"/>
              <a:ext cx="84468" cy="74917"/>
            </a:xfrm>
            <a:custGeom>
              <a:avLst/>
              <a:gdLst/>
              <a:ahLst/>
              <a:cxnLst/>
              <a:rect l="l" t="t" r="r" b="b"/>
              <a:pathLst>
                <a:path w="5271" h="4675" extrusionOk="0">
                  <a:moveTo>
                    <a:pt x="1768" y="1"/>
                  </a:moveTo>
                  <a:cubicBezTo>
                    <a:pt x="1902" y="101"/>
                    <a:pt x="1968" y="268"/>
                    <a:pt x="2002" y="401"/>
                  </a:cubicBezTo>
                  <a:cubicBezTo>
                    <a:pt x="2235" y="568"/>
                    <a:pt x="2435" y="735"/>
                    <a:pt x="2635" y="935"/>
                  </a:cubicBezTo>
                  <a:cubicBezTo>
                    <a:pt x="2802" y="1035"/>
                    <a:pt x="2936" y="1268"/>
                    <a:pt x="2936" y="1468"/>
                  </a:cubicBezTo>
                  <a:cubicBezTo>
                    <a:pt x="2909" y="1627"/>
                    <a:pt x="2799" y="1723"/>
                    <a:pt x="2672" y="1723"/>
                  </a:cubicBezTo>
                  <a:cubicBezTo>
                    <a:pt x="2638" y="1723"/>
                    <a:pt x="2604" y="1716"/>
                    <a:pt x="2569" y="1702"/>
                  </a:cubicBezTo>
                  <a:lnTo>
                    <a:pt x="2569" y="1702"/>
                  </a:lnTo>
                  <a:cubicBezTo>
                    <a:pt x="2769" y="1869"/>
                    <a:pt x="2902" y="2102"/>
                    <a:pt x="2969" y="2369"/>
                  </a:cubicBezTo>
                  <a:cubicBezTo>
                    <a:pt x="3000" y="2614"/>
                    <a:pt x="2805" y="2944"/>
                    <a:pt x="2566" y="2944"/>
                  </a:cubicBezTo>
                  <a:cubicBezTo>
                    <a:pt x="2545" y="2944"/>
                    <a:pt x="2524" y="2942"/>
                    <a:pt x="2502" y="2936"/>
                  </a:cubicBezTo>
                  <a:cubicBezTo>
                    <a:pt x="2202" y="2869"/>
                    <a:pt x="2135" y="2636"/>
                    <a:pt x="1968" y="2469"/>
                  </a:cubicBezTo>
                  <a:cubicBezTo>
                    <a:pt x="1677" y="2269"/>
                    <a:pt x="1129" y="2188"/>
                    <a:pt x="685" y="2188"/>
                  </a:cubicBezTo>
                  <a:cubicBezTo>
                    <a:pt x="314" y="2188"/>
                    <a:pt x="15" y="2245"/>
                    <a:pt x="0" y="2336"/>
                  </a:cubicBezTo>
                  <a:cubicBezTo>
                    <a:pt x="234" y="3403"/>
                    <a:pt x="1134" y="4237"/>
                    <a:pt x="2235" y="4404"/>
                  </a:cubicBezTo>
                  <a:cubicBezTo>
                    <a:pt x="2419" y="4437"/>
                    <a:pt x="2610" y="4437"/>
                    <a:pt x="2802" y="4437"/>
                  </a:cubicBezTo>
                  <a:cubicBezTo>
                    <a:pt x="2994" y="4437"/>
                    <a:pt x="3186" y="4437"/>
                    <a:pt x="3369" y="4471"/>
                  </a:cubicBezTo>
                  <a:cubicBezTo>
                    <a:pt x="3670" y="4571"/>
                    <a:pt x="4003" y="4604"/>
                    <a:pt x="4303" y="4671"/>
                  </a:cubicBezTo>
                  <a:cubicBezTo>
                    <a:pt x="4332" y="4674"/>
                    <a:pt x="4359" y="4675"/>
                    <a:pt x="4387" y="4675"/>
                  </a:cubicBezTo>
                  <a:cubicBezTo>
                    <a:pt x="4687" y="4675"/>
                    <a:pt x="4951" y="4512"/>
                    <a:pt x="5104" y="4237"/>
                  </a:cubicBezTo>
                  <a:cubicBezTo>
                    <a:pt x="5271" y="3737"/>
                    <a:pt x="4670" y="3303"/>
                    <a:pt x="4537" y="2769"/>
                  </a:cubicBezTo>
                  <a:cubicBezTo>
                    <a:pt x="4537" y="2469"/>
                    <a:pt x="4537" y="2169"/>
                    <a:pt x="4604" y="1869"/>
                  </a:cubicBezTo>
                  <a:cubicBezTo>
                    <a:pt x="4537" y="1168"/>
                    <a:pt x="4103" y="568"/>
                    <a:pt x="3436" y="301"/>
                  </a:cubicBezTo>
                  <a:cubicBezTo>
                    <a:pt x="2902" y="101"/>
                    <a:pt x="2335" y="1"/>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3023;p44">
              <a:extLst>
                <a:ext uri="{FF2B5EF4-FFF2-40B4-BE49-F238E27FC236}">
                  <a16:creationId xmlns:a16="http://schemas.microsoft.com/office/drawing/2014/main" id="{1BE5889D-B5F9-41BB-86A9-5ECA8B960441}"/>
                </a:ext>
              </a:extLst>
            </p:cNvPr>
            <p:cNvSpPr/>
            <p:nvPr/>
          </p:nvSpPr>
          <p:spPr>
            <a:xfrm>
              <a:off x="6042027" y="2920514"/>
              <a:ext cx="1619" cy="1074"/>
            </a:xfrm>
            <a:custGeom>
              <a:avLst/>
              <a:gdLst/>
              <a:ahLst/>
              <a:cxnLst/>
              <a:rect l="l" t="t" r="r" b="b"/>
              <a:pathLst>
                <a:path w="101" h="67" extrusionOk="0">
                  <a:moveTo>
                    <a:pt x="101" y="67"/>
                  </a:moveTo>
                  <a:cubicBezTo>
                    <a:pt x="67" y="67"/>
                    <a:pt x="34" y="34"/>
                    <a:pt x="1" y="0"/>
                  </a:cubicBezTo>
                  <a:cubicBezTo>
                    <a:pt x="34" y="34"/>
                    <a:pt x="67" y="67"/>
                    <a:pt x="101" y="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3024;p44">
              <a:extLst>
                <a:ext uri="{FF2B5EF4-FFF2-40B4-BE49-F238E27FC236}">
                  <a16:creationId xmlns:a16="http://schemas.microsoft.com/office/drawing/2014/main" id="{8E3B6B69-FD4E-4A21-93E7-256614A9D1FD}"/>
                </a:ext>
              </a:extLst>
            </p:cNvPr>
            <p:cNvSpPr/>
            <p:nvPr/>
          </p:nvSpPr>
          <p:spPr>
            <a:xfrm>
              <a:off x="5949018" y="2684242"/>
              <a:ext cx="545" cy="16"/>
            </a:xfrm>
            <a:custGeom>
              <a:avLst/>
              <a:gdLst/>
              <a:ahLst/>
              <a:cxnLst/>
              <a:rect l="l" t="t" r="r" b="b"/>
              <a:pathLst>
                <a:path w="34" h="1" extrusionOk="0">
                  <a:moveTo>
                    <a:pt x="1" y="0"/>
                  </a:moveTo>
                  <a:lnTo>
                    <a:pt x="1" y="0"/>
                  </a:lnTo>
                  <a:lnTo>
                    <a:pt x="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3025;p44">
              <a:extLst>
                <a:ext uri="{FF2B5EF4-FFF2-40B4-BE49-F238E27FC236}">
                  <a16:creationId xmlns:a16="http://schemas.microsoft.com/office/drawing/2014/main" id="{03A75DF5-4139-4AB2-A1F1-AD6B11428952}"/>
                </a:ext>
              </a:extLst>
            </p:cNvPr>
            <p:cNvSpPr/>
            <p:nvPr/>
          </p:nvSpPr>
          <p:spPr>
            <a:xfrm>
              <a:off x="5913731" y="2682431"/>
              <a:ext cx="41184" cy="48139"/>
            </a:xfrm>
            <a:custGeom>
              <a:avLst/>
              <a:gdLst/>
              <a:ahLst/>
              <a:cxnLst/>
              <a:rect l="l" t="t" r="r" b="b"/>
              <a:pathLst>
                <a:path w="2570" h="3004" extrusionOk="0">
                  <a:moveTo>
                    <a:pt x="1438" y="1"/>
                  </a:moveTo>
                  <a:cubicBezTo>
                    <a:pt x="1350" y="1"/>
                    <a:pt x="1260" y="5"/>
                    <a:pt x="1168" y="13"/>
                  </a:cubicBezTo>
                  <a:cubicBezTo>
                    <a:pt x="802" y="80"/>
                    <a:pt x="468" y="247"/>
                    <a:pt x="268" y="547"/>
                  </a:cubicBezTo>
                  <a:cubicBezTo>
                    <a:pt x="34" y="847"/>
                    <a:pt x="1" y="1247"/>
                    <a:pt x="168" y="1581"/>
                  </a:cubicBezTo>
                  <a:cubicBezTo>
                    <a:pt x="301" y="1815"/>
                    <a:pt x="601" y="2048"/>
                    <a:pt x="535" y="2348"/>
                  </a:cubicBezTo>
                  <a:cubicBezTo>
                    <a:pt x="501" y="2448"/>
                    <a:pt x="435" y="2548"/>
                    <a:pt x="401" y="2648"/>
                  </a:cubicBezTo>
                  <a:cubicBezTo>
                    <a:pt x="368" y="2682"/>
                    <a:pt x="368" y="2715"/>
                    <a:pt x="368" y="2749"/>
                  </a:cubicBezTo>
                  <a:cubicBezTo>
                    <a:pt x="335" y="2815"/>
                    <a:pt x="368" y="2915"/>
                    <a:pt x="435" y="2982"/>
                  </a:cubicBezTo>
                  <a:cubicBezTo>
                    <a:pt x="465" y="2997"/>
                    <a:pt x="495" y="3004"/>
                    <a:pt x="524" y="3004"/>
                  </a:cubicBezTo>
                  <a:cubicBezTo>
                    <a:pt x="626" y="3004"/>
                    <a:pt x="724" y="2926"/>
                    <a:pt x="802" y="2849"/>
                  </a:cubicBezTo>
                  <a:lnTo>
                    <a:pt x="935" y="2715"/>
                  </a:lnTo>
                  <a:lnTo>
                    <a:pt x="1836" y="1848"/>
                  </a:lnTo>
                  <a:cubicBezTo>
                    <a:pt x="2102" y="1614"/>
                    <a:pt x="2303" y="1348"/>
                    <a:pt x="2436" y="1014"/>
                  </a:cubicBezTo>
                  <a:cubicBezTo>
                    <a:pt x="2569" y="714"/>
                    <a:pt x="2469" y="347"/>
                    <a:pt x="2203" y="113"/>
                  </a:cubicBezTo>
                  <a:cubicBezTo>
                    <a:pt x="1952" y="38"/>
                    <a:pt x="1702" y="1"/>
                    <a:pt x="14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3026;p44">
              <a:extLst>
                <a:ext uri="{FF2B5EF4-FFF2-40B4-BE49-F238E27FC236}">
                  <a16:creationId xmlns:a16="http://schemas.microsoft.com/office/drawing/2014/main" id="{88A77831-B0B8-435E-8B47-6352ABF9F2B3}"/>
                </a:ext>
              </a:extLst>
            </p:cNvPr>
            <p:cNvSpPr/>
            <p:nvPr/>
          </p:nvSpPr>
          <p:spPr>
            <a:xfrm>
              <a:off x="5966662" y="2675829"/>
              <a:ext cx="68972" cy="90253"/>
            </a:xfrm>
            <a:custGeom>
              <a:avLst/>
              <a:gdLst/>
              <a:ahLst/>
              <a:cxnLst/>
              <a:rect l="l" t="t" r="r" b="b"/>
              <a:pathLst>
                <a:path w="4304" h="5632" extrusionOk="0">
                  <a:moveTo>
                    <a:pt x="1719" y="1"/>
                  </a:moveTo>
                  <a:cubicBezTo>
                    <a:pt x="1557" y="1"/>
                    <a:pt x="1394" y="31"/>
                    <a:pt x="1235" y="92"/>
                  </a:cubicBezTo>
                  <a:cubicBezTo>
                    <a:pt x="801" y="325"/>
                    <a:pt x="634" y="892"/>
                    <a:pt x="534" y="1359"/>
                  </a:cubicBezTo>
                  <a:cubicBezTo>
                    <a:pt x="401" y="2060"/>
                    <a:pt x="267" y="2760"/>
                    <a:pt x="134" y="3461"/>
                  </a:cubicBezTo>
                  <a:cubicBezTo>
                    <a:pt x="0" y="3894"/>
                    <a:pt x="0" y="4361"/>
                    <a:pt x="134" y="4828"/>
                  </a:cubicBezTo>
                  <a:cubicBezTo>
                    <a:pt x="387" y="5335"/>
                    <a:pt x="911" y="5632"/>
                    <a:pt x="1478" y="5632"/>
                  </a:cubicBezTo>
                  <a:cubicBezTo>
                    <a:pt x="1508" y="5632"/>
                    <a:pt x="1538" y="5631"/>
                    <a:pt x="1568" y="5629"/>
                  </a:cubicBezTo>
                  <a:cubicBezTo>
                    <a:pt x="2169" y="5562"/>
                    <a:pt x="2736" y="5362"/>
                    <a:pt x="3203" y="4995"/>
                  </a:cubicBezTo>
                  <a:cubicBezTo>
                    <a:pt x="3603" y="4762"/>
                    <a:pt x="3936" y="4395"/>
                    <a:pt x="4137" y="3961"/>
                  </a:cubicBezTo>
                  <a:cubicBezTo>
                    <a:pt x="4303" y="3494"/>
                    <a:pt x="4037" y="2960"/>
                    <a:pt x="3536" y="2860"/>
                  </a:cubicBezTo>
                  <a:cubicBezTo>
                    <a:pt x="3203" y="2860"/>
                    <a:pt x="2902" y="2994"/>
                    <a:pt x="2636" y="3194"/>
                  </a:cubicBezTo>
                  <a:cubicBezTo>
                    <a:pt x="2462" y="3291"/>
                    <a:pt x="2254" y="3365"/>
                    <a:pt x="2065" y="3365"/>
                  </a:cubicBezTo>
                  <a:cubicBezTo>
                    <a:pt x="1928" y="3365"/>
                    <a:pt x="1800" y="3326"/>
                    <a:pt x="1702" y="3227"/>
                  </a:cubicBezTo>
                  <a:cubicBezTo>
                    <a:pt x="1468" y="2994"/>
                    <a:pt x="1601" y="2460"/>
                    <a:pt x="1902" y="2260"/>
                  </a:cubicBezTo>
                  <a:cubicBezTo>
                    <a:pt x="2235" y="2060"/>
                    <a:pt x="2569" y="1893"/>
                    <a:pt x="2902" y="1726"/>
                  </a:cubicBezTo>
                  <a:cubicBezTo>
                    <a:pt x="3236" y="1526"/>
                    <a:pt x="3503" y="1126"/>
                    <a:pt x="3336" y="792"/>
                  </a:cubicBezTo>
                  <a:lnTo>
                    <a:pt x="3169" y="792"/>
                  </a:lnTo>
                  <a:cubicBezTo>
                    <a:pt x="2769" y="625"/>
                    <a:pt x="2869" y="492"/>
                    <a:pt x="2502" y="258"/>
                  </a:cubicBezTo>
                  <a:cubicBezTo>
                    <a:pt x="2270" y="90"/>
                    <a:pt x="1997" y="1"/>
                    <a:pt x="1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3027;p44">
              <a:extLst>
                <a:ext uri="{FF2B5EF4-FFF2-40B4-BE49-F238E27FC236}">
                  <a16:creationId xmlns:a16="http://schemas.microsoft.com/office/drawing/2014/main" id="{D3B3A76B-850A-4407-A2FB-726E47CB4476}"/>
                </a:ext>
              </a:extLst>
            </p:cNvPr>
            <p:cNvSpPr/>
            <p:nvPr/>
          </p:nvSpPr>
          <p:spPr>
            <a:xfrm>
              <a:off x="5821267" y="2779366"/>
              <a:ext cx="62017" cy="90381"/>
            </a:xfrm>
            <a:custGeom>
              <a:avLst/>
              <a:gdLst/>
              <a:ahLst/>
              <a:cxnLst/>
              <a:rect l="l" t="t" r="r" b="b"/>
              <a:pathLst>
                <a:path w="3870" h="5640" extrusionOk="0">
                  <a:moveTo>
                    <a:pt x="1263" y="1"/>
                  </a:moveTo>
                  <a:cubicBezTo>
                    <a:pt x="1117" y="1"/>
                    <a:pt x="971" y="23"/>
                    <a:pt x="834" y="69"/>
                  </a:cubicBezTo>
                  <a:cubicBezTo>
                    <a:pt x="601" y="202"/>
                    <a:pt x="434" y="436"/>
                    <a:pt x="334" y="702"/>
                  </a:cubicBezTo>
                  <a:cubicBezTo>
                    <a:pt x="134" y="2170"/>
                    <a:pt x="34" y="3705"/>
                    <a:pt x="0" y="5172"/>
                  </a:cubicBezTo>
                  <a:cubicBezTo>
                    <a:pt x="300" y="5473"/>
                    <a:pt x="701" y="5639"/>
                    <a:pt x="1134" y="5639"/>
                  </a:cubicBezTo>
                  <a:cubicBezTo>
                    <a:pt x="1735" y="5573"/>
                    <a:pt x="2302" y="5372"/>
                    <a:pt x="2769" y="5006"/>
                  </a:cubicBezTo>
                  <a:cubicBezTo>
                    <a:pt x="3202" y="4772"/>
                    <a:pt x="3536" y="4405"/>
                    <a:pt x="3703" y="3971"/>
                  </a:cubicBezTo>
                  <a:cubicBezTo>
                    <a:pt x="3870" y="3504"/>
                    <a:pt x="3603" y="2971"/>
                    <a:pt x="3102" y="2837"/>
                  </a:cubicBezTo>
                  <a:cubicBezTo>
                    <a:pt x="2769" y="2871"/>
                    <a:pt x="2469" y="3004"/>
                    <a:pt x="2202" y="3204"/>
                  </a:cubicBezTo>
                  <a:cubicBezTo>
                    <a:pt x="2062" y="3309"/>
                    <a:pt x="1895" y="3359"/>
                    <a:pt x="1725" y="3359"/>
                  </a:cubicBezTo>
                  <a:cubicBezTo>
                    <a:pt x="1569" y="3359"/>
                    <a:pt x="1411" y="3317"/>
                    <a:pt x="1268" y="3238"/>
                  </a:cubicBezTo>
                  <a:cubicBezTo>
                    <a:pt x="1001" y="2971"/>
                    <a:pt x="1168" y="2470"/>
                    <a:pt x="1468" y="2237"/>
                  </a:cubicBezTo>
                  <a:cubicBezTo>
                    <a:pt x="1768" y="2037"/>
                    <a:pt x="2168" y="1937"/>
                    <a:pt x="2502" y="1737"/>
                  </a:cubicBezTo>
                  <a:cubicBezTo>
                    <a:pt x="2802" y="1536"/>
                    <a:pt x="3069" y="1136"/>
                    <a:pt x="2902" y="803"/>
                  </a:cubicBezTo>
                  <a:cubicBezTo>
                    <a:pt x="2735" y="469"/>
                    <a:pt x="2435" y="469"/>
                    <a:pt x="2068" y="235"/>
                  </a:cubicBezTo>
                  <a:cubicBezTo>
                    <a:pt x="1827" y="82"/>
                    <a:pt x="1543" y="1"/>
                    <a:pt x="1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3028;p44">
              <a:extLst>
                <a:ext uri="{FF2B5EF4-FFF2-40B4-BE49-F238E27FC236}">
                  <a16:creationId xmlns:a16="http://schemas.microsoft.com/office/drawing/2014/main" id="{060354F9-C1F0-4A85-87D9-CED6A90ACA48}"/>
                </a:ext>
              </a:extLst>
            </p:cNvPr>
            <p:cNvSpPr/>
            <p:nvPr/>
          </p:nvSpPr>
          <p:spPr>
            <a:xfrm>
              <a:off x="6045777" y="2765488"/>
              <a:ext cx="80734" cy="84900"/>
            </a:xfrm>
            <a:custGeom>
              <a:avLst/>
              <a:gdLst/>
              <a:ahLst/>
              <a:cxnLst/>
              <a:rect l="l" t="t" r="r" b="b"/>
              <a:pathLst>
                <a:path w="5038" h="5298" extrusionOk="0">
                  <a:moveTo>
                    <a:pt x="2369" y="1"/>
                  </a:moveTo>
                  <a:lnTo>
                    <a:pt x="2235" y="101"/>
                  </a:lnTo>
                  <a:cubicBezTo>
                    <a:pt x="2143" y="115"/>
                    <a:pt x="2070" y="120"/>
                    <a:pt x="2007" y="120"/>
                  </a:cubicBezTo>
                  <a:cubicBezTo>
                    <a:pt x="1834" y="120"/>
                    <a:pt x="1741" y="81"/>
                    <a:pt x="1580" y="81"/>
                  </a:cubicBezTo>
                  <a:cubicBezTo>
                    <a:pt x="1521" y="81"/>
                    <a:pt x="1452" y="87"/>
                    <a:pt x="1368" y="101"/>
                  </a:cubicBezTo>
                  <a:cubicBezTo>
                    <a:pt x="1338" y="99"/>
                    <a:pt x="1309" y="98"/>
                    <a:pt x="1279" y="98"/>
                  </a:cubicBezTo>
                  <a:cubicBezTo>
                    <a:pt x="847" y="98"/>
                    <a:pt x="452" y="324"/>
                    <a:pt x="234" y="668"/>
                  </a:cubicBezTo>
                  <a:cubicBezTo>
                    <a:pt x="0" y="1135"/>
                    <a:pt x="234" y="1669"/>
                    <a:pt x="434" y="2102"/>
                  </a:cubicBezTo>
                  <a:lnTo>
                    <a:pt x="1368" y="4070"/>
                  </a:lnTo>
                  <a:cubicBezTo>
                    <a:pt x="1535" y="4504"/>
                    <a:pt x="1801" y="4871"/>
                    <a:pt x="2168" y="5138"/>
                  </a:cubicBezTo>
                  <a:cubicBezTo>
                    <a:pt x="2395" y="5244"/>
                    <a:pt x="2633" y="5298"/>
                    <a:pt x="2866" y="5298"/>
                  </a:cubicBezTo>
                  <a:cubicBezTo>
                    <a:pt x="3216" y="5298"/>
                    <a:pt x="3556" y="5178"/>
                    <a:pt x="3836" y="4938"/>
                  </a:cubicBezTo>
                  <a:cubicBezTo>
                    <a:pt x="4270" y="4537"/>
                    <a:pt x="4603" y="4004"/>
                    <a:pt x="4770" y="3470"/>
                  </a:cubicBezTo>
                  <a:cubicBezTo>
                    <a:pt x="4970" y="3036"/>
                    <a:pt x="5037" y="2536"/>
                    <a:pt x="4904" y="2069"/>
                  </a:cubicBezTo>
                  <a:cubicBezTo>
                    <a:pt x="4773" y="1677"/>
                    <a:pt x="4437" y="1448"/>
                    <a:pt x="4073" y="1448"/>
                  </a:cubicBezTo>
                  <a:cubicBezTo>
                    <a:pt x="3973" y="1448"/>
                    <a:pt x="3870" y="1466"/>
                    <a:pt x="3770" y="1502"/>
                  </a:cubicBezTo>
                  <a:cubicBezTo>
                    <a:pt x="3503" y="1735"/>
                    <a:pt x="3336" y="2035"/>
                    <a:pt x="3236" y="2336"/>
                  </a:cubicBezTo>
                  <a:cubicBezTo>
                    <a:pt x="3109" y="2652"/>
                    <a:pt x="2863" y="2939"/>
                    <a:pt x="2553" y="2939"/>
                  </a:cubicBezTo>
                  <a:cubicBezTo>
                    <a:pt x="2536" y="2939"/>
                    <a:pt x="2519" y="2938"/>
                    <a:pt x="2502" y="2936"/>
                  </a:cubicBezTo>
                  <a:cubicBezTo>
                    <a:pt x="2168" y="2903"/>
                    <a:pt x="1968" y="2402"/>
                    <a:pt x="2102" y="2035"/>
                  </a:cubicBezTo>
                  <a:cubicBezTo>
                    <a:pt x="2235" y="1669"/>
                    <a:pt x="2402" y="1335"/>
                    <a:pt x="2602" y="1001"/>
                  </a:cubicBezTo>
                  <a:cubicBezTo>
                    <a:pt x="2735" y="668"/>
                    <a:pt x="2702" y="167"/>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3029;p44">
              <a:extLst>
                <a:ext uri="{FF2B5EF4-FFF2-40B4-BE49-F238E27FC236}">
                  <a16:creationId xmlns:a16="http://schemas.microsoft.com/office/drawing/2014/main" id="{22E38021-4D57-4C9A-8507-FAE079B0D984}"/>
                </a:ext>
              </a:extLst>
            </p:cNvPr>
            <p:cNvSpPr/>
            <p:nvPr/>
          </p:nvSpPr>
          <p:spPr>
            <a:xfrm>
              <a:off x="6058068" y="2694049"/>
              <a:ext cx="50254" cy="54357"/>
            </a:xfrm>
            <a:custGeom>
              <a:avLst/>
              <a:gdLst/>
              <a:ahLst/>
              <a:cxnLst/>
              <a:rect l="l" t="t" r="r" b="b"/>
              <a:pathLst>
                <a:path w="3136" h="3392" extrusionOk="0">
                  <a:moveTo>
                    <a:pt x="1180" y="0"/>
                  </a:moveTo>
                  <a:cubicBezTo>
                    <a:pt x="1044" y="0"/>
                    <a:pt x="906" y="8"/>
                    <a:pt x="768" y="22"/>
                  </a:cubicBezTo>
                  <a:cubicBezTo>
                    <a:pt x="434" y="89"/>
                    <a:pt x="167" y="322"/>
                    <a:pt x="34" y="623"/>
                  </a:cubicBezTo>
                  <a:cubicBezTo>
                    <a:pt x="0" y="956"/>
                    <a:pt x="0" y="1256"/>
                    <a:pt x="67" y="1557"/>
                  </a:cubicBezTo>
                  <a:cubicBezTo>
                    <a:pt x="67" y="1790"/>
                    <a:pt x="34" y="2024"/>
                    <a:pt x="34" y="2257"/>
                  </a:cubicBezTo>
                  <a:cubicBezTo>
                    <a:pt x="34" y="2491"/>
                    <a:pt x="100" y="2757"/>
                    <a:pt x="234" y="2924"/>
                  </a:cubicBezTo>
                  <a:cubicBezTo>
                    <a:pt x="434" y="3124"/>
                    <a:pt x="701" y="3224"/>
                    <a:pt x="968" y="3258"/>
                  </a:cubicBezTo>
                  <a:cubicBezTo>
                    <a:pt x="1126" y="3350"/>
                    <a:pt x="1295" y="3391"/>
                    <a:pt x="1461" y="3391"/>
                  </a:cubicBezTo>
                  <a:cubicBezTo>
                    <a:pt x="1958" y="3391"/>
                    <a:pt x="2427" y="3016"/>
                    <a:pt x="2502" y="2491"/>
                  </a:cubicBezTo>
                  <a:lnTo>
                    <a:pt x="3136" y="356"/>
                  </a:lnTo>
                  <a:lnTo>
                    <a:pt x="2736" y="122"/>
                  </a:lnTo>
                  <a:cubicBezTo>
                    <a:pt x="2646" y="131"/>
                    <a:pt x="2557" y="135"/>
                    <a:pt x="2468" y="135"/>
                  </a:cubicBezTo>
                  <a:cubicBezTo>
                    <a:pt x="2223" y="135"/>
                    <a:pt x="1979" y="104"/>
                    <a:pt x="1735" y="55"/>
                  </a:cubicBezTo>
                  <a:cubicBezTo>
                    <a:pt x="1559" y="16"/>
                    <a:pt x="1372" y="0"/>
                    <a:pt x="1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3030;p44">
              <a:extLst>
                <a:ext uri="{FF2B5EF4-FFF2-40B4-BE49-F238E27FC236}">
                  <a16:creationId xmlns:a16="http://schemas.microsoft.com/office/drawing/2014/main" id="{49436372-1697-4939-A71B-CD5A8A6EAD29}"/>
                </a:ext>
              </a:extLst>
            </p:cNvPr>
            <p:cNvSpPr/>
            <p:nvPr/>
          </p:nvSpPr>
          <p:spPr>
            <a:xfrm>
              <a:off x="5820193" y="2887102"/>
              <a:ext cx="39566" cy="44870"/>
            </a:xfrm>
            <a:custGeom>
              <a:avLst/>
              <a:gdLst/>
              <a:ahLst/>
              <a:cxnLst/>
              <a:rect l="l" t="t" r="r" b="b"/>
              <a:pathLst>
                <a:path w="2469" h="2800" extrusionOk="0">
                  <a:moveTo>
                    <a:pt x="918" y="0"/>
                  </a:moveTo>
                  <a:cubicBezTo>
                    <a:pt x="776" y="0"/>
                    <a:pt x="634" y="17"/>
                    <a:pt x="501" y="50"/>
                  </a:cubicBezTo>
                  <a:cubicBezTo>
                    <a:pt x="301" y="84"/>
                    <a:pt x="134" y="184"/>
                    <a:pt x="0" y="351"/>
                  </a:cubicBezTo>
                  <a:cubicBezTo>
                    <a:pt x="0" y="1085"/>
                    <a:pt x="67" y="1818"/>
                    <a:pt x="134" y="2519"/>
                  </a:cubicBezTo>
                  <a:cubicBezTo>
                    <a:pt x="267" y="2652"/>
                    <a:pt x="467" y="2719"/>
                    <a:pt x="668" y="2719"/>
                  </a:cubicBezTo>
                  <a:cubicBezTo>
                    <a:pt x="801" y="2772"/>
                    <a:pt x="940" y="2799"/>
                    <a:pt x="1075" y="2799"/>
                  </a:cubicBezTo>
                  <a:cubicBezTo>
                    <a:pt x="1279" y="2799"/>
                    <a:pt x="1475" y="2739"/>
                    <a:pt x="1635" y="2619"/>
                  </a:cubicBezTo>
                  <a:cubicBezTo>
                    <a:pt x="1802" y="2486"/>
                    <a:pt x="1902" y="2285"/>
                    <a:pt x="1935" y="2085"/>
                  </a:cubicBezTo>
                  <a:lnTo>
                    <a:pt x="2469" y="317"/>
                  </a:lnTo>
                  <a:lnTo>
                    <a:pt x="2135" y="117"/>
                  </a:lnTo>
                  <a:cubicBezTo>
                    <a:pt x="1868" y="117"/>
                    <a:pt x="1602" y="117"/>
                    <a:pt x="1335" y="50"/>
                  </a:cubicBezTo>
                  <a:cubicBezTo>
                    <a:pt x="1201" y="17"/>
                    <a:pt x="1060"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3031;p44">
              <a:extLst>
                <a:ext uri="{FF2B5EF4-FFF2-40B4-BE49-F238E27FC236}">
                  <a16:creationId xmlns:a16="http://schemas.microsoft.com/office/drawing/2014/main" id="{E8B50DF2-F850-443B-884A-7A1E090FA88C}"/>
                </a:ext>
              </a:extLst>
            </p:cNvPr>
            <p:cNvSpPr/>
            <p:nvPr/>
          </p:nvSpPr>
          <p:spPr>
            <a:xfrm>
              <a:off x="5871505" y="2865100"/>
              <a:ext cx="103185" cy="93987"/>
            </a:xfrm>
            <a:custGeom>
              <a:avLst/>
              <a:gdLst/>
              <a:ahLst/>
              <a:cxnLst/>
              <a:rect l="l" t="t" r="r" b="b"/>
              <a:pathLst>
                <a:path w="6439" h="5865" extrusionOk="0">
                  <a:moveTo>
                    <a:pt x="2170" y="1"/>
                  </a:moveTo>
                  <a:cubicBezTo>
                    <a:pt x="1711" y="1"/>
                    <a:pt x="1253" y="143"/>
                    <a:pt x="868" y="423"/>
                  </a:cubicBezTo>
                  <a:cubicBezTo>
                    <a:pt x="201" y="1023"/>
                    <a:pt x="1" y="1957"/>
                    <a:pt x="401" y="2758"/>
                  </a:cubicBezTo>
                  <a:cubicBezTo>
                    <a:pt x="534" y="3058"/>
                    <a:pt x="768" y="3325"/>
                    <a:pt x="901" y="3592"/>
                  </a:cubicBezTo>
                  <a:cubicBezTo>
                    <a:pt x="1235" y="4192"/>
                    <a:pt x="1335" y="4926"/>
                    <a:pt x="1769" y="5393"/>
                  </a:cubicBezTo>
                  <a:cubicBezTo>
                    <a:pt x="2081" y="5722"/>
                    <a:pt x="2515" y="5864"/>
                    <a:pt x="2963" y="5864"/>
                  </a:cubicBezTo>
                  <a:cubicBezTo>
                    <a:pt x="3423" y="5864"/>
                    <a:pt x="3898" y="5713"/>
                    <a:pt x="4270" y="5460"/>
                  </a:cubicBezTo>
                  <a:cubicBezTo>
                    <a:pt x="5038" y="4926"/>
                    <a:pt x="5505" y="4092"/>
                    <a:pt x="5938" y="3291"/>
                  </a:cubicBezTo>
                  <a:cubicBezTo>
                    <a:pt x="6439" y="2658"/>
                    <a:pt x="6272" y="1724"/>
                    <a:pt x="5571" y="1290"/>
                  </a:cubicBezTo>
                  <a:cubicBezTo>
                    <a:pt x="5405" y="1090"/>
                    <a:pt x="5204" y="956"/>
                    <a:pt x="4971" y="823"/>
                  </a:cubicBezTo>
                  <a:cubicBezTo>
                    <a:pt x="4899" y="796"/>
                    <a:pt x="4828" y="784"/>
                    <a:pt x="4758" y="784"/>
                  </a:cubicBezTo>
                  <a:cubicBezTo>
                    <a:pt x="4568" y="784"/>
                    <a:pt x="4393" y="877"/>
                    <a:pt x="4270" y="1023"/>
                  </a:cubicBezTo>
                  <a:cubicBezTo>
                    <a:pt x="4104" y="1323"/>
                    <a:pt x="4304" y="1657"/>
                    <a:pt x="4404" y="1991"/>
                  </a:cubicBezTo>
                  <a:cubicBezTo>
                    <a:pt x="4571" y="2624"/>
                    <a:pt x="4237" y="3291"/>
                    <a:pt x="3637" y="3525"/>
                  </a:cubicBezTo>
                  <a:cubicBezTo>
                    <a:pt x="3549" y="3548"/>
                    <a:pt x="3462" y="3559"/>
                    <a:pt x="3376" y="3559"/>
                  </a:cubicBezTo>
                  <a:cubicBezTo>
                    <a:pt x="2839" y="3559"/>
                    <a:pt x="2364" y="3133"/>
                    <a:pt x="2336" y="2558"/>
                  </a:cubicBezTo>
                  <a:cubicBezTo>
                    <a:pt x="2369" y="1724"/>
                    <a:pt x="3503" y="1190"/>
                    <a:pt x="3370" y="356"/>
                  </a:cubicBezTo>
                  <a:cubicBezTo>
                    <a:pt x="3005" y="118"/>
                    <a:pt x="2587" y="1"/>
                    <a:pt x="2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3032;p44">
              <a:extLst>
                <a:ext uri="{FF2B5EF4-FFF2-40B4-BE49-F238E27FC236}">
                  <a16:creationId xmlns:a16="http://schemas.microsoft.com/office/drawing/2014/main" id="{D5F30374-E00B-4E0A-8225-30572CAB7C81}"/>
                </a:ext>
              </a:extLst>
            </p:cNvPr>
            <p:cNvSpPr/>
            <p:nvPr/>
          </p:nvSpPr>
          <p:spPr>
            <a:xfrm>
              <a:off x="5955428" y="2780776"/>
              <a:ext cx="78603" cy="86888"/>
            </a:xfrm>
            <a:custGeom>
              <a:avLst/>
              <a:gdLst/>
              <a:ahLst/>
              <a:cxnLst/>
              <a:rect l="l" t="t" r="r" b="b"/>
              <a:pathLst>
                <a:path w="4905" h="5422" extrusionOk="0">
                  <a:moveTo>
                    <a:pt x="3113" y="1"/>
                  </a:moveTo>
                  <a:cubicBezTo>
                    <a:pt x="2983" y="1"/>
                    <a:pt x="2856" y="17"/>
                    <a:pt x="2736" y="47"/>
                  </a:cubicBezTo>
                  <a:cubicBezTo>
                    <a:pt x="1969" y="181"/>
                    <a:pt x="1135" y="348"/>
                    <a:pt x="635" y="881"/>
                  </a:cubicBezTo>
                  <a:cubicBezTo>
                    <a:pt x="1" y="1649"/>
                    <a:pt x="34" y="2749"/>
                    <a:pt x="334" y="3683"/>
                  </a:cubicBezTo>
                  <a:cubicBezTo>
                    <a:pt x="401" y="3917"/>
                    <a:pt x="535" y="4150"/>
                    <a:pt x="735" y="4350"/>
                  </a:cubicBezTo>
                  <a:cubicBezTo>
                    <a:pt x="835" y="4471"/>
                    <a:pt x="983" y="4531"/>
                    <a:pt x="1136" y="4531"/>
                  </a:cubicBezTo>
                  <a:cubicBezTo>
                    <a:pt x="1238" y="4531"/>
                    <a:pt x="1342" y="4504"/>
                    <a:pt x="1435" y="4451"/>
                  </a:cubicBezTo>
                  <a:cubicBezTo>
                    <a:pt x="1669" y="4250"/>
                    <a:pt x="1769" y="3883"/>
                    <a:pt x="1635" y="3583"/>
                  </a:cubicBezTo>
                  <a:cubicBezTo>
                    <a:pt x="1502" y="3283"/>
                    <a:pt x="1469" y="2949"/>
                    <a:pt x="1502" y="2616"/>
                  </a:cubicBezTo>
                  <a:cubicBezTo>
                    <a:pt x="1610" y="2237"/>
                    <a:pt x="1938" y="2012"/>
                    <a:pt x="2290" y="2012"/>
                  </a:cubicBezTo>
                  <a:cubicBezTo>
                    <a:pt x="2372" y="2012"/>
                    <a:pt x="2454" y="2024"/>
                    <a:pt x="2536" y="2049"/>
                  </a:cubicBezTo>
                  <a:cubicBezTo>
                    <a:pt x="2970" y="2216"/>
                    <a:pt x="3270" y="2616"/>
                    <a:pt x="3270" y="3083"/>
                  </a:cubicBezTo>
                  <a:cubicBezTo>
                    <a:pt x="3270" y="3517"/>
                    <a:pt x="3070" y="3950"/>
                    <a:pt x="2736" y="4284"/>
                  </a:cubicBezTo>
                  <a:cubicBezTo>
                    <a:pt x="2569" y="4451"/>
                    <a:pt x="2336" y="4617"/>
                    <a:pt x="2336" y="4851"/>
                  </a:cubicBezTo>
                  <a:cubicBezTo>
                    <a:pt x="2336" y="5118"/>
                    <a:pt x="2669" y="5318"/>
                    <a:pt x="2970" y="5385"/>
                  </a:cubicBezTo>
                  <a:cubicBezTo>
                    <a:pt x="3125" y="5409"/>
                    <a:pt x="3282" y="5422"/>
                    <a:pt x="3440" y="5422"/>
                  </a:cubicBezTo>
                  <a:cubicBezTo>
                    <a:pt x="3926" y="5422"/>
                    <a:pt x="4418" y="5303"/>
                    <a:pt x="4871" y="5051"/>
                  </a:cubicBezTo>
                  <a:cubicBezTo>
                    <a:pt x="4904" y="4484"/>
                    <a:pt x="4070" y="4184"/>
                    <a:pt x="4037" y="3617"/>
                  </a:cubicBezTo>
                  <a:cubicBezTo>
                    <a:pt x="4037" y="3283"/>
                    <a:pt x="4271" y="3016"/>
                    <a:pt x="4404" y="2716"/>
                  </a:cubicBezTo>
                  <a:cubicBezTo>
                    <a:pt x="4637" y="2149"/>
                    <a:pt x="4437" y="1482"/>
                    <a:pt x="4204" y="915"/>
                  </a:cubicBezTo>
                  <a:cubicBezTo>
                    <a:pt x="4104" y="581"/>
                    <a:pt x="3904" y="281"/>
                    <a:pt x="3603" y="81"/>
                  </a:cubicBezTo>
                  <a:cubicBezTo>
                    <a:pt x="3438" y="26"/>
                    <a:pt x="3273" y="1"/>
                    <a:pt x="3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3033;p44">
              <a:extLst>
                <a:ext uri="{FF2B5EF4-FFF2-40B4-BE49-F238E27FC236}">
                  <a16:creationId xmlns:a16="http://schemas.microsoft.com/office/drawing/2014/main" id="{CAC9B0C6-3373-43D4-93DD-7B73183FC8C9}"/>
                </a:ext>
              </a:extLst>
            </p:cNvPr>
            <p:cNvSpPr/>
            <p:nvPr/>
          </p:nvSpPr>
          <p:spPr>
            <a:xfrm>
              <a:off x="5890751" y="2791369"/>
              <a:ext cx="52402" cy="55591"/>
            </a:xfrm>
            <a:custGeom>
              <a:avLst/>
              <a:gdLst/>
              <a:ahLst/>
              <a:cxnLst/>
              <a:rect l="l" t="t" r="r" b="b"/>
              <a:pathLst>
                <a:path w="3270" h="3469" extrusionOk="0">
                  <a:moveTo>
                    <a:pt x="1679" y="0"/>
                  </a:moveTo>
                  <a:cubicBezTo>
                    <a:pt x="1245" y="0"/>
                    <a:pt x="808" y="107"/>
                    <a:pt x="434" y="320"/>
                  </a:cubicBezTo>
                  <a:cubicBezTo>
                    <a:pt x="267" y="354"/>
                    <a:pt x="167" y="487"/>
                    <a:pt x="101" y="621"/>
                  </a:cubicBezTo>
                  <a:cubicBezTo>
                    <a:pt x="1" y="754"/>
                    <a:pt x="101" y="954"/>
                    <a:pt x="267" y="988"/>
                  </a:cubicBezTo>
                  <a:cubicBezTo>
                    <a:pt x="534" y="1154"/>
                    <a:pt x="734" y="1421"/>
                    <a:pt x="868" y="1721"/>
                  </a:cubicBezTo>
                  <a:cubicBezTo>
                    <a:pt x="968" y="2022"/>
                    <a:pt x="1035" y="2288"/>
                    <a:pt x="1068" y="2589"/>
                  </a:cubicBezTo>
                  <a:cubicBezTo>
                    <a:pt x="1101" y="2956"/>
                    <a:pt x="1335" y="3256"/>
                    <a:pt x="1635" y="3423"/>
                  </a:cubicBezTo>
                  <a:cubicBezTo>
                    <a:pt x="1728" y="3453"/>
                    <a:pt x="1824" y="3468"/>
                    <a:pt x="1920" y="3468"/>
                  </a:cubicBezTo>
                  <a:cubicBezTo>
                    <a:pt x="2239" y="3468"/>
                    <a:pt x="2556" y="3304"/>
                    <a:pt x="2736" y="3022"/>
                  </a:cubicBezTo>
                  <a:cubicBezTo>
                    <a:pt x="2936" y="2689"/>
                    <a:pt x="3103" y="2288"/>
                    <a:pt x="3136" y="1888"/>
                  </a:cubicBezTo>
                  <a:cubicBezTo>
                    <a:pt x="3270" y="1455"/>
                    <a:pt x="3236" y="954"/>
                    <a:pt x="3036" y="554"/>
                  </a:cubicBezTo>
                  <a:cubicBezTo>
                    <a:pt x="2803" y="220"/>
                    <a:pt x="2402" y="20"/>
                    <a:pt x="2002" y="20"/>
                  </a:cubicBezTo>
                  <a:cubicBezTo>
                    <a:pt x="1895" y="7"/>
                    <a:pt x="1787" y="0"/>
                    <a:pt x="1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3034;p44">
              <a:extLst>
                <a:ext uri="{FF2B5EF4-FFF2-40B4-BE49-F238E27FC236}">
                  <a16:creationId xmlns:a16="http://schemas.microsoft.com/office/drawing/2014/main" id="{721972EF-B3A5-462B-9917-41BC0A6E536E}"/>
                </a:ext>
              </a:extLst>
            </p:cNvPr>
            <p:cNvSpPr/>
            <p:nvPr/>
          </p:nvSpPr>
          <p:spPr>
            <a:xfrm>
              <a:off x="5996596" y="2887903"/>
              <a:ext cx="38508" cy="33893"/>
            </a:xfrm>
            <a:custGeom>
              <a:avLst/>
              <a:gdLst/>
              <a:ahLst/>
              <a:cxnLst/>
              <a:rect l="l" t="t" r="r" b="b"/>
              <a:pathLst>
                <a:path w="2403" h="2115" extrusionOk="0">
                  <a:moveTo>
                    <a:pt x="884" y="0"/>
                  </a:moveTo>
                  <a:cubicBezTo>
                    <a:pt x="734" y="0"/>
                    <a:pt x="584" y="34"/>
                    <a:pt x="434" y="101"/>
                  </a:cubicBezTo>
                  <a:cubicBezTo>
                    <a:pt x="200" y="234"/>
                    <a:pt x="67" y="501"/>
                    <a:pt x="34" y="768"/>
                  </a:cubicBezTo>
                  <a:cubicBezTo>
                    <a:pt x="0" y="1135"/>
                    <a:pt x="67" y="1535"/>
                    <a:pt x="200" y="1868"/>
                  </a:cubicBezTo>
                  <a:cubicBezTo>
                    <a:pt x="234" y="1969"/>
                    <a:pt x="301" y="2035"/>
                    <a:pt x="401" y="2102"/>
                  </a:cubicBezTo>
                  <a:cubicBezTo>
                    <a:pt x="426" y="2110"/>
                    <a:pt x="453" y="2114"/>
                    <a:pt x="480" y="2114"/>
                  </a:cubicBezTo>
                  <a:cubicBezTo>
                    <a:pt x="561" y="2114"/>
                    <a:pt x="642" y="2077"/>
                    <a:pt x="667" y="2002"/>
                  </a:cubicBezTo>
                  <a:lnTo>
                    <a:pt x="667" y="2102"/>
                  </a:lnTo>
                  <a:cubicBezTo>
                    <a:pt x="667" y="1868"/>
                    <a:pt x="834" y="1668"/>
                    <a:pt x="1068" y="1602"/>
                  </a:cubicBezTo>
                  <a:cubicBezTo>
                    <a:pt x="1301" y="1535"/>
                    <a:pt x="1535" y="1502"/>
                    <a:pt x="1768" y="1468"/>
                  </a:cubicBezTo>
                  <a:cubicBezTo>
                    <a:pt x="2002" y="1468"/>
                    <a:pt x="2202" y="1335"/>
                    <a:pt x="2335" y="1101"/>
                  </a:cubicBezTo>
                  <a:cubicBezTo>
                    <a:pt x="2402" y="1001"/>
                    <a:pt x="2402" y="901"/>
                    <a:pt x="2369" y="801"/>
                  </a:cubicBezTo>
                  <a:cubicBezTo>
                    <a:pt x="2335" y="634"/>
                    <a:pt x="2235" y="501"/>
                    <a:pt x="2102" y="401"/>
                  </a:cubicBezTo>
                  <a:cubicBezTo>
                    <a:pt x="1868" y="234"/>
                    <a:pt x="1601" y="134"/>
                    <a:pt x="1335" y="101"/>
                  </a:cubicBezTo>
                  <a:cubicBezTo>
                    <a:pt x="1185" y="34"/>
                    <a:pt x="1034"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3035;p44">
              <a:extLst>
                <a:ext uri="{FF2B5EF4-FFF2-40B4-BE49-F238E27FC236}">
                  <a16:creationId xmlns:a16="http://schemas.microsoft.com/office/drawing/2014/main" id="{01082E82-4916-40CB-B828-C4536620B5F3}"/>
                </a:ext>
              </a:extLst>
            </p:cNvPr>
            <p:cNvSpPr/>
            <p:nvPr/>
          </p:nvSpPr>
          <p:spPr>
            <a:xfrm>
              <a:off x="5919084" y="3670484"/>
              <a:ext cx="40111" cy="30480"/>
            </a:xfrm>
            <a:custGeom>
              <a:avLst/>
              <a:gdLst/>
              <a:ahLst/>
              <a:cxnLst/>
              <a:rect l="l" t="t" r="r" b="b"/>
              <a:pathLst>
                <a:path w="2503" h="1902" extrusionOk="0">
                  <a:moveTo>
                    <a:pt x="634" y="0"/>
                  </a:moveTo>
                  <a:lnTo>
                    <a:pt x="634" y="0"/>
                  </a:lnTo>
                  <a:cubicBezTo>
                    <a:pt x="434" y="100"/>
                    <a:pt x="234" y="134"/>
                    <a:pt x="1" y="134"/>
                  </a:cubicBezTo>
                  <a:cubicBezTo>
                    <a:pt x="101" y="734"/>
                    <a:pt x="167" y="1301"/>
                    <a:pt x="267" y="1902"/>
                  </a:cubicBezTo>
                  <a:cubicBezTo>
                    <a:pt x="768" y="1902"/>
                    <a:pt x="1235" y="1702"/>
                    <a:pt x="1568" y="1368"/>
                  </a:cubicBezTo>
                  <a:cubicBezTo>
                    <a:pt x="1969" y="1001"/>
                    <a:pt x="2269" y="567"/>
                    <a:pt x="2502" y="67"/>
                  </a:cubicBezTo>
                  <a:lnTo>
                    <a:pt x="2502" y="67"/>
                  </a:lnTo>
                  <a:lnTo>
                    <a:pt x="2369" y="201"/>
                  </a:lnTo>
                  <a:cubicBezTo>
                    <a:pt x="2291" y="278"/>
                    <a:pt x="2174" y="356"/>
                    <a:pt x="2078" y="356"/>
                  </a:cubicBezTo>
                  <a:cubicBezTo>
                    <a:pt x="2050" y="356"/>
                    <a:pt x="2025" y="349"/>
                    <a:pt x="2002" y="334"/>
                  </a:cubicBezTo>
                  <a:cubicBezTo>
                    <a:pt x="1935" y="267"/>
                    <a:pt x="1902" y="201"/>
                    <a:pt x="1935" y="100"/>
                  </a:cubicBezTo>
                  <a:lnTo>
                    <a:pt x="1935" y="100"/>
                  </a:lnTo>
                  <a:cubicBezTo>
                    <a:pt x="1735" y="201"/>
                    <a:pt x="1535" y="301"/>
                    <a:pt x="1335" y="401"/>
                  </a:cubicBezTo>
                  <a:cubicBezTo>
                    <a:pt x="1206" y="465"/>
                    <a:pt x="1062" y="502"/>
                    <a:pt x="923" y="502"/>
                  </a:cubicBezTo>
                  <a:cubicBezTo>
                    <a:pt x="847" y="502"/>
                    <a:pt x="772" y="491"/>
                    <a:pt x="701" y="467"/>
                  </a:cubicBezTo>
                  <a:cubicBezTo>
                    <a:pt x="534" y="334"/>
                    <a:pt x="534" y="134"/>
                    <a:pt x="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3036;p44">
              <a:extLst>
                <a:ext uri="{FF2B5EF4-FFF2-40B4-BE49-F238E27FC236}">
                  <a16:creationId xmlns:a16="http://schemas.microsoft.com/office/drawing/2014/main" id="{D8B61F37-931B-43B8-82BC-C27F84EFAFA2}"/>
                </a:ext>
              </a:extLst>
            </p:cNvPr>
            <p:cNvSpPr/>
            <p:nvPr/>
          </p:nvSpPr>
          <p:spPr>
            <a:xfrm>
              <a:off x="5913202" y="3628034"/>
              <a:ext cx="26217" cy="30175"/>
            </a:xfrm>
            <a:custGeom>
              <a:avLst/>
              <a:gdLst/>
              <a:ahLst/>
              <a:cxnLst/>
              <a:rect l="l" t="t" r="r" b="b"/>
              <a:pathLst>
                <a:path w="1636" h="1883" extrusionOk="0">
                  <a:moveTo>
                    <a:pt x="892" y="1"/>
                  </a:moveTo>
                  <a:cubicBezTo>
                    <a:pt x="585" y="1"/>
                    <a:pt x="281" y="61"/>
                    <a:pt x="1" y="181"/>
                  </a:cubicBezTo>
                  <a:cubicBezTo>
                    <a:pt x="101" y="748"/>
                    <a:pt x="167" y="1315"/>
                    <a:pt x="267" y="1882"/>
                  </a:cubicBezTo>
                  <a:cubicBezTo>
                    <a:pt x="368" y="1849"/>
                    <a:pt x="468" y="1815"/>
                    <a:pt x="568" y="1782"/>
                  </a:cubicBezTo>
                  <a:cubicBezTo>
                    <a:pt x="1135" y="1482"/>
                    <a:pt x="1635" y="148"/>
                    <a:pt x="1502" y="81"/>
                  </a:cubicBezTo>
                  <a:cubicBezTo>
                    <a:pt x="1302" y="28"/>
                    <a:pt x="1096" y="1"/>
                    <a:pt x="8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3037;p44">
              <a:extLst>
                <a:ext uri="{FF2B5EF4-FFF2-40B4-BE49-F238E27FC236}">
                  <a16:creationId xmlns:a16="http://schemas.microsoft.com/office/drawing/2014/main" id="{F163ED45-9835-4AB7-96AE-8C02020D9E6D}"/>
                </a:ext>
              </a:extLst>
            </p:cNvPr>
            <p:cNvSpPr/>
            <p:nvPr/>
          </p:nvSpPr>
          <p:spPr>
            <a:xfrm>
              <a:off x="5929243" y="3669955"/>
              <a:ext cx="1619" cy="545"/>
            </a:xfrm>
            <a:custGeom>
              <a:avLst/>
              <a:gdLst/>
              <a:ahLst/>
              <a:cxnLst/>
              <a:rect l="l" t="t" r="r" b="b"/>
              <a:pathLst>
                <a:path w="101" h="34" extrusionOk="0">
                  <a:moveTo>
                    <a:pt x="100" y="0"/>
                  </a:moveTo>
                  <a:cubicBezTo>
                    <a:pt x="67" y="0"/>
                    <a:pt x="34" y="0"/>
                    <a:pt x="0" y="33"/>
                  </a:cubicBez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3038;p44">
              <a:extLst>
                <a:ext uri="{FF2B5EF4-FFF2-40B4-BE49-F238E27FC236}">
                  <a16:creationId xmlns:a16="http://schemas.microsoft.com/office/drawing/2014/main" id="{07AD9B10-FB40-4E3B-AAF7-8EAE6EF187B1}"/>
                </a:ext>
              </a:extLst>
            </p:cNvPr>
            <p:cNvSpPr/>
            <p:nvPr/>
          </p:nvSpPr>
          <p:spPr>
            <a:xfrm>
              <a:off x="6032941" y="3839933"/>
              <a:ext cx="70574" cy="74853"/>
            </a:xfrm>
            <a:custGeom>
              <a:avLst/>
              <a:gdLst/>
              <a:ahLst/>
              <a:cxnLst/>
              <a:rect l="l" t="t" r="r" b="b"/>
              <a:pathLst>
                <a:path w="4404" h="4671" extrusionOk="0">
                  <a:moveTo>
                    <a:pt x="1735" y="1"/>
                  </a:moveTo>
                  <a:cubicBezTo>
                    <a:pt x="1869" y="101"/>
                    <a:pt x="1969" y="234"/>
                    <a:pt x="2002" y="401"/>
                  </a:cubicBezTo>
                  <a:cubicBezTo>
                    <a:pt x="2236" y="568"/>
                    <a:pt x="2436" y="735"/>
                    <a:pt x="2636" y="935"/>
                  </a:cubicBezTo>
                  <a:cubicBezTo>
                    <a:pt x="2803" y="1035"/>
                    <a:pt x="2936" y="1268"/>
                    <a:pt x="2936" y="1468"/>
                  </a:cubicBezTo>
                  <a:cubicBezTo>
                    <a:pt x="2910" y="1627"/>
                    <a:pt x="2800" y="1722"/>
                    <a:pt x="2656" y="1722"/>
                  </a:cubicBezTo>
                  <a:cubicBezTo>
                    <a:pt x="2618" y="1722"/>
                    <a:pt x="2578" y="1716"/>
                    <a:pt x="2536" y="1702"/>
                  </a:cubicBezTo>
                  <a:lnTo>
                    <a:pt x="2536" y="1702"/>
                  </a:lnTo>
                  <a:cubicBezTo>
                    <a:pt x="2736" y="1869"/>
                    <a:pt x="2903" y="2102"/>
                    <a:pt x="2969" y="2369"/>
                  </a:cubicBezTo>
                  <a:cubicBezTo>
                    <a:pt x="3000" y="2614"/>
                    <a:pt x="2805" y="2944"/>
                    <a:pt x="2566" y="2944"/>
                  </a:cubicBezTo>
                  <a:cubicBezTo>
                    <a:pt x="2545" y="2944"/>
                    <a:pt x="2524" y="2941"/>
                    <a:pt x="2502" y="2936"/>
                  </a:cubicBezTo>
                  <a:cubicBezTo>
                    <a:pt x="2202" y="2869"/>
                    <a:pt x="2135" y="2636"/>
                    <a:pt x="1935" y="2469"/>
                  </a:cubicBezTo>
                  <a:cubicBezTo>
                    <a:pt x="1671" y="2258"/>
                    <a:pt x="1155" y="2177"/>
                    <a:pt x="723" y="2177"/>
                  </a:cubicBezTo>
                  <a:cubicBezTo>
                    <a:pt x="336" y="2177"/>
                    <a:pt x="16" y="2241"/>
                    <a:pt x="1" y="2336"/>
                  </a:cubicBezTo>
                  <a:cubicBezTo>
                    <a:pt x="234" y="3403"/>
                    <a:pt x="1135" y="4237"/>
                    <a:pt x="2236" y="4404"/>
                  </a:cubicBezTo>
                  <a:cubicBezTo>
                    <a:pt x="2419" y="4437"/>
                    <a:pt x="2611" y="4437"/>
                    <a:pt x="2803" y="4437"/>
                  </a:cubicBezTo>
                  <a:cubicBezTo>
                    <a:pt x="2994" y="4437"/>
                    <a:pt x="3186" y="4437"/>
                    <a:pt x="3370" y="4471"/>
                  </a:cubicBezTo>
                  <a:cubicBezTo>
                    <a:pt x="3670" y="4571"/>
                    <a:pt x="4003" y="4604"/>
                    <a:pt x="4304" y="4671"/>
                  </a:cubicBezTo>
                  <a:lnTo>
                    <a:pt x="4404" y="1235"/>
                  </a:lnTo>
                  <a:cubicBezTo>
                    <a:pt x="4204" y="801"/>
                    <a:pt x="3837" y="501"/>
                    <a:pt x="3403" y="301"/>
                  </a:cubicBezTo>
                  <a:cubicBezTo>
                    <a:pt x="2869" y="101"/>
                    <a:pt x="2302" y="1"/>
                    <a:pt x="1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3039;p44">
              <a:extLst>
                <a:ext uri="{FF2B5EF4-FFF2-40B4-BE49-F238E27FC236}">
                  <a16:creationId xmlns:a16="http://schemas.microsoft.com/office/drawing/2014/main" id="{94252A13-E162-4A1E-9B17-7367CC96F6FB}"/>
                </a:ext>
              </a:extLst>
            </p:cNvPr>
            <p:cNvSpPr/>
            <p:nvPr/>
          </p:nvSpPr>
          <p:spPr>
            <a:xfrm>
              <a:off x="6072507" y="3866133"/>
              <a:ext cx="1619" cy="1074"/>
            </a:xfrm>
            <a:custGeom>
              <a:avLst/>
              <a:gdLst/>
              <a:ahLst/>
              <a:cxnLst/>
              <a:rect l="l" t="t" r="r" b="b"/>
              <a:pathLst>
                <a:path w="101" h="67" extrusionOk="0">
                  <a:moveTo>
                    <a:pt x="0" y="0"/>
                  </a:moveTo>
                  <a:lnTo>
                    <a:pt x="0" y="0"/>
                  </a:lnTo>
                  <a:cubicBezTo>
                    <a:pt x="33" y="34"/>
                    <a:pt x="67" y="67"/>
                    <a:pt x="100" y="67"/>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3040;p44">
              <a:extLst>
                <a:ext uri="{FF2B5EF4-FFF2-40B4-BE49-F238E27FC236}">
                  <a16:creationId xmlns:a16="http://schemas.microsoft.com/office/drawing/2014/main" id="{7C0AB7A0-144D-45B8-9A49-A139F5894A31}"/>
                </a:ext>
              </a:extLst>
            </p:cNvPr>
            <p:cNvSpPr/>
            <p:nvPr/>
          </p:nvSpPr>
          <p:spPr>
            <a:xfrm>
              <a:off x="5944211" y="3628258"/>
              <a:ext cx="41168" cy="47931"/>
            </a:xfrm>
            <a:custGeom>
              <a:avLst/>
              <a:gdLst/>
              <a:ahLst/>
              <a:cxnLst/>
              <a:rect l="l" t="t" r="r" b="b"/>
              <a:pathLst>
                <a:path w="2569" h="2991" extrusionOk="0">
                  <a:moveTo>
                    <a:pt x="1510" y="0"/>
                  </a:moveTo>
                  <a:cubicBezTo>
                    <a:pt x="1394" y="0"/>
                    <a:pt x="1279" y="11"/>
                    <a:pt x="1168" y="34"/>
                  </a:cubicBezTo>
                  <a:cubicBezTo>
                    <a:pt x="801" y="67"/>
                    <a:pt x="467" y="267"/>
                    <a:pt x="234" y="534"/>
                  </a:cubicBezTo>
                  <a:cubicBezTo>
                    <a:pt x="34" y="834"/>
                    <a:pt x="0" y="1234"/>
                    <a:pt x="167" y="1568"/>
                  </a:cubicBezTo>
                  <a:cubicBezTo>
                    <a:pt x="301" y="1835"/>
                    <a:pt x="567" y="2068"/>
                    <a:pt x="534" y="2335"/>
                  </a:cubicBezTo>
                  <a:cubicBezTo>
                    <a:pt x="467" y="2435"/>
                    <a:pt x="434" y="2569"/>
                    <a:pt x="367" y="2669"/>
                  </a:cubicBezTo>
                  <a:cubicBezTo>
                    <a:pt x="367" y="2669"/>
                    <a:pt x="367" y="2702"/>
                    <a:pt x="367" y="2735"/>
                  </a:cubicBezTo>
                  <a:cubicBezTo>
                    <a:pt x="334" y="2836"/>
                    <a:pt x="367" y="2902"/>
                    <a:pt x="434" y="2969"/>
                  </a:cubicBezTo>
                  <a:cubicBezTo>
                    <a:pt x="457" y="2984"/>
                    <a:pt x="482" y="2991"/>
                    <a:pt x="510" y="2991"/>
                  </a:cubicBezTo>
                  <a:cubicBezTo>
                    <a:pt x="606" y="2991"/>
                    <a:pt x="723" y="2913"/>
                    <a:pt x="801" y="2836"/>
                  </a:cubicBezTo>
                  <a:lnTo>
                    <a:pt x="934" y="2702"/>
                  </a:lnTo>
                  <a:lnTo>
                    <a:pt x="1802" y="1835"/>
                  </a:lnTo>
                  <a:cubicBezTo>
                    <a:pt x="2068" y="1635"/>
                    <a:pt x="2302" y="1334"/>
                    <a:pt x="2435" y="1034"/>
                  </a:cubicBezTo>
                  <a:cubicBezTo>
                    <a:pt x="2569" y="701"/>
                    <a:pt x="2469" y="334"/>
                    <a:pt x="2202" y="134"/>
                  </a:cubicBezTo>
                  <a:cubicBezTo>
                    <a:pt x="1980" y="45"/>
                    <a:pt x="1742" y="0"/>
                    <a:pt x="1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3041;p44">
              <a:extLst>
                <a:ext uri="{FF2B5EF4-FFF2-40B4-BE49-F238E27FC236}">
                  <a16:creationId xmlns:a16="http://schemas.microsoft.com/office/drawing/2014/main" id="{0867E339-DFC2-4B31-B87A-215C6A11FF74}"/>
                </a:ext>
              </a:extLst>
            </p:cNvPr>
            <p:cNvSpPr/>
            <p:nvPr/>
          </p:nvSpPr>
          <p:spPr>
            <a:xfrm>
              <a:off x="5978953" y="3629861"/>
              <a:ext cx="1090" cy="545"/>
            </a:xfrm>
            <a:custGeom>
              <a:avLst/>
              <a:gdLst/>
              <a:ahLst/>
              <a:cxnLst/>
              <a:rect l="l" t="t" r="r" b="b"/>
              <a:pathLst>
                <a:path w="68" h="34" extrusionOk="0">
                  <a:moveTo>
                    <a:pt x="1" y="0"/>
                  </a:moveTo>
                  <a:lnTo>
                    <a:pt x="34" y="34"/>
                  </a:lnTo>
                  <a:lnTo>
                    <a:pt x="67" y="34"/>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3042;p44">
              <a:extLst>
                <a:ext uri="{FF2B5EF4-FFF2-40B4-BE49-F238E27FC236}">
                  <a16:creationId xmlns:a16="http://schemas.microsoft.com/office/drawing/2014/main" id="{C4A934E2-3E7A-4988-BAD0-1386804C5ADA}"/>
                </a:ext>
              </a:extLst>
            </p:cNvPr>
            <p:cNvSpPr/>
            <p:nvPr/>
          </p:nvSpPr>
          <p:spPr>
            <a:xfrm>
              <a:off x="5996596" y="3621416"/>
              <a:ext cx="68972" cy="90285"/>
            </a:xfrm>
            <a:custGeom>
              <a:avLst/>
              <a:gdLst/>
              <a:ahLst/>
              <a:cxnLst/>
              <a:rect l="l" t="t" r="r" b="b"/>
              <a:pathLst>
                <a:path w="4304" h="5634" extrusionOk="0">
                  <a:moveTo>
                    <a:pt x="1741" y="1"/>
                  </a:moveTo>
                  <a:cubicBezTo>
                    <a:pt x="1580" y="1"/>
                    <a:pt x="1419" y="31"/>
                    <a:pt x="1268" y="94"/>
                  </a:cubicBezTo>
                  <a:cubicBezTo>
                    <a:pt x="801" y="294"/>
                    <a:pt x="667" y="861"/>
                    <a:pt x="567" y="1361"/>
                  </a:cubicBezTo>
                  <a:lnTo>
                    <a:pt x="134" y="3463"/>
                  </a:lnTo>
                  <a:cubicBezTo>
                    <a:pt x="0" y="3930"/>
                    <a:pt x="0" y="4397"/>
                    <a:pt x="134" y="4830"/>
                  </a:cubicBezTo>
                  <a:cubicBezTo>
                    <a:pt x="419" y="5337"/>
                    <a:pt x="945" y="5633"/>
                    <a:pt x="1511" y="5633"/>
                  </a:cubicBezTo>
                  <a:cubicBezTo>
                    <a:pt x="1541" y="5633"/>
                    <a:pt x="1571" y="5633"/>
                    <a:pt x="1601" y="5631"/>
                  </a:cubicBezTo>
                  <a:cubicBezTo>
                    <a:pt x="2169" y="5564"/>
                    <a:pt x="2736" y="5364"/>
                    <a:pt x="3203" y="4997"/>
                  </a:cubicBezTo>
                  <a:cubicBezTo>
                    <a:pt x="3636" y="4764"/>
                    <a:pt x="3970" y="4397"/>
                    <a:pt x="4137" y="3963"/>
                  </a:cubicBezTo>
                  <a:cubicBezTo>
                    <a:pt x="4303" y="3496"/>
                    <a:pt x="4037" y="2996"/>
                    <a:pt x="3570" y="2862"/>
                  </a:cubicBezTo>
                  <a:cubicBezTo>
                    <a:pt x="3236" y="2862"/>
                    <a:pt x="2902" y="2996"/>
                    <a:pt x="2669" y="3196"/>
                  </a:cubicBezTo>
                  <a:cubicBezTo>
                    <a:pt x="2495" y="3292"/>
                    <a:pt x="2288" y="3367"/>
                    <a:pt x="2098" y="3367"/>
                  </a:cubicBezTo>
                  <a:cubicBezTo>
                    <a:pt x="1961" y="3367"/>
                    <a:pt x="1833" y="3327"/>
                    <a:pt x="1735" y="3229"/>
                  </a:cubicBezTo>
                  <a:cubicBezTo>
                    <a:pt x="1501" y="2996"/>
                    <a:pt x="1635" y="2495"/>
                    <a:pt x="1935" y="2262"/>
                  </a:cubicBezTo>
                  <a:cubicBezTo>
                    <a:pt x="2235" y="2028"/>
                    <a:pt x="2602" y="1928"/>
                    <a:pt x="2936" y="1728"/>
                  </a:cubicBezTo>
                  <a:cubicBezTo>
                    <a:pt x="3269" y="1528"/>
                    <a:pt x="3536" y="1128"/>
                    <a:pt x="3336" y="794"/>
                  </a:cubicBezTo>
                  <a:lnTo>
                    <a:pt x="3169" y="761"/>
                  </a:lnTo>
                  <a:cubicBezTo>
                    <a:pt x="2802" y="594"/>
                    <a:pt x="2869" y="461"/>
                    <a:pt x="2502" y="227"/>
                  </a:cubicBezTo>
                  <a:cubicBezTo>
                    <a:pt x="2274" y="82"/>
                    <a:pt x="2007" y="1"/>
                    <a:pt x="1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3043;p44">
              <a:extLst>
                <a:ext uri="{FF2B5EF4-FFF2-40B4-BE49-F238E27FC236}">
                  <a16:creationId xmlns:a16="http://schemas.microsoft.com/office/drawing/2014/main" id="{14EFD7E0-B5AA-4710-AADD-266573BE2E84}"/>
                </a:ext>
              </a:extLst>
            </p:cNvPr>
            <p:cNvSpPr/>
            <p:nvPr/>
          </p:nvSpPr>
          <p:spPr>
            <a:xfrm>
              <a:off x="6076241" y="3712069"/>
              <a:ext cx="33156" cy="77641"/>
            </a:xfrm>
            <a:custGeom>
              <a:avLst/>
              <a:gdLst/>
              <a:ahLst/>
              <a:cxnLst/>
              <a:rect l="l" t="t" r="r" b="b"/>
              <a:pathLst>
                <a:path w="2069" h="4845" extrusionOk="0">
                  <a:moveTo>
                    <a:pt x="1456" y="0"/>
                  </a:moveTo>
                  <a:cubicBezTo>
                    <a:pt x="1411" y="0"/>
                    <a:pt x="1360" y="2"/>
                    <a:pt x="1301" y="7"/>
                  </a:cubicBezTo>
                  <a:cubicBezTo>
                    <a:pt x="868" y="7"/>
                    <a:pt x="468" y="241"/>
                    <a:pt x="234" y="608"/>
                  </a:cubicBezTo>
                  <a:cubicBezTo>
                    <a:pt x="1" y="1075"/>
                    <a:pt x="234" y="1608"/>
                    <a:pt x="434" y="2042"/>
                  </a:cubicBezTo>
                  <a:cubicBezTo>
                    <a:pt x="734" y="2709"/>
                    <a:pt x="1035" y="3376"/>
                    <a:pt x="1368" y="4010"/>
                  </a:cubicBezTo>
                  <a:cubicBezTo>
                    <a:pt x="1502" y="4310"/>
                    <a:pt x="1668" y="4577"/>
                    <a:pt x="1869" y="4844"/>
                  </a:cubicBezTo>
                  <a:lnTo>
                    <a:pt x="2069" y="41"/>
                  </a:lnTo>
                  <a:lnTo>
                    <a:pt x="2069" y="41"/>
                  </a:lnTo>
                  <a:cubicBezTo>
                    <a:pt x="2020" y="46"/>
                    <a:pt x="1977" y="48"/>
                    <a:pt x="1939" y="48"/>
                  </a:cubicBezTo>
                  <a:cubicBezTo>
                    <a:pt x="1756" y="48"/>
                    <a:pt x="1673" y="0"/>
                    <a:pt x="1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3044;p44">
              <a:extLst>
                <a:ext uri="{FF2B5EF4-FFF2-40B4-BE49-F238E27FC236}">
                  <a16:creationId xmlns:a16="http://schemas.microsoft.com/office/drawing/2014/main" id="{2E323A34-56FE-47A2-BDAE-2217A193EBE9}"/>
                </a:ext>
              </a:extLst>
            </p:cNvPr>
            <p:cNvSpPr/>
            <p:nvPr/>
          </p:nvSpPr>
          <p:spPr>
            <a:xfrm>
              <a:off x="6088532" y="3639620"/>
              <a:ext cx="23541" cy="53331"/>
            </a:xfrm>
            <a:custGeom>
              <a:avLst/>
              <a:gdLst/>
              <a:ahLst/>
              <a:cxnLst/>
              <a:rect l="l" t="t" r="r" b="b"/>
              <a:pathLst>
                <a:path w="1469" h="3328" extrusionOk="0">
                  <a:moveTo>
                    <a:pt x="1118" y="0"/>
                  </a:moveTo>
                  <a:cubicBezTo>
                    <a:pt x="1001" y="0"/>
                    <a:pt x="885" y="8"/>
                    <a:pt x="768" y="25"/>
                  </a:cubicBezTo>
                  <a:cubicBezTo>
                    <a:pt x="434" y="92"/>
                    <a:pt x="134" y="325"/>
                    <a:pt x="34" y="625"/>
                  </a:cubicBezTo>
                  <a:cubicBezTo>
                    <a:pt x="1" y="926"/>
                    <a:pt x="1" y="1259"/>
                    <a:pt x="67" y="1559"/>
                  </a:cubicBezTo>
                  <a:cubicBezTo>
                    <a:pt x="67" y="1793"/>
                    <a:pt x="34" y="2026"/>
                    <a:pt x="34" y="2260"/>
                  </a:cubicBezTo>
                  <a:cubicBezTo>
                    <a:pt x="1" y="2493"/>
                    <a:pt x="67" y="2760"/>
                    <a:pt x="201" y="2927"/>
                  </a:cubicBezTo>
                  <a:cubicBezTo>
                    <a:pt x="401" y="3127"/>
                    <a:pt x="668" y="3227"/>
                    <a:pt x="935" y="3261"/>
                  </a:cubicBezTo>
                  <a:cubicBezTo>
                    <a:pt x="1068" y="3294"/>
                    <a:pt x="1202" y="3294"/>
                    <a:pt x="1335" y="3327"/>
                  </a:cubicBezTo>
                  <a:lnTo>
                    <a:pt x="1468" y="25"/>
                  </a:lnTo>
                  <a:cubicBezTo>
                    <a:pt x="1352" y="8"/>
                    <a:pt x="1235" y="0"/>
                    <a:pt x="1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3045;p44">
              <a:extLst>
                <a:ext uri="{FF2B5EF4-FFF2-40B4-BE49-F238E27FC236}">
                  <a16:creationId xmlns:a16="http://schemas.microsoft.com/office/drawing/2014/main" id="{27CD34A7-EA8F-4C46-9377-CC750569353A}"/>
                </a:ext>
              </a:extLst>
            </p:cNvPr>
            <p:cNvSpPr/>
            <p:nvPr/>
          </p:nvSpPr>
          <p:spPr>
            <a:xfrm>
              <a:off x="5949547" y="3823715"/>
              <a:ext cx="55623" cy="80381"/>
            </a:xfrm>
            <a:custGeom>
              <a:avLst/>
              <a:gdLst/>
              <a:ahLst/>
              <a:cxnLst/>
              <a:rect l="l" t="t" r="r" b="b"/>
              <a:pathLst>
                <a:path w="3471" h="5016" extrusionOk="0">
                  <a:moveTo>
                    <a:pt x="1765" y="0"/>
                  </a:moveTo>
                  <a:cubicBezTo>
                    <a:pt x="1584" y="0"/>
                    <a:pt x="1419" y="82"/>
                    <a:pt x="1302" y="245"/>
                  </a:cubicBezTo>
                  <a:cubicBezTo>
                    <a:pt x="1135" y="512"/>
                    <a:pt x="1335" y="879"/>
                    <a:pt x="1435" y="1213"/>
                  </a:cubicBezTo>
                  <a:cubicBezTo>
                    <a:pt x="1635" y="1847"/>
                    <a:pt x="1268" y="2514"/>
                    <a:pt x="668" y="2714"/>
                  </a:cubicBezTo>
                  <a:cubicBezTo>
                    <a:pt x="563" y="2744"/>
                    <a:pt x="458" y="2760"/>
                    <a:pt x="356" y="2760"/>
                  </a:cubicBezTo>
                  <a:cubicBezTo>
                    <a:pt x="231" y="2760"/>
                    <a:pt x="111" y="2736"/>
                    <a:pt x="1" y="2681"/>
                  </a:cubicBezTo>
                  <a:lnTo>
                    <a:pt x="1" y="2681"/>
                  </a:lnTo>
                  <a:cubicBezTo>
                    <a:pt x="168" y="3514"/>
                    <a:pt x="301" y="4315"/>
                    <a:pt x="435" y="5016"/>
                  </a:cubicBezTo>
                  <a:cubicBezTo>
                    <a:pt x="768" y="4949"/>
                    <a:pt x="1068" y="4849"/>
                    <a:pt x="1335" y="4649"/>
                  </a:cubicBezTo>
                  <a:cubicBezTo>
                    <a:pt x="2069" y="4148"/>
                    <a:pt x="2536" y="3314"/>
                    <a:pt x="3003" y="2514"/>
                  </a:cubicBezTo>
                  <a:cubicBezTo>
                    <a:pt x="3470" y="1847"/>
                    <a:pt x="3303" y="913"/>
                    <a:pt x="2603" y="512"/>
                  </a:cubicBezTo>
                  <a:cubicBezTo>
                    <a:pt x="2436" y="312"/>
                    <a:pt x="2236" y="145"/>
                    <a:pt x="2002" y="45"/>
                  </a:cubicBezTo>
                  <a:cubicBezTo>
                    <a:pt x="1922" y="15"/>
                    <a:pt x="1842" y="0"/>
                    <a:pt x="1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3046;p44">
              <a:extLst>
                <a:ext uri="{FF2B5EF4-FFF2-40B4-BE49-F238E27FC236}">
                  <a16:creationId xmlns:a16="http://schemas.microsoft.com/office/drawing/2014/main" id="{DE9ABEE9-B4A9-4178-AB28-D6E3878DD3F6}"/>
                </a:ext>
              </a:extLst>
            </p:cNvPr>
            <p:cNvSpPr/>
            <p:nvPr/>
          </p:nvSpPr>
          <p:spPr>
            <a:xfrm>
              <a:off x="5939932" y="3811072"/>
              <a:ext cx="17115" cy="28348"/>
            </a:xfrm>
            <a:custGeom>
              <a:avLst/>
              <a:gdLst/>
              <a:ahLst/>
              <a:cxnLst/>
              <a:rect l="l" t="t" r="r" b="b"/>
              <a:pathLst>
                <a:path w="1068" h="1769" extrusionOk="0">
                  <a:moveTo>
                    <a:pt x="0" y="0"/>
                  </a:moveTo>
                  <a:cubicBezTo>
                    <a:pt x="101" y="601"/>
                    <a:pt x="201" y="1201"/>
                    <a:pt x="301" y="1768"/>
                  </a:cubicBezTo>
                  <a:cubicBezTo>
                    <a:pt x="634" y="1301"/>
                    <a:pt x="1068" y="901"/>
                    <a:pt x="1001" y="367"/>
                  </a:cubicBezTo>
                  <a:cubicBezTo>
                    <a:pt x="701" y="167"/>
                    <a:pt x="367" y="3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3047;p44">
              <a:extLst>
                <a:ext uri="{FF2B5EF4-FFF2-40B4-BE49-F238E27FC236}">
                  <a16:creationId xmlns:a16="http://schemas.microsoft.com/office/drawing/2014/main" id="{179B570A-54F4-4FF7-AF5F-2370BDAEEDED}"/>
                </a:ext>
              </a:extLst>
            </p:cNvPr>
            <p:cNvSpPr/>
            <p:nvPr/>
          </p:nvSpPr>
          <p:spPr>
            <a:xfrm>
              <a:off x="5985363" y="3726395"/>
              <a:ext cx="78603" cy="86888"/>
            </a:xfrm>
            <a:custGeom>
              <a:avLst/>
              <a:gdLst/>
              <a:ahLst/>
              <a:cxnLst/>
              <a:rect l="l" t="t" r="r" b="b"/>
              <a:pathLst>
                <a:path w="4905" h="5422" extrusionOk="0">
                  <a:moveTo>
                    <a:pt x="3141" y="1"/>
                  </a:moveTo>
                  <a:cubicBezTo>
                    <a:pt x="3006" y="1"/>
                    <a:pt x="2871" y="17"/>
                    <a:pt x="2736" y="47"/>
                  </a:cubicBezTo>
                  <a:cubicBezTo>
                    <a:pt x="2002" y="181"/>
                    <a:pt x="1168" y="347"/>
                    <a:pt x="668" y="881"/>
                  </a:cubicBezTo>
                  <a:cubicBezTo>
                    <a:pt x="1" y="1615"/>
                    <a:pt x="34" y="2716"/>
                    <a:pt x="368" y="3650"/>
                  </a:cubicBezTo>
                  <a:cubicBezTo>
                    <a:pt x="434" y="3917"/>
                    <a:pt x="535" y="4117"/>
                    <a:pt x="735" y="4317"/>
                  </a:cubicBezTo>
                  <a:cubicBezTo>
                    <a:pt x="855" y="4437"/>
                    <a:pt x="999" y="4497"/>
                    <a:pt x="1145" y="4497"/>
                  </a:cubicBezTo>
                  <a:cubicBezTo>
                    <a:pt x="1243" y="4497"/>
                    <a:pt x="1342" y="4470"/>
                    <a:pt x="1435" y="4417"/>
                  </a:cubicBezTo>
                  <a:cubicBezTo>
                    <a:pt x="1702" y="4217"/>
                    <a:pt x="1769" y="3850"/>
                    <a:pt x="1669" y="3550"/>
                  </a:cubicBezTo>
                  <a:cubicBezTo>
                    <a:pt x="1535" y="3250"/>
                    <a:pt x="1469" y="2916"/>
                    <a:pt x="1502" y="2582"/>
                  </a:cubicBezTo>
                  <a:cubicBezTo>
                    <a:pt x="1608" y="2210"/>
                    <a:pt x="1926" y="1965"/>
                    <a:pt x="2287" y="1965"/>
                  </a:cubicBezTo>
                  <a:cubicBezTo>
                    <a:pt x="2379" y="1965"/>
                    <a:pt x="2474" y="1981"/>
                    <a:pt x="2569" y="2015"/>
                  </a:cubicBezTo>
                  <a:cubicBezTo>
                    <a:pt x="3003" y="2182"/>
                    <a:pt x="3270" y="2582"/>
                    <a:pt x="3303" y="3049"/>
                  </a:cubicBezTo>
                  <a:cubicBezTo>
                    <a:pt x="3303" y="3483"/>
                    <a:pt x="3103" y="3917"/>
                    <a:pt x="2736" y="4250"/>
                  </a:cubicBezTo>
                  <a:cubicBezTo>
                    <a:pt x="2569" y="4450"/>
                    <a:pt x="2336" y="4617"/>
                    <a:pt x="2336" y="4851"/>
                  </a:cubicBezTo>
                  <a:cubicBezTo>
                    <a:pt x="2336" y="5184"/>
                    <a:pt x="2703" y="5351"/>
                    <a:pt x="3003" y="5384"/>
                  </a:cubicBezTo>
                  <a:cubicBezTo>
                    <a:pt x="3161" y="5409"/>
                    <a:pt x="3322" y="5422"/>
                    <a:pt x="3482" y="5422"/>
                  </a:cubicBezTo>
                  <a:cubicBezTo>
                    <a:pt x="3964" y="5422"/>
                    <a:pt x="4446" y="5309"/>
                    <a:pt x="4871" y="5084"/>
                  </a:cubicBezTo>
                  <a:cubicBezTo>
                    <a:pt x="4904" y="4484"/>
                    <a:pt x="4070" y="4184"/>
                    <a:pt x="4037" y="3616"/>
                  </a:cubicBezTo>
                  <a:cubicBezTo>
                    <a:pt x="4037" y="3283"/>
                    <a:pt x="4304" y="3016"/>
                    <a:pt x="4437" y="2716"/>
                  </a:cubicBezTo>
                  <a:cubicBezTo>
                    <a:pt x="4671" y="2149"/>
                    <a:pt x="4437" y="1515"/>
                    <a:pt x="4204" y="915"/>
                  </a:cubicBezTo>
                  <a:cubicBezTo>
                    <a:pt x="4137" y="581"/>
                    <a:pt x="3904" y="281"/>
                    <a:pt x="3637" y="81"/>
                  </a:cubicBezTo>
                  <a:cubicBezTo>
                    <a:pt x="3471" y="26"/>
                    <a:pt x="3306" y="1"/>
                    <a:pt x="3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3048;p44">
              <a:extLst>
                <a:ext uri="{FF2B5EF4-FFF2-40B4-BE49-F238E27FC236}">
                  <a16:creationId xmlns:a16="http://schemas.microsoft.com/office/drawing/2014/main" id="{7C2502B0-C527-4A08-B627-78A8150F4DE7}"/>
                </a:ext>
              </a:extLst>
            </p:cNvPr>
            <p:cNvSpPr/>
            <p:nvPr/>
          </p:nvSpPr>
          <p:spPr>
            <a:xfrm>
              <a:off x="5929243" y="3736972"/>
              <a:ext cx="44373" cy="55607"/>
            </a:xfrm>
            <a:custGeom>
              <a:avLst/>
              <a:gdLst/>
              <a:ahLst/>
              <a:cxnLst/>
              <a:rect l="l" t="t" r="r" b="b"/>
              <a:pathLst>
                <a:path w="2769" h="3470" extrusionOk="0">
                  <a:moveTo>
                    <a:pt x="1185" y="0"/>
                  </a:moveTo>
                  <a:cubicBezTo>
                    <a:pt x="781" y="0"/>
                    <a:pt x="370" y="96"/>
                    <a:pt x="0" y="255"/>
                  </a:cubicBezTo>
                  <a:lnTo>
                    <a:pt x="200" y="1422"/>
                  </a:lnTo>
                  <a:cubicBezTo>
                    <a:pt x="267" y="1522"/>
                    <a:pt x="301" y="1622"/>
                    <a:pt x="367" y="1722"/>
                  </a:cubicBezTo>
                  <a:cubicBezTo>
                    <a:pt x="467" y="2022"/>
                    <a:pt x="534" y="2289"/>
                    <a:pt x="567" y="2590"/>
                  </a:cubicBezTo>
                  <a:cubicBezTo>
                    <a:pt x="634" y="2956"/>
                    <a:pt x="834" y="3257"/>
                    <a:pt x="1134" y="3423"/>
                  </a:cubicBezTo>
                  <a:cubicBezTo>
                    <a:pt x="1227" y="3454"/>
                    <a:pt x="1321" y="3469"/>
                    <a:pt x="1414" y="3469"/>
                  </a:cubicBezTo>
                  <a:cubicBezTo>
                    <a:pt x="1725" y="3469"/>
                    <a:pt x="2022" y="3305"/>
                    <a:pt x="2202" y="3023"/>
                  </a:cubicBezTo>
                  <a:cubicBezTo>
                    <a:pt x="2435" y="2690"/>
                    <a:pt x="2569" y="2289"/>
                    <a:pt x="2636" y="1856"/>
                  </a:cubicBezTo>
                  <a:cubicBezTo>
                    <a:pt x="2769" y="1422"/>
                    <a:pt x="2736" y="955"/>
                    <a:pt x="2535" y="555"/>
                  </a:cubicBezTo>
                  <a:cubicBezTo>
                    <a:pt x="2269" y="221"/>
                    <a:pt x="1902" y="21"/>
                    <a:pt x="1501" y="21"/>
                  </a:cubicBezTo>
                  <a:cubicBezTo>
                    <a:pt x="1397" y="7"/>
                    <a:pt x="1291" y="0"/>
                    <a:pt x="1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3049;p44">
              <a:extLst>
                <a:ext uri="{FF2B5EF4-FFF2-40B4-BE49-F238E27FC236}">
                  <a16:creationId xmlns:a16="http://schemas.microsoft.com/office/drawing/2014/main" id="{83C11C34-4227-411F-8366-4217EF6A54C4}"/>
                </a:ext>
              </a:extLst>
            </p:cNvPr>
            <p:cNvSpPr/>
            <p:nvPr/>
          </p:nvSpPr>
          <p:spPr>
            <a:xfrm>
              <a:off x="6026531" y="3833987"/>
              <a:ext cx="38508" cy="33957"/>
            </a:xfrm>
            <a:custGeom>
              <a:avLst/>
              <a:gdLst/>
              <a:ahLst/>
              <a:cxnLst/>
              <a:rect l="l" t="t" r="r" b="b"/>
              <a:pathLst>
                <a:path w="2403" h="2119" extrusionOk="0">
                  <a:moveTo>
                    <a:pt x="930" y="0"/>
                  </a:moveTo>
                  <a:cubicBezTo>
                    <a:pt x="765" y="0"/>
                    <a:pt x="595" y="33"/>
                    <a:pt x="434" y="105"/>
                  </a:cubicBezTo>
                  <a:cubicBezTo>
                    <a:pt x="234" y="238"/>
                    <a:pt x="67" y="505"/>
                    <a:pt x="67" y="772"/>
                  </a:cubicBezTo>
                  <a:cubicBezTo>
                    <a:pt x="0" y="1139"/>
                    <a:pt x="67" y="1506"/>
                    <a:pt x="200" y="1873"/>
                  </a:cubicBezTo>
                  <a:cubicBezTo>
                    <a:pt x="234" y="1973"/>
                    <a:pt x="301" y="2040"/>
                    <a:pt x="401" y="2106"/>
                  </a:cubicBezTo>
                  <a:cubicBezTo>
                    <a:pt x="426" y="2115"/>
                    <a:pt x="453" y="2119"/>
                    <a:pt x="480" y="2119"/>
                  </a:cubicBezTo>
                  <a:cubicBezTo>
                    <a:pt x="561" y="2119"/>
                    <a:pt x="642" y="2081"/>
                    <a:pt x="667" y="2006"/>
                  </a:cubicBezTo>
                  <a:lnTo>
                    <a:pt x="667" y="2106"/>
                  </a:lnTo>
                  <a:cubicBezTo>
                    <a:pt x="667" y="1873"/>
                    <a:pt x="834" y="1673"/>
                    <a:pt x="1068" y="1606"/>
                  </a:cubicBezTo>
                  <a:cubicBezTo>
                    <a:pt x="1301" y="1539"/>
                    <a:pt x="1535" y="1506"/>
                    <a:pt x="1768" y="1472"/>
                  </a:cubicBezTo>
                  <a:cubicBezTo>
                    <a:pt x="2002" y="1439"/>
                    <a:pt x="2235" y="1306"/>
                    <a:pt x="2335" y="1106"/>
                  </a:cubicBezTo>
                  <a:cubicBezTo>
                    <a:pt x="2402" y="1005"/>
                    <a:pt x="2402" y="905"/>
                    <a:pt x="2369" y="805"/>
                  </a:cubicBezTo>
                  <a:cubicBezTo>
                    <a:pt x="2335" y="639"/>
                    <a:pt x="2235" y="472"/>
                    <a:pt x="2135" y="372"/>
                  </a:cubicBezTo>
                  <a:cubicBezTo>
                    <a:pt x="1902" y="205"/>
                    <a:pt x="1635" y="105"/>
                    <a:pt x="1335" y="71"/>
                  </a:cubicBezTo>
                  <a:cubicBezTo>
                    <a:pt x="1211" y="25"/>
                    <a:pt x="1073" y="0"/>
                    <a:pt x="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3050;p44">
              <a:extLst>
                <a:ext uri="{FF2B5EF4-FFF2-40B4-BE49-F238E27FC236}">
                  <a16:creationId xmlns:a16="http://schemas.microsoft.com/office/drawing/2014/main" id="{DDBB2F97-FEA9-4D86-9CB9-B7C9F0E07834}"/>
                </a:ext>
              </a:extLst>
            </p:cNvPr>
            <p:cNvSpPr/>
            <p:nvPr/>
          </p:nvSpPr>
          <p:spPr>
            <a:xfrm>
              <a:off x="6595819" y="3800912"/>
              <a:ext cx="30496" cy="36906"/>
            </a:xfrm>
            <a:custGeom>
              <a:avLst/>
              <a:gdLst/>
              <a:ahLst/>
              <a:cxnLst/>
              <a:rect l="l" t="t" r="r" b="b"/>
              <a:pathLst>
                <a:path w="1903" h="2303" extrusionOk="0">
                  <a:moveTo>
                    <a:pt x="1568" y="1"/>
                  </a:moveTo>
                  <a:cubicBezTo>
                    <a:pt x="1168" y="167"/>
                    <a:pt x="801" y="434"/>
                    <a:pt x="568" y="801"/>
                  </a:cubicBezTo>
                  <a:cubicBezTo>
                    <a:pt x="268" y="1268"/>
                    <a:pt x="101" y="1769"/>
                    <a:pt x="1" y="2302"/>
                  </a:cubicBezTo>
                  <a:lnTo>
                    <a:pt x="101" y="2135"/>
                  </a:lnTo>
                  <a:cubicBezTo>
                    <a:pt x="160" y="2046"/>
                    <a:pt x="273" y="1930"/>
                    <a:pt x="368" y="1930"/>
                  </a:cubicBezTo>
                  <a:cubicBezTo>
                    <a:pt x="379" y="1930"/>
                    <a:pt x="390" y="1932"/>
                    <a:pt x="401" y="1935"/>
                  </a:cubicBezTo>
                  <a:cubicBezTo>
                    <a:pt x="501" y="1969"/>
                    <a:pt x="568" y="2035"/>
                    <a:pt x="568" y="2135"/>
                  </a:cubicBezTo>
                  <a:cubicBezTo>
                    <a:pt x="701" y="1969"/>
                    <a:pt x="868" y="1835"/>
                    <a:pt x="1035" y="1702"/>
                  </a:cubicBezTo>
                  <a:cubicBezTo>
                    <a:pt x="1174" y="1563"/>
                    <a:pt x="1336" y="1493"/>
                    <a:pt x="1521" y="1493"/>
                  </a:cubicBezTo>
                  <a:cubicBezTo>
                    <a:pt x="1558" y="1493"/>
                    <a:pt x="1596" y="1496"/>
                    <a:pt x="1635" y="1502"/>
                  </a:cubicBezTo>
                  <a:cubicBezTo>
                    <a:pt x="1802" y="1568"/>
                    <a:pt x="1902" y="1735"/>
                    <a:pt x="1802" y="1902"/>
                  </a:cubicBezTo>
                  <a:lnTo>
                    <a:pt x="1902" y="1869"/>
                  </a:lnTo>
                  <a:cubicBezTo>
                    <a:pt x="1802" y="1268"/>
                    <a:pt x="1669" y="668"/>
                    <a:pt x="1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3051;p44">
              <a:extLst>
                <a:ext uri="{FF2B5EF4-FFF2-40B4-BE49-F238E27FC236}">
                  <a16:creationId xmlns:a16="http://schemas.microsoft.com/office/drawing/2014/main" id="{9B7E8CE4-3B45-461C-956B-73CB971BA807}"/>
                </a:ext>
              </a:extLst>
            </p:cNvPr>
            <p:cNvSpPr/>
            <p:nvPr/>
          </p:nvSpPr>
          <p:spPr>
            <a:xfrm>
              <a:off x="6623623" y="3831375"/>
              <a:ext cx="1074" cy="1090"/>
            </a:xfrm>
            <a:custGeom>
              <a:avLst/>
              <a:gdLst/>
              <a:ahLst/>
              <a:cxnLst/>
              <a:rect l="l" t="t" r="r" b="b"/>
              <a:pathLst>
                <a:path w="67" h="68" extrusionOk="0">
                  <a:moveTo>
                    <a:pt x="67" y="1"/>
                  </a:moveTo>
                  <a:lnTo>
                    <a:pt x="0" y="68"/>
                  </a:lnTo>
                  <a:cubicBezTo>
                    <a:pt x="34" y="34"/>
                    <a:pt x="67" y="34"/>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3052;p44">
              <a:extLst>
                <a:ext uri="{FF2B5EF4-FFF2-40B4-BE49-F238E27FC236}">
                  <a16:creationId xmlns:a16="http://schemas.microsoft.com/office/drawing/2014/main" id="{22DFFB67-9E10-4876-AAE4-572ABE5D0C8B}"/>
                </a:ext>
              </a:extLst>
            </p:cNvPr>
            <p:cNvSpPr/>
            <p:nvPr/>
          </p:nvSpPr>
          <p:spPr>
            <a:xfrm>
              <a:off x="6626299" y="3852769"/>
              <a:ext cx="6955" cy="20320"/>
            </a:xfrm>
            <a:custGeom>
              <a:avLst/>
              <a:gdLst/>
              <a:ahLst/>
              <a:cxnLst/>
              <a:rect l="l" t="t" r="r" b="b"/>
              <a:pathLst>
                <a:path w="434" h="1268" extrusionOk="0">
                  <a:moveTo>
                    <a:pt x="234" y="0"/>
                  </a:moveTo>
                  <a:cubicBezTo>
                    <a:pt x="33" y="567"/>
                    <a:pt x="0" y="1234"/>
                    <a:pt x="100" y="1268"/>
                  </a:cubicBezTo>
                  <a:cubicBezTo>
                    <a:pt x="234" y="1268"/>
                    <a:pt x="334" y="1268"/>
                    <a:pt x="434" y="1234"/>
                  </a:cubicBezTo>
                  <a:cubicBezTo>
                    <a:pt x="400" y="868"/>
                    <a:pt x="300" y="467"/>
                    <a:pt x="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3053;p44">
              <a:extLst>
                <a:ext uri="{FF2B5EF4-FFF2-40B4-BE49-F238E27FC236}">
                  <a16:creationId xmlns:a16="http://schemas.microsoft.com/office/drawing/2014/main" id="{0038179A-30A0-40D0-8C50-15CF43184E87}"/>
                </a:ext>
              </a:extLst>
            </p:cNvPr>
            <p:cNvSpPr/>
            <p:nvPr/>
          </p:nvSpPr>
          <p:spPr>
            <a:xfrm>
              <a:off x="6434928" y="3678497"/>
              <a:ext cx="1074" cy="561"/>
            </a:xfrm>
            <a:custGeom>
              <a:avLst/>
              <a:gdLst/>
              <a:ahLst/>
              <a:cxnLst/>
              <a:rect l="l" t="t" r="r" b="b"/>
              <a:pathLst>
                <a:path w="67" h="35" extrusionOk="0">
                  <a:moveTo>
                    <a:pt x="0" y="1"/>
                  </a:moveTo>
                  <a:lnTo>
                    <a:pt x="67" y="34"/>
                  </a:lnTo>
                  <a:cubicBezTo>
                    <a:pt x="67" y="34"/>
                    <a:pt x="34"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3054;p44">
              <a:extLst>
                <a:ext uri="{FF2B5EF4-FFF2-40B4-BE49-F238E27FC236}">
                  <a16:creationId xmlns:a16="http://schemas.microsoft.com/office/drawing/2014/main" id="{4248B8C2-000D-4A6B-84EC-A504D079131F}"/>
                </a:ext>
              </a:extLst>
            </p:cNvPr>
            <p:cNvSpPr/>
            <p:nvPr/>
          </p:nvSpPr>
          <p:spPr>
            <a:xfrm>
              <a:off x="6412477" y="3634893"/>
              <a:ext cx="59341" cy="69276"/>
            </a:xfrm>
            <a:custGeom>
              <a:avLst/>
              <a:gdLst/>
              <a:ahLst/>
              <a:cxnLst/>
              <a:rect l="l" t="t" r="r" b="b"/>
              <a:pathLst>
                <a:path w="3703" h="4323" extrusionOk="0">
                  <a:moveTo>
                    <a:pt x="1320" y="1"/>
                  </a:moveTo>
                  <a:cubicBezTo>
                    <a:pt x="1214" y="1"/>
                    <a:pt x="1108" y="7"/>
                    <a:pt x="1001" y="20"/>
                  </a:cubicBezTo>
                  <a:cubicBezTo>
                    <a:pt x="667" y="53"/>
                    <a:pt x="334" y="187"/>
                    <a:pt x="0" y="220"/>
                  </a:cubicBezTo>
                  <a:cubicBezTo>
                    <a:pt x="434" y="1488"/>
                    <a:pt x="834" y="2889"/>
                    <a:pt x="1301" y="4323"/>
                  </a:cubicBezTo>
                  <a:cubicBezTo>
                    <a:pt x="1735" y="4323"/>
                    <a:pt x="2168" y="4290"/>
                    <a:pt x="2602" y="4156"/>
                  </a:cubicBezTo>
                  <a:cubicBezTo>
                    <a:pt x="2435" y="4089"/>
                    <a:pt x="2302" y="3989"/>
                    <a:pt x="2235" y="3823"/>
                  </a:cubicBezTo>
                  <a:cubicBezTo>
                    <a:pt x="2002" y="3722"/>
                    <a:pt x="1735" y="3622"/>
                    <a:pt x="1501" y="3489"/>
                  </a:cubicBezTo>
                  <a:cubicBezTo>
                    <a:pt x="1268" y="3389"/>
                    <a:pt x="1101" y="3255"/>
                    <a:pt x="1068" y="3055"/>
                  </a:cubicBezTo>
                  <a:cubicBezTo>
                    <a:pt x="1034" y="2855"/>
                    <a:pt x="1201" y="2722"/>
                    <a:pt x="1368" y="2722"/>
                  </a:cubicBezTo>
                  <a:cubicBezTo>
                    <a:pt x="1134" y="2622"/>
                    <a:pt x="934" y="2422"/>
                    <a:pt x="834" y="2188"/>
                  </a:cubicBezTo>
                  <a:cubicBezTo>
                    <a:pt x="701" y="1921"/>
                    <a:pt x="834" y="1554"/>
                    <a:pt x="1134" y="1521"/>
                  </a:cubicBezTo>
                  <a:cubicBezTo>
                    <a:pt x="1154" y="1519"/>
                    <a:pt x="1173" y="1518"/>
                    <a:pt x="1191" y="1518"/>
                  </a:cubicBezTo>
                  <a:cubicBezTo>
                    <a:pt x="1448" y="1518"/>
                    <a:pt x="1550" y="1728"/>
                    <a:pt x="1768" y="1821"/>
                  </a:cubicBezTo>
                  <a:cubicBezTo>
                    <a:pt x="1897" y="1871"/>
                    <a:pt x="2059" y="1892"/>
                    <a:pt x="2235" y="1892"/>
                  </a:cubicBezTo>
                  <a:cubicBezTo>
                    <a:pt x="2880" y="1892"/>
                    <a:pt x="3703" y="1611"/>
                    <a:pt x="3703" y="1454"/>
                  </a:cubicBezTo>
                  <a:cubicBezTo>
                    <a:pt x="3221" y="551"/>
                    <a:pt x="2304" y="1"/>
                    <a:pt x="13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3055;p44">
              <a:extLst>
                <a:ext uri="{FF2B5EF4-FFF2-40B4-BE49-F238E27FC236}">
                  <a16:creationId xmlns:a16="http://schemas.microsoft.com/office/drawing/2014/main" id="{EA9AF2DD-40DB-47CE-AFCF-74C7F9315B9A}"/>
                </a:ext>
              </a:extLst>
            </p:cNvPr>
            <p:cNvSpPr/>
            <p:nvPr/>
          </p:nvSpPr>
          <p:spPr>
            <a:xfrm>
              <a:off x="6586733" y="3883232"/>
              <a:ext cx="545" cy="16"/>
            </a:xfrm>
            <a:custGeom>
              <a:avLst/>
              <a:gdLst/>
              <a:ahLst/>
              <a:cxnLst/>
              <a:rect l="l" t="t" r="r" b="b"/>
              <a:pathLst>
                <a:path w="34" h="1" extrusionOk="0">
                  <a:moveTo>
                    <a:pt x="34" y="1"/>
                  </a:moveTo>
                  <a:lnTo>
                    <a:pt x="1"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3056;p44">
              <a:extLst>
                <a:ext uri="{FF2B5EF4-FFF2-40B4-BE49-F238E27FC236}">
                  <a16:creationId xmlns:a16="http://schemas.microsoft.com/office/drawing/2014/main" id="{151AD5CF-756E-4DD7-969F-7D1C01811386}"/>
                </a:ext>
              </a:extLst>
            </p:cNvPr>
            <p:cNvSpPr/>
            <p:nvPr/>
          </p:nvSpPr>
          <p:spPr>
            <a:xfrm>
              <a:off x="6578721" y="3831840"/>
              <a:ext cx="39037" cy="51552"/>
            </a:xfrm>
            <a:custGeom>
              <a:avLst/>
              <a:gdLst/>
              <a:ahLst/>
              <a:cxnLst/>
              <a:rect l="l" t="t" r="r" b="b"/>
              <a:pathLst>
                <a:path w="2436" h="3217" extrusionOk="0">
                  <a:moveTo>
                    <a:pt x="1435" y="0"/>
                  </a:moveTo>
                  <a:cubicBezTo>
                    <a:pt x="1340" y="0"/>
                    <a:pt x="1227" y="116"/>
                    <a:pt x="1168" y="205"/>
                  </a:cubicBezTo>
                  <a:lnTo>
                    <a:pt x="1068" y="372"/>
                  </a:lnTo>
                  <a:lnTo>
                    <a:pt x="434" y="1440"/>
                  </a:lnTo>
                  <a:cubicBezTo>
                    <a:pt x="234" y="1707"/>
                    <a:pt x="100" y="2040"/>
                    <a:pt x="67" y="2374"/>
                  </a:cubicBezTo>
                  <a:cubicBezTo>
                    <a:pt x="0" y="2741"/>
                    <a:pt x="200" y="3074"/>
                    <a:pt x="501" y="3208"/>
                  </a:cubicBezTo>
                  <a:cubicBezTo>
                    <a:pt x="564" y="3213"/>
                    <a:pt x="627" y="3216"/>
                    <a:pt x="689" y="3216"/>
                  </a:cubicBezTo>
                  <a:cubicBezTo>
                    <a:pt x="991" y="3216"/>
                    <a:pt x="1286" y="3151"/>
                    <a:pt x="1535" y="3041"/>
                  </a:cubicBezTo>
                  <a:cubicBezTo>
                    <a:pt x="1868" y="2907"/>
                    <a:pt x="2135" y="2641"/>
                    <a:pt x="2302" y="2307"/>
                  </a:cubicBezTo>
                  <a:cubicBezTo>
                    <a:pt x="2435" y="1940"/>
                    <a:pt x="2369" y="1573"/>
                    <a:pt x="2102" y="1273"/>
                  </a:cubicBezTo>
                  <a:cubicBezTo>
                    <a:pt x="1902" y="1073"/>
                    <a:pt x="1568" y="939"/>
                    <a:pt x="1568" y="639"/>
                  </a:cubicBezTo>
                  <a:cubicBezTo>
                    <a:pt x="1568" y="539"/>
                    <a:pt x="1601" y="406"/>
                    <a:pt x="1635" y="306"/>
                  </a:cubicBezTo>
                  <a:cubicBezTo>
                    <a:pt x="1635" y="272"/>
                    <a:pt x="1635" y="239"/>
                    <a:pt x="1635" y="205"/>
                  </a:cubicBezTo>
                  <a:cubicBezTo>
                    <a:pt x="1635" y="105"/>
                    <a:pt x="1568" y="39"/>
                    <a:pt x="1468" y="5"/>
                  </a:cubicBezTo>
                  <a:cubicBezTo>
                    <a:pt x="1457" y="2"/>
                    <a:pt x="1446" y="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3057;p44">
              <a:extLst>
                <a:ext uri="{FF2B5EF4-FFF2-40B4-BE49-F238E27FC236}">
                  <a16:creationId xmlns:a16="http://schemas.microsoft.com/office/drawing/2014/main" id="{E65B2F9C-F821-4DED-8187-2702B7858C2E}"/>
                </a:ext>
              </a:extLst>
            </p:cNvPr>
            <p:cNvSpPr/>
            <p:nvPr/>
          </p:nvSpPr>
          <p:spPr>
            <a:xfrm>
              <a:off x="6491657" y="3814004"/>
              <a:ext cx="67834" cy="89948"/>
            </a:xfrm>
            <a:custGeom>
              <a:avLst/>
              <a:gdLst/>
              <a:ahLst/>
              <a:cxnLst/>
              <a:rect l="l" t="t" r="r" b="b"/>
              <a:pathLst>
                <a:path w="4233" h="5613" extrusionOk="0">
                  <a:moveTo>
                    <a:pt x="2589" y="0"/>
                  </a:moveTo>
                  <a:cubicBezTo>
                    <a:pt x="2425" y="0"/>
                    <a:pt x="2258" y="27"/>
                    <a:pt x="2098" y="84"/>
                  </a:cubicBezTo>
                  <a:cubicBezTo>
                    <a:pt x="1530" y="284"/>
                    <a:pt x="1063" y="651"/>
                    <a:pt x="697" y="1085"/>
                  </a:cubicBezTo>
                  <a:cubicBezTo>
                    <a:pt x="330" y="1419"/>
                    <a:pt x="96" y="1886"/>
                    <a:pt x="63" y="2353"/>
                  </a:cubicBezTo>
                  <a:cubicBezTo>
                    <a:pt x="0" y="2852"/>
                    <a:pt x="347" y="3293"/>
                    <a:pt x="774" y="3293"/>
                  </a:cubicBezTo>
                  <a:cubicBezTo>
                    <a:pt x="804" y="3293"/>
                    <a:pt x="833" y="3291"/>
                    <a:pt x="863" y="3287"/>
                  </a:cubicBezTo>
                  <a:cubicBezTo>
                    <a:pt x="1197" y="3253"/>
                    <a:pt x="1430" y="2953"/>
                    <a:pt x="1664" y="2719"/>
                  </a:cubicBezTo>
                  <a:cubicBezTo>
                    <a:pt x="1840" y="2543"/>
                    <a:pt x="2092" y="2405"/>
                    <a:pt x="2334" y="2405"/>
                  </a:cubicBezTo>
                  <a:cubicBezTo>
                    <a:pt x="2413" y="2405"/>
                    <a:pt x="2491" y="2420"/>
                    <a:pt x="2565" y="2453"/>
                  </a:cubicBezTo>
                  <a:cubicBezTo>
                    <a:pt x="2831" y="2586"/>
                    <a:pt x="2865" y="3153"/>
                    <a:pt x="2631" y="3453"/>
                  </a:cubicBezTo>
                  <a:cubicBezTo>
                    <a:pt x="2398" y="3754"/>
                    <a:pt x="2031" y="3920"/>
                    <a:pt x="1797" y="4187"/>
                  </a:cubicBezTo>
                  <a:cubicBezTo>
                    <a:pt x="1497" y="4454"/>
                    <a:pt x="1430" y="4888"/>
                    <a:pt x="1664" y="5221"/>
                  </a:cubicBezTo>
                  <a:lnTo>
                    <a:pt x="1797" y="5188"/>
                  </a:lnTo>
                  <a:cubicBezTo>
                    <a:pt x="2231" y="5255"/>
                    <a:pt x="2198" y="5421"/>
                    <a:pt x="2598" y="5521"/>
                  </a:cubicBezTo>
                  <a:cubicBezTo>
                    <a:pt x="2757" y="5583"/>
                    <a:pt x="2920" y="5612"/>
                    <a:pt x="3082" y="5612"/>
                  </a:cubicBezTo>
                  <a:cubicBezTo>
                    <a:pt x="3361" y="5612"/>
                    <a:pt x="3633" y="5524"/>
                    <a:pt x="3865" y="5355"/>
                  </a:cubicBezTo>
                  <a:cubicBezTo>
                    <a:pt x="4232" y="5021"/>
                    <a:pt x="4232" y="4454"/>
                    <a:pt x="4199" y="3954"/>
                  </a:cubicBezTo>
                  <a:cubicBezTo>
                    <a:pt x="4132" y="3220"/>
                    <a:pt x="4099" y="2519"/>
                    <a:pt x="4066" y="1785"/>
                  </a:cubicBezTo>
                  <a:cubicBezTo>
                    <a:pt x="4066" y="1352"/>
                    <a:pt x="3932" y="885"/>
                    <a:pt x="3699" y="484"/>
                  </a:cubicBezTo>
                  <a:cubicBezTo>
                    <a:pt x="3412" y="174"/>
                    <a:pt x="3005"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3058;p44">
              <a:extLst>
                <a:ext uri="{FF2B5EF4-FFF2-40B4-BE49-F238E27FC236}">
                  <a16:creationId xmlns:a16="http://schemas.microsoft.com/office/drawing/2014/main" id="{CC8C2E76-F850-444D-B0D6-3BFC18B02345}"/>
                </a:ext>
              </a:extLst>
            </p:cNvPr>
            <p:cNvSpPr/>
            <p:nvPr/>
          </p:nvSpPr>
          <p:spPr>
            <a:xfrm>
              <a:off x="6464318" y="3809469"/>
              <a:ext cx="2163" cy="6955"/>
            </a:xfrm>
            <a:custGeom>
              <a:avLst/>
              <a:gdLst/>
              <a:ahLst/>
              <a:cxnLst/>
              <a:rect l="l" t="t" r="r" b="b"/>
              <a:pathLst>
                <a:path w="135" h="434" extrusionOk="0">
                  <a:moveTo>
                    <a:pt x="1" y="0"/>
                  </a:moveTo>
                  <a:cubicBezTo>
                    <a:pt x="68" y="167"/>
                    <a:pt x="101" y="300"/>
                    <a:pt x="134" y="434"/>
                  </a:cubicBezTo>
                  <a:cubicBezTo>
                    <a:pt x="134" y="267"/>
                    <a:pt x="68" y="13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3059;p44">
              <a:extLst>
                <a:ext uri="{FF2B5EF4-FFF2-40B4-BE49-F238E27FC236}">
                  <a16:creationId xmlns:a16="http://schemas.microsoft.com/office/drawing/2014/main" id="{91E3FC22-97E1-41AD-BCD3-F9870AF3BBB2}"/>
                </a:ext>
              </a:extLst>
            </p:cNvPr>
            <p:cNvSpPr/>
            <p:nvPr/>
          </p:nvSpPr>
          <p:spPr>
            <a:xfrm>
              <a:off x="6507618" y="3608868"/>
              <a:ext cx="93570" cy="89676"/>
            </a:xfrm>
            <a:custGeom>
              <a:avLst/>
              <a:gdLst/>
              <a:ahLst/>
              <a:cxnLst/>
              <a:rect l="l" t="t" r="r" b="b"/>
              <a:pathLst>
                <a:path w="5839" h="5596" extrusionOk="0">
                  <a:moveTo>
                    <a:pt x="2808" y="1"/>
                  </a:moveTo>
                  <a:cubicBezTo>
                    <a:pt x="2188" y="1"/>
                    <a:pt x="1550" y="326"/>
                    <a:pt x="1135" y="810"/>
                  </a:cubicBezTo>
                  <a:cubicBezTo>
                    <a:pt x="601" y="1544"/>
                    <a:pt x="234" y="2411"/>
                    <a:pt x="101" y="3312"/>
                  </a:cubicBezTo>
                  <a:cubicBezTo>
                    <a:pt x="1" y="3612"/>
                    <a:pt x="1" y="3912"/>
                    <a:pt x="34" y="4179"/>
                  </a:cubicBezTo>
                  <a:cubicBezTo>
                    <a:pt x="234" y="4613"/>
                    <a:pt x="568" y="4946"/>
                    <a:pt x="1001" y="5146"/>
                  </a:cubicBezTo>
                  <a:cubicBezTo>
                    <a:pt x="1202" y="5313"/>
                    <a:pt x="1435" y="5413"/>
                    <a:pt x="1702" y="5447"/>
                  </a:cubicBezTo>
                  <a:cubicBezTo>
                    <a:pt x="1725" y="5449"/>
                    <a:pt x="1748" y="5451"/>
                    <a:pt x="1770" y="5451"/>
                  </a:cubicBezTo>
                  <a:cubicBezTo>
                    <a:pt x="2008" y="5451"/>
                    <a:pt x="2211" y="5293"/>
                    <a:pt x="2302" y="5080"/>
                  </a:cubicBezTo>
                  <a:cubicBezTo>
                    <a:pt x="2402" y="4746"/>
                    <a:pt x="2102" y="4479"/>
                    <a:pt x="1935" y="4179"/>
                  </a:cubicBezTo>
                  <a:cubicBezTo>
                    <a:pt x="1602" y="3612"/>
                    <a:pt x="1735" y="2878"/>
                    <a:pt x="2302" y="2511"/>
                  </a:cubicBezTo>
                  <a:cubicBezTo>
                    <a:pt x="2462" y="2417"/>
                    <a:pt x="2635" y="2373"/>
                    <a:pt x="2806" y="2373"/>
                  </a:cubicBezTo>
                  <a:cubicBezTo>
                    <a:pt x="3241" y="2373"/>
                    <a:pt x="3660" y="2656"/>
                    <a:pt x="3803" y="3112"/>
                  </a:cubicBezTo>
                  <a:cubicBezTo>
                    <a:pt x="3970" y="3912"/>
                    <a:pt x="3036" y="4746"/>
                    <a:pt x="3370" y="5480"/>
                  </a:cubicBezTo>
                  <a:cubicBezTo>
                    <a:pt x="3597" y="5558"/>
                    <a:pt x="3830" y="5596"/>
                    <a:pt x="4062" y="5596"/>
                  </a:cubicBezTo>
                  <a:cubicBezTo>
                    <a:pt x="4715" y="5596"/>
                    <a:pt x="5353" y="5297"/>
                    <a:pt x="5772" y="4779"/>
                  </a:cubicBezTo>
                  <a:cubicBezTo>
                    <a:pt x="5805" y="4746"/>
                    <a:pt x="5805" y="4713"/>
                    <a:pt x="5838" y="4679"/>
                  </a:cubicBezTo>
                  <a:cubicBezTo>
                    <a:pt x="5671" y="3845"/>
                    <a:pt x="5538" y="3011"/>
                    <a:pt x="5371" y="2144"/>
                  </a:cubicBezTo>
                  <a:cubicBezTo>
                    <a:pt x="5204" y="2011"/>
                    <a:pt x="5038" y="1877"/>
                    <a:pt x="4904" y="1711"/>
                  </a:cubicBezTo>
                  <a:cubicBezTo>
                    <a:pt x="4437" y="1244"/>
                    <a:pt x="4170" y="576"/>
                    <a:pt x="3603" y="209"/>
                  </a:cubicBezTo>
                  <a:cubicBezTo>
                    <a:pt x="3356" y="65"/>
                    <a:pt x="3084" y="1"/>
                    <a:pt x="2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3060;p44">
              <a:extLst>
                <a:ext uri="{FF2B5EF4-FFF2-40B4-BE49-F238E27FC236}">
                  <a16:creationId xmlns:a16="http://schemas.microsoft.com/office/drawing/2014/main" id="{77502647-29BC-4973-AD67-6BFBC2E5FEEA}"/>
                </a:ext>
              </a:extLst>
            </p:cNvPr>
            <p:cNvSpPr/>
            <p:nvPr/>
          </p:nvSpPr>
          <p:spPr>
            <a:xfrm>
              <a:off x="6460039" y="3721187"/>
              <a:ext cx="89291" cy="84356"/>
            </a:xfrm>
            <a:custGeom>
              <a:avLst/>
              <a:gdLst/>
              <a:ahLst/>
              <a:cxnLst/>
              <a:rect l="l" t="t" r="r" b="b"/>
              <a:pathLst>
                <a:path w="5572" h="5264" extrusionOk="0">
                  <a:moveTo>
                    <a:pt x="1830" y="0"/>
                  </a:moveTo>
                  <a:cubicBezTo>
                    <a:pt x="1798" y="0"/>
                    <a:pt x="1766" y="2"/>
                    <a:pt x="1736" y="5"/>
                  </a:cubicBezTo>
                  <a:cubicBezTo>
                    <a:pt x="1102" y="39"/>
                    <a:pt x="468" y="339"/>
                    <a:pt x="1" y="806"/>
                  </a:cubicBezTo>
                  <a:cubicBezTo>
                    <a:pt x="101" y="1340"/>
                    <a:pt x="1002" y="1440"/>
                    <a:pt x="1168" y="1973"/>
                  </a:cubicBezTo>
                  <a:cubicBezTo>
                    <a:pt x="1269" y="2307"/>
                    <a:pt x="1068" y="2641"/>
                    <a:pt x="1035" y="2941"/>
                  </a:cubicBezTo>
                  <a:cubicBezTo>
                    <a:pt x="935" y="3541"/>
                    <a:pt x="1302" y="4108"/>
                    <a:pt x="1669" y="4609"/>
                  </a:cubicBezTo>
                  <a:cubicBezTo>
                    <a:pt x="1842" y="5021"/>
                    <a:pt x="2256" y="5264"/>
                    <a:pt x="2680" y="5264"/>
                  </a:cubicBezTo>
                  <a:cubicBezTo>
                    <a:pt x="2908" y="5264"/>
                    <a:pt x="3139" y="5194"/>
                    <a:pt x="3337" y="5042"/>
                  </a:cubicBezTo>
                  <a:cubicBezTo>
                    <a:pt x="4037" y="4742"/>
                    <a:pt x="4771" y="4375"/>
                    <a:pt x="5138" y="3675"/>
                  </a:cubicBezTo>
                  <a:cubicBezTo>
                    <a:pt x="5572" y="2841"/>
                    <a:pt x="5238" y="1740"/>
                    <a:pt x="4704" y="939"/>
                  </a:cubicBezTo>
                  <a:cubicBezTo>
                    <a:pt x="4571" y="706"/>
                    <a:pt x="4404" y="539"/>
                    <a:pt x="4171" y="406"/>
                  </a:cubicBezTo>
                  <a:cubicBezTo>
                    <a:pt x="4066" y="346"/>
                    <a:pt x="3947" y="313"/>
                    <a:pt x="3830" y="313"/>
                  </a:cubicBezTo>
                  <a:cubicBezTo>
                    <a:pt x="3687" y="313"/>
                    <a:pt x="3547" y="362"/>
                    <a:pt x="3437" y="472"/>
                  </a:cubicBezTo>
                  <a:cubicBezTo>
                    <a:pt x="3270" y="739"/>
                    <a:pt x="3270" y="1106"/>
                    <a:pt x="3470" y="1373"/>
                  </a:cubicBezTo>
                  <a:cubicBezTo>
                    <a:pt x="3704" y="1640"/>
                    <a:pt x="3837" y="1940"/>
                    <a:pt x="3904" y="2274"/>
                  </a:cubicBezTo>
                  <a:cubicBezTo>
                    <a:pt x="3904" y="2741"/>
                    <a:pt x="3503" y="3108"/>
                    <a:pt x="3003" y="3108"/>
                  </a:cubicBezTo>
                  <a:cubicBezTo>
                    <a:pt x="2569" y="3074"/>
                    <a:pt x="2169" y="2741"/>
                    <a:pt x="2036" y="2307"/>
                  </a:cubicBezTo>
                  <a:cubicBezTo>
                    <a:pt x="1936" y="1840"/>
                    <a:pt x="2002" y="1373"/>
                    <a:pt x="2269" y="1006"/>
                  </a:cubicBezTo>
                  <a:cubicBezTo>
                    <a:pt x="2403" y="806"/>
                    <a:pt x="2569" y="572"/>
                    <a:pt x="2503" y="339"/>
                  </a:cubicBezTo>
                  <a:cubicBezTo>
                    <a:pt x="2443" y="129"/>
                    <a:pt x="2114" y="0"/>
                    <a:pt x="1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3061;p44">
              <a:extLst>
                <a:ext uri="{FF2B5EF4-FFF2-40B4-BE49-F238E27FC236}">
                  <a16:creationId xmlns:a16="http://schemas.microsoft.com/office/drawing/2014/main" id="{DA5CF00B-8450-47CB-BD60-3F81059C2123}"/>
                </a:ext>
              </a:extLst>
            </p:cNvPr>
            <p:cNvSpPr/>
            <p:nvPr/>
          </p:nvSpPr>
          <p:spPr>
            <a:xfrm>
              <a:off x="6558946" y="3719088"/>
              <a:ext cx="53459" cy="54661"/>
            </a:xfrm>
            <a:custGeom>
              <a:avLst/>
              <a:gdLst/>
              <a:ahLst/>
              <a:cxnLst/>
              <a:rect l="l" t="t" r="r" b="b"/>
              <a:pathLst>
                <a:path w="3336" h="3411" extrusionOk="0">
                  <a:moveTo>
                    <a:pt x="1028" y="0"/>
                  </a:moveTo>
                  <a:cubicBezTo>
                    <a:pt x="623" y="0"/>
                    <a:pt x="259" y="259"/>
                    <a:pt x="133" y="637"/>
                  </a:cubicBezTo>
                  <a:cubicBezTo>
                    <a:pt x="33" y="1037"/>
                    <a:pt x="0" y="1471"/>
                    <a:pt x="67" y="1871"/>
                  </a:cubicBezTo>
                  <a:cubicBezTo>
                    <a:pt x="33" y="2338"/>
                    <a:pt x="167" y="2772"/>
                    <a:pt x="467" y="3138"/>
                  </a:cubicBezTo>
                  <a:cubicBezTo>
                    <a:pt x="713" y="3311"/>
                    <a:pt x="996" y="3411"/>
                    <a:pt x="1288" y="3411"/>
                  </a:cubicBezTo>
                  <a:cubicBezTo>
                    <a:pt x="1392" y="3411"/>
                    <a:pt x="1497" y="3398"/>
                    <a:pt x="1601" y="3372"/>
                  </a:cubicBezTo>
                  <a:cubicBezTo>
                    <a:pt x="2168" y="3272"/>
                    <a:pt x="2669" y="3038"/>
                    <a:pt x="3069" y="2671"/>
                  </a:cubicBezTo>
                  <a:cubicBezTo>
                    <a:pt x="3202" y="2571"/>
                    <a:pt x="3269" y="2438"/>
                    <a:pt x="3336" y="2305"/>
                  </a:cubicBezTo>
                  <a:cubicBezTo>
                    <a:pt x="3336" y="2138"/>
                    <a:pt x="3202" y="1971"/>
                    <a:pt x="3069" y="1971"/>
                  </a:cubicBezTo>
                  <a:cubicBezTo>
                    <a:pt x="2735" y="1871"/>
                    <a:pt x="2468" y="1671"/>
                    <a:pt x="2268" y="1404"/>
                  </a:cubicBezTo>
                  <a:cubicBezTo>
                    <a:pt x="2102" y="1170"/>
                    <a:pt x="1968" y="904"/>
                    <a:pt x="1868" y="637"/>
                  </a:cubicBezTo>
                  <a:cubicBezTo>
                    <a:pt x="1701" y="303"/>
                    <a:pt x="1434" y="70"/>
                    <a:pt x="1101" y="3"/>
                  </a:cubicBezTo>
                  <a:cubicBezTo>
                    <a:pt x="1076" y="1"/>
                    <a:pt x="1052" y="0"/>
                    <a:pt x="1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3062;p44">
              <a:extLst>
                <a:ext uri="{FF2B5EF4-FFF2-40B4-BE49-F238E27FC236}">
                  <a16:creationId xmlns:a16="http://schemas.microsoft.com/office/drawing/2014/main" id="{0FB00165-8473-4E46-B308-EDE028E4A226}"/>
                </a:ext>
              </a:extLst>
            </p:cNvPr>
            <p:cNvSpPr/>
            <p:nvPr/>
          </p:nvSpPr>
          <p:spPr>
            <a:xfrm>
              <a:off x="6447219" y="3667808"/>
              <a:ext cx="37963" cy="35495"/>
            </a:xfrm>
            <a:custGeom>
              <a:avLst/>
              <a:gdLst/>
              <a:ahLst/>
              <a:cxnLst/>
              <a:rect l="l" t="t" r="r" b="b"/>
              <a:pathLst>
                <a:path w="2369" h="2215" extrusionOk="0">
                  <a:moveTo>
                    <a:pt x="1668" y="1"/>
                  </a:moveTo>
                  <a:cubicBezTo>
                    <a:pt x="1535" y="1"/>
                    <a:pt x="1435" y="67"/>
                    <a:pt x="1435" y="167"/>
                  </a:cubicBezTo>
                  <a:lnTo>
                    <a:pt x="1401" y="67"/>
                  </a:lnTo>
                  <a:lnTo>
                    <a:pt x="1401" y="67"/>
                  </a:lnTo>
                  <a:cubicBezTo>
                    <a:pt x="1435" y="301"/>
                    <a:pt x="1335" y="534"/>
                    <a:pt x="1135" y="668"/>
                  </a:cubicBezTo>
                  <a:cubicBezTo>
                    <a:pt x="901" y="768"/>
                    <a:pt x="701" y="868"/>
                    <a:pt x="501" y="968"/>
                  </a:cubicBezTo>
                  <a:cubicBezTo>
                    <a:pt x="267" y="1035"/>
                    <a:pt x="100" y="1235"/>
                    <a:pt x="34" y="1468"/>
                  </a:cubicBezTo>
                  <a:cubicBezTo>
                    <a:pt x="0" y="1568"/>
                    <a:pt x="34" y="1668"/>
                    <a:pt x="67" y="1769"/>
                  </a:cubicBezTo>
                  <a:cubicBezTo>
                    <a:pt x="167" y="1935"/>
                    <a:pt x="267" y="2035"/>
                    <a:pt x="434" y="2102"/>
                  </a:cubicBezTo>
                  <a:cubicBezTo>
                    <a:pt x="634" y="2177"/>
                    <a:pt x="853" y="2215"/>
                    <a:pt x="1063" y="2215"/>
                  </a:cubicBezTo>
                  <a:cubicBezTo>
                    <a:pt x="1132" y="2215"/>
                    <a:pt x="1201" y="2211"/>
                    <a:pt x="1268" y="2202"/>
                  </a:cubicBezTo>
                  <a:cubicBezTo>
                    <a:pt x="1307" y="2207"/>
                    <a:pt x="1346" y="2209"/>
                    <a:pt x="1384" y="2209"/>
                  </a:cubicBezTo>
                  <a:cubicBezTo>
                    <a:pt x="1645" y="2209"/>
                    <a:pt x="1903" y="2114"/>
                    <a:pt x="2135" y="1969"/>
                  </a:cubicBezTo>
                  <a:cubicBezTo>
                    <a:pt x="2302" y="1735"/>
                    <a:pt x="2369" y="1468"/>
                    <a:pt x="2335" y="1201"/>
                  </a:cubicBezTo>
                  <a:cubicBezTo>
                    <a:pt x="2269" y="835"/>
                    <a:pt x="2135" y="468"/>
                    <a:pt x="1902" y="201"/>
                  </a:cubicBezTo>
                  <a:cubicBezTo>
                    <a:pt x="1835" y="101"/>
                    <a:pt x="1768" y="34"/>
                    <a:pt x="1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3063;p44">
              <a:extLst>
                <a:ext uri="{FF2B5EF4-FFF2-40B4-BE49-F238E27FC236}">
                  <a16:creationId xmlns:a16="http://schemas.microsoft.com/office/drawing/2014/main" id="{6090EF1F-A382-4AAA-A8BF-359B02C83708}"/>
                </a:ext>
              </a:extLst>
            </p:cNvPr>
            <p:cNvSpPr/>
            <p:nvPr/>
          </p:nvSpPr>
          <p:spPr>
            <a:xfrm>
              <a:off x="6542360" y="3537909"/>
              <a:ext cx="1090" cy="1090"/>
            </a:xfrm>
            <a:custGeom>
              <a:avLst/>
              <a:gdLst/>
              <a:ahLst/>
              <a:cxnLst/>
              <a:rect l="l" t="t" r="r" b="b"/>
              <a:pathLst>
                <a:path w="68" h="68" extrusionOk="0">
                  <a:moveTo>
                    <a:pt x="68" y="1"/>
                  </a:moveTo>
                  <a:lnTo>
                    <a:pt x="1" y="68"/>
                  </a:lnTo>
                  <a:cubicBezTo>
                    <a:pt x="34" y="34"/>
                    <a:pt x="34" y="34"/>
                    <a:pt x="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3064;p44">
              <a:extLst>
                <a:ext uri="{FF2B5EF4-FFF2-40B4-BE49-F238E27FC236}">
                  <a16:creationId xmlns:a16="http://schemas.microsoft.com/office/drawing/2014/main" id="{BEA9BF57-13E0-4E21-82FE-E704DF2F7DD1}"/>
                </a:ext>
              </a:extLst>
            </p:cNvPr>
            <p:cNvSpPr/>
            <p:nvPr/>
          </p:nvSpPr>
          <p:spPr>
            <a:xfrm>
              <a:off x="6514573" y="3505715"/>
              <a:ext cx="64693" cy="73907"/>
            </a:xfrm>
            <a:custGeom>
              <a:avLst/>
              <a:gdLst/>
              <a:ahLst/>
              <a:cxnLst/>
              <a:rect l="l" t="t" r="r" b="b"/>
              <a:pathLst>
                <a:path w="4037" h="4612" extrusionOk="0">
                  <a:moveTo>
                    <a:pt x="2105" y="1"/>
                  </a:moveTo>
                  <a:cubicBezTo>
                    <a:pt x="1466" y="1"/>
                    <a:pt x="872" y="356"/>
                    <a:pt x="534" y="909"/>
                  </a:cubicBezTo>
                  <a:cubicBezTo>
                    <a:pt x="267" y="1376"/>
                    <a:pt x="100" y="1876"/>
                    <a:pt x="0" y="2410"/>
                  </a:cubicBezTo>
                  <a:lnTo>
                    <a:pt x="100" y="2243"/>
                  </a:lnTo>
                  <a:cubicBezTo>
                    <a:pt x="160" y="2124"/>
                    <a:pt x="247" y="2005"/>
                    <a:pt x="360" y="2005"/>
                  </a:cubicBezTo>
                  <a:cubicBezTo>
                    <a:pt x="373" y="2005"/>
                    <a:pt x="387" y="2006"/>
                    <a:pt x="401" y="2010"/>
                  </a:cubicBezTo>
                  <a:cubicBezTo>
                    <a:pt x="501" y="2043"/>
                    <a:pt x="534" y="2143"/>
                    <a:pt x="534" y="2210"/>
                  </a:cubicBezTo>
                  <a:cubicBezTo>
                    <a:pt x="701" y="2077"/>
                    <a:pt x="868" y="1943"/>
                    <a:pt x="1034" y="1810"/>
                  </a:cubicBezTo>
                  <a:cubicBezTo>
                    <a:pt x="1201" y="1643"/>
                    <a:pt x="1401" y="1576"/>
                    <a:pt x="1635" y="1576"/>
                  </a:cubicBezTo>
                  <a:cubicBezTo>
                    <a:pt x="1802" y="1643"/>
                    <a:pt x="1868" y="1843"/>
                    <a:pt x="1802" y="2010"/>
                  </a:cubicBezTo>
                  <a:cubicBezTo>
                    <a:pt x="2002" y="1843"/>
                    <a:pt x="2235" y="1743"/>
                    <a:pt x="2502" y="1710"/>
                  </a:cubicBezTo>
                  <a:cubicBezTo>
                    <a:pt x="2802" y="1710"/>
                    <a:pt x="3103" y="1976"/>
                    <a:pt x="3003" y="2277"/>
                  </a:cubicBezTo>
                  <a:cubicBezTo>
                    <a:pt x="2902" y="2544"/>
                    <a:pt x="2636" y="2577"/>
                    <a:pt x="2469" y="2744"/>
                  </a:cubicBezTo>
                  <a:cubicBezTo>
                    <a:pt x="2002" y="3177"/>
                    <a:pt x="1835" y="4578"/>
                    <a:pt x="2002" y="4612"/>
                  </a:cubicBezTo>
                  <a:cubicBezTo>
                    <a:pt x="2802" y="4578"/>
                    <a:pt x="3570" y="4178"/>
                    <a:pt x="4037" y="3511"/>
                  </a:cubicBezTo>
                  <a:cubicBezTo>
                    <a:pt x="3836" y="2410"/>
                    <a:pt x="3603" y="1276"/>
                    <a:pt x="3436" y="175"/>
                  </a:cubicBezTo>
                  <a:cubicBezTo>
                    <a:pt x="3336" y="209"/>
                    <a:pt x="3269" y="209"/>
                    <a:pt x="3169" y="209"/>
                  </a:cubicBezTo>
                  <a:cubicBezTo>
                    <a:pt x="2869" y="175"/>
                    <a:pt x="2569" y="108"/>
                    <a:pt x="2269" y="8"/>
                  </a:cubicBezTo>
                  <a:cubicBezTo>
                    <a:pt x="2214" y="3"/>
                    <a:pt x="2159" y="1"/>
                    <a:pt x="2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3065;p44">
              <a:extLst>
                <a:ext uri="{FF2B5EF4-FFF2-40B4-BE49-F238E27FC236}">
                  <a16:creationId xmlns:a16="http://schemas.microsoft.com/office/drawing/2014/main" id="{D40F0C98-FC98-4E82-A639-F3C9E7B14C04}"/>
                </a:ext>
              </a:extLst>
            </p:cNvPr>
            <p:cNvSpPr/>
            <p:nvPr/>
          </p:nvSpPr>
          <p:spPr>
            <a:xfrm>
              <a:off x="6353137" y="3385031"/>
              <a:ext cx="1619" cy="545"/>
            </a:xfrm>
            <a:custGeom>
              <a:avLst/>
              <a:gdLst/>
              <a:ahLst/>
              <a:cxnLst/>
              <a:rect l="l" t="t" r="r" b="b"/>
              <a:pathLst>
                <a:path w="101" h="34" extrusionOk="0">
                  <a:moveTo>
                    <a:pt x="1" y="1"/>
                  </a:moveTo>
                  <a:lnTo>
                    <a:pt x="51" y="17"/>
                  </a:lnTo>
                  <a:cubicBezTo>
                    <a:pt x="34" y="9"/>
                    <a:pt x="17" y="1"/>
                    <a:pt x="1" y="1"/>
                  </a:cubicBezTo>
                  <a:close/>
                  <a:moveTo>
                    <a:pt x="51" y="17"/>
                  </a:moveTo>
                  <a:cubicBezTo>
                    <a:pt x="67" y="26"/>
                    <a:pt x="84" y="34"/>
                    <a:pt x="101" y="34"/>
                  </a:cubicBezTo>
                  <a:lnTo>
                    <a:pt x="51" y="17"/>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3066;p44">
              <a:extLst>
                <a:ext uri="{FF2B5EF4-FFF2-40B4-BE49-F238E27FC236}">
                  <a16:creationId xmlns:a16="http://schemas.microsoft.com/office/drawing/2014/main" id="{A1F594E7-AFCF-4004-A6B5-56D6EAEA20EF}"/>
                </a:ext>
              </a:extLst>
            </p:cNvPr>
            <p:cNvSpPr/>
            <p:nvPr/>
          </p:nvSpPr>
          <p:spPr>
            <a:xfrm>
              <a:off x="6305558" y="3341427"/>
              <a:ext cx="84900" cy="69468"/>
            </a:xfrm>
            <a:custGeom>
              <a:avLst/>
              <a:gdLst/>
              <a:ahLst/>
              <a:cxnLst/>
              <a:rect l="l" t="t" r="r" b="b"/>
              <a:pathLst>
                <a:path w="5298" h="4335" extrusionOk="0">
                  <a:moveTo>
                    <a:pt x="2922" y="0"/>
                  </a:moveTo>
                  <a:cubicBezTo>
                    <a:pt x="2816" y="0"/>
                    <a:pt x="2709" y="7"/>
                    <a:pt x="2603" y="20"/>
                  </a:cubicBezTo>
                  <a:cubicBezTo>
                    <a:pt x="2202" y="86"/>
                    <a:pt x="1835" y="220"/>
                    <a:pt x="1468" y="253"/>
                  </a:cubicBezTo>
                  <a:cubicBezTo>
                    <a:pt x="1168" y="253"/>
                    <a:pt x="835" y="253"/>
                    <a:pt x="534" y="320"/>
                  </a:cubicBezTo>
                  <a:cubicBezTo>
                    <a:pt x="334" y="353"/>
                    <a:pt x="134" y="453"/>
                    <a:pt x="1" y="620"/>
                  </a:cubicBezTo>
                  <a:lnTo>
                    <a:pt x="468" y="1788"/>
                  </a:lnTo>
                  <a:cubicBezTo>
                    <a:pt x="601" y="1921"/>
                    <a:pt x="701" y="2055"/>
                    <a:pt x="801" y="2188"/>
                  </a:cubicBezTo>
                  <a:cubicBezTo>
                    <a:pt x="868" y="2488"/>
                    <a:pt x="935" y="2788"/>
                    <a:pt x="968" y="3089"/>
                  </a:cubicBezTo>
                  <a:cubicBezTo>
                    <a:pt x="1202" y="3756"/>
                    <a:pt x="1802" y="4223"/>
                    <a:pt x="2503" y="4323"/>
                  </a:cubicBezTo>
                  <a:cubicBezTo>
                    <a:pt x="2636" y="4331"/>
                    <a:pt x="2770" y="4335"/>
                    <a:pt x="2904" y="4335"/>
                  </a:cubicBezTo>
                  <a:cubicBezTo>
                    <a:pt x="3337" y="4335"/>
                    <a:pt x="3771" y="4291"/>
                    <a:pt x="4204" y="4189"/>
                  </a:cubicBezTo>
                  <a:cubicBezTo>
                    <a:pt x="4037" y="4089"/>
                    <a:pt x="3904" y="3989"/>
                    <a:pt x="3837" y="3822"/>
                  </a:cubicBezTo>
                  <a:cubicBezTo>
                    <a:pt x="3570" y="3722"/>
                    <a:pt x="3336" y="3622"/>
                    <a:pt x="3103" y="3489"/>
                  </a:cubicBezTo>
                  <a:cubicBezTo>
                    <a:pt x="2869" y="3389"/>
                    <a:pt x="2669" y="3255"/>
                    <a:pt x="2669" y="3055"/>
                  </a:cubicBezTo>
                  <a:cubicBezTo>
                    <a:pt x="2636" y="2855"/>
                    <a:pt x="2803" y="2722"/>
                    <a:pt x="2970" y="2722"/>
                  </a:cubicBezTo>
                  <a:cubicBezTo>
                    <a:pt x="2736" y="2622"/>
                    <a:pt x="2536" y="2421"/>
                    <a:pt x="2402" y="2188"/>
                  </a:cubicBezTo>
                  <a:cubicBezTo>
                    <a:pt x="2302" y="1921"/>
                    <a:pt x="2402" y="1554"/>
                    <a:pt x="2736" y="1521"/>
                  </a:cubicBezTo>
                  <a:cubicBezTo>
                    <a:pt x="2756" y="1519"/>
                    <a:pt x="2775" y="1518"/>
                    <a:pt x="2793" y="1518"/>
                  </a:cubicBezTo>
                  <a:cubicBezTo>
                    <a:pt x="3050" y="1518"/>
                    <a:pt x="3152" y="1728"/>
                    <a:pt x="3370" y="1821"/>
                  </a:cubicBezTo>
                  <a:cubicBezTo>
                    <a:pt x="3499" y="1871"/>
                    <a:pt x="3661" y="1892"/>
                    <a:pt x="3837" y="1892"/>
                  </a:cubicBezTo>
                  <a:cubicBezTo>
                    <a:pt x="4480" y="1892"/>
                    <a:pt x="5297" y="1611"/>
                    <a:pt x="5271" y="1454"/>
                  </a:cubicBezTo>
                  <a:cubicBezTo>
                    <a:pt x="4819" y="550"/>
                    <a:pt x="3905" y="0"/>
                    <a:pt x="29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3067;p44">
              <a:extLst>
                <a:ext uri="{FF2B5EF4-FFF2-40B4-BE49-F238E27FC236}">
                  <a16:creationId xmlns:a16="http://schemas.microsoft.com/office/drawing/2014/main" id="{C51E352E-D9D7-4815-9AFC-66FF9036DA92}"/>
                </a:ext>
              </a:extLst>
            </p:cNvPr>
            <p:cNvSpPr/>
            <p:nvPr/>
          </p:nvSpPr>
          <p:spPr>
            <a:xfrm>
              <a:off x="6505486" y="3589766"/>
              <a:ext cx="545" cy="16"/>
            </a:xfrm>
            <a:custGeom>
              <a:avLst/>
              <a:gdLst/>
              <a:ahLst/>
              <a:cxnLst/>
              <a:rect l="l" t="t" r="r" b="b"/>
              <a:pathLst>
                <a:path w="34" h="1" extrusionOk="0">
                  <a:moveTo>
                    <a:pt x="34"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3068;p44">
              <a:extLst>
                <a:ext uri="{FF2B5EF4-FFF2-40B4-BE49-F238E27FC236}">
                  <a16:creationId xmlns:a16="http://schemas.microsoft.com/office/drawing/2014/main" id="{6D712CDF-631C-43F5-96B0-C63494C78C80}"/>
                </a:ext>
              </a:extLst>
            </p:cNvPr>
            <p:cNvSpPr/>
            <p:nvPr/>
          </p:nvSpPr>
          <p:spPr>
            <a:xfrm>
              <a:off x="6497458" y="3538358"/>
              <a:ext cx="38508" cy="51552"/>
            </a:xfrm>
            <a:custGeom>
              <a:avLst/>
              <a:gdLst/>
              <a:ahLst/>
              <a:cxnLst/>
              <a:rect l="l" t="t" r="r" b="b"/>
              <a:pathLst>
                <a:path w="2403" h="3217" extrusionOk="0">
                  <a:moveTo>
                    <a:pt x="1427" y="1"/>
                  </a:moveTo>
                  <a:cubicBezTo>
                    <a:pt x="1314" y="1"/>
                    <a:pt x="1228" y="117"/>
                    <a:pt x="1168" y="206"/>
                  </a:cubicBezTo>
                  <a:lnTo>
                    <a:pt x="1068" y="373"/>
                  </a:lnTo>
                  <a:lnTo>
                    <a:pt x="435" y="1441"/>
                  </a:lnTo>
                  <a:cubicBezTo>
                    <a:pt x="234" y="1707"/>
                    <a:pt x="101" y="2041"/>
                    <a:pt x="68" y="2408"/>
                  </a:cubicBezTo>
                  <a:cubicBezTo>
                    <a:pt x="1" y="2741"/>
                    <a:pt x="201" y="3075"/>
                    <a:pt x="501" y="3208"/>
                  </a:cubicBezTo>
                  <a:cubicBezTo>
                    <a:pt x="564" y="3214"/>
                    <a:pt x="626" y="3217"/>
                    <a:pt x="687" y="3217"/>
                  </a:cubicBezTo>
                  <a:cubicBezTo>
                    <a:pt x="983" y="3217"/>
                    <a:pt x="1259" y="3152"/>
                    <a:pt x="1535" y="3042"/>
                  </a:cubicBezTo>
                  <a:cubicBezTo>
                    <a:pt x="1869" y="2875"/>
                    <a:pt x="2136" y="2608"/>
                    <a:pt x="2269" y="2274"/>
                  </a:cubicBezTo>
                  <a:cubicBezTo>
                    <a:pt x="2403" y="1941"/>
                    <a:pt x="2336" y="1541"/>
                    <a:pt x="2102" y="1274"/>
                  </a:cubicBezTo>
                  <a:cubicBezTo>
                    <a:pt x="1902" y="1074"/>
                    <a:pt x="1569" y="907"/>
                    <a:pt x="1535" y="640"/>
                  </a:cubicBezTo>
                  <a:cubicBezTo>
                    <a:pt x="1569" y="507"/>
                    <a:pt x="1569" y="406"/>
                    <a:pt x="1602" y="273"/>
                  </a:cubicBezTo>
                  <a:cubicBezTo>
                    <a:pt x="1635" y="273"/>
                    <a:pt x="1635" y="240"/>
                    <a:pt x="1602" y="206"/>
                  </a:cubicBezTo>
                  <a:cubicBezTo>
                    <a:pt x="1602" y="106"/>
                    <a:pt x="1569" y="40"/>
                    <a:pt x="1469" y="6"/>
                  </a:cubicBezTo>
                  <a:cubicBezTo>
                    <a:pt x="1454" y="3"/>
                    <a:pt x="1441" y="1"/>
                    <a:pt x="1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3069;p44">
              <a:extLst>
                <a:ext uri="{FF2B5EF4-FFF2-40B4-BE49-F238E27FC236}">
                  <a16:creationId xmlns:a16="http://schemas.microsoft.com/office/drawing/2014/main" id="{7C4AC86F-FDBF-4F08-AB09-9A26118CA390}"/>
                </a:ext>
              </a:extLst>
            </p:cNvPr>
            <p:cNvSpPr/>
            <p:nvPr/>
          </p:nvSpPr>
          <p:spPr>
            <a:xfrm>
              <a:off x="6410330" y="3520538"/>
              <a:ext cx="67369" cy="89964"/>
            </a:xfrm>
            <a:custGeom>
              <a:avLst/>
              <a:gdLst/>
              <a:ahLst/>
              <a:cxnLst/>
              <a:rect l="l" t="t" r="r" b="b"/>
              <a:pathLst>
                <a:path w="4204" h="5614" extrusionOk="0">
                  <a:moveTo>
                    <a:pt x="2554" y="1"/>
                  </a:moveTo>
                  <a:cubicBezTo>
                    <a:pt x="2392" y="1"/>
                    <a:pt x="2228" y="28"/>
                    <a:pt x="2069" y="84"/>
                  </a:cubicBezTo>
                  <a:cubicBezTo>
                    <a:pt x="1502" y="284"/>
                    <a:pt x="1001" y="651"/>
                    <a:pt x="668" y="1118"/>
                  </a:cubicBezTo>
                  <a:cubicBezTo>
                    <a:pt x="301" y="1452"/>
                    <a:pt x="67" y="1885"/>
                    <a:pt x="1" y="2352"/>
                  </a:cubicBezTo>
                  <a:cubicBezTo>
                    <a:pt x="1" y="2822"/>
                    <a:pt x="354" y="3292"/>
                    <a:pt x="784" y="3292"/>
                  </a:cubicBezTo>
                  <a:cubicBezTo>
                    <a:pt x="812" y="3292"/>
                    <a:pt x="840" y="3290"/>
                    <a:pt x="868" y="3286"/>
                  </a:cubicBezTo>
                  <a:cubicBezTo>
                    <a:pt x="1202" y="3220"/>
                    <a:pt x="1435" y="2953"/>
                    <a:pt x="1669" y="2719"/>
                  </a:cubicBezTo>
                  <a:cubicBezTo>
                    <a:pt x="1850" y="2538"/>
                    <a:pt x="2113" y="2376"/>
                    <a:pt x="2361" y="2376"/>
                  </a:cubicBezTo>
                  <a:cubicBezTo>
                    <a:pt x="2433" y="2376"/>
                    <a:pt x="2503" y="2389"/>
                    <a:pt x="2569" y="2419"/>
                  </a:cubicBezTo>
                  <a:cubicBezTo>
                    <a:pt x="2836" y="2586"/>
                    <a:pt x="2836" y="3120"/>
                    <a:pt x="2636" y="3420"/>
                  </a:cubicBezTo>
                  <a:cubicBezTo>
                    <a:pt x="2402" y="3720"/>
                    <a:pt x="2036" y="3920"/>
                    <a:pt x="1769" y="4220"/>
                  </a:cubicBezTo>
                  <a:cubicBezTo>
                    <a:pt x="1468" y="4454"/>
                    <a:pt x="1402" y="4888"/>
                    <a:pt x="1635" y="5221"/>
                  </a:cubicBezTo>
                  <a:lnTo>
                    <a:pt x="1802" y="5188"/>
                  </a:lnTo>
                  <a:cubicBezTo>
                    <a:pt x="2202" y="5288"/>
                    <a:pt x="2169" y="5421"/>
                    <a:pt x="2603" y="5521"/>
                  </a:cubicBezTo>
                  <a:cubicBezTo>
                    <a:pt x="2754" y="5584"/>
                    <a:pt x="2914" y="5614"/>
                    <a:pt x="3075" y="5614"/>
                  </a:cubicBezTo>
                  <a:cubicBezTo>
                    <a:pt x="3341" y="5614"/>
                    <a:pt x="3608" y="5533"/>
                    <a:pt x="3837" y="5388"/>
                  </a:cubicBezTo>
                  <a:cubicBezTo>
                    <a:pt x="4204" y="5054"/>
                    <a:pt x="4204" y="4454"/>
                    <a:pt x="4170" y="3954"/>
                  </a:cubicBezTo>
                  <a:lnTo>
                    <a:pt x="4004" y="1819"/>
                  </a:lnTo>
                  <a:cubicBezTo>
                    <a:pt x="4037" y="1352"/>
                    <a:pt x="3904" y="885"/>
                    <a:pt x="3670" y="518"/>
                  </a:cubicBezTo>
                  <a:cubicBezTo>
                    <a:pt x="3382" y="181"/>
                    <a:pt x="2972" y="1"/>
                    <a:pt x="2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3070;p44">
              <a:extLst>
                <a:ext uri="{FF2B5EF4-FFF2-40B4-BE49-F238E27FC236}">
                  <a16:creationId xmlns:a16="http://schemas.microsoft.com/office/drawing/2014/main" id="{440AB54E-6092-4DDE-AE6E-99F74A46FA39}"/>
                </a:ext>
              </a:extLst>
            </p:cNvPr>
            <p:cNvSpPr/>
            <p:nvPr/>
          </p:nvSpPr>
          <p:spPr>
            <a:xfrm>
              <a:off x="6530614" y="3391441"/>
              <a:ext cx="24070" cy="42354"/>
            </a:xfrm>
            <a:custGeom>
              <a:avLst/>
              <a:gdLst/>
              <a:ahLst/>
              <a:cxnLst/>
              <a:rect l="l" t="t" r="r" b="b"/>
              <a:pathLst>
                <a:path w="1502" h="2643" extrusionOk="0">
                  <a:moveTo>
                    <a:pt x="1101" y="1"/>
                  </a:moveTo>
                  <a:cubicBezTo>
                    <a:pt x="934" y="134"/>
                    <a:pt x="767" y="301"/>
                    <a:pt x="634" y="468"/>
                  </a:cubicBezTo>
                  <a:cubicBezTo>
                    <a:pt x="300" y="802"/>
                    <a:pt x="67" y="1235"/>
                    <a:pt x="0" y="1736"/>
                  </a:cubicBezTo>
                  <a:cubicBezTo>
                    <a:pt x="0" y="2174"/>
                    <a:pt x="353" y="2642"/>
                    <a:pt x="783" y="2642"/>
                  </a:cubicBezTo>
                  <a:cubicBezTo>
                    <a:pt x="811" y="2642"/>
                    <a:pt x="839" y="2640"/>
                    <a:pt x="867" y="2636"/>
                  </a:cubicBezTo>
                  <a:cubicBezTo>
                    <a:pt x="1134" y="2569"/>
                    <a:pt x="1368" y="2436"/>
                    <a:pt x="1501" y="2236"/>
                  </a:cubicBezTo>
                  <a:cubicBezTo>
                    <a:pt x="1368" y="1469"/>
                    <a:pt x="1234" y="735"/>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3071;p44">
              <a:extLst>
                <a:ext uri="{FF2B5EF4-FFF2-40B4-BE49-F238E27FC236}">
                  <a16:creationId xmlns:a16="http://schemas.microsoft.com/office/drawing/2014/main" id="{68899B16-07AC-46E5-8984-4276F426BA6D}"/>
                </a:ext>
              </a:extLst>
            </p:cNvPr>
            <p:cNvSpPr/>
            <p:nvPr/>
          </p:nvSpPr>
          <p:spPr>
            <a:xfrm>
              <a:off x="6553065" y="3448650"/>
              <a:ext cx="9102" cy="18717"/>
            </a:xfrm>
            <a:custGeom>
              <a:avLst/>
              <a:gdLst/>
              <a:ahLst/>
              <a:cxnLst/>
              <a:rect l="l" t="t" r="r" b="b"/>
              <a:pathLst>
                <a:path w="568" h="1168" extrusionOk="0">
                  <a:moveTo>
                    <a:pt x="367" y="0"/>
                  </a:moveTo>
                  <a:cubicBezTo>
                    <a:pt x="67" y="234"/>
                    <a:pt x="0" y="667"/>
                    <a:pt x="234" y="1001"/>
                  </a:cubicBezTo>
                  <a:cubicBezTo>
                    <a:pt x="334" y="1068"/>
                    <a:pt x="434" y="1134"/>
                    <a:pt x="567" y="1168"/>
                  </a:cubicBezTo>
                  <a:cubicBezTo>
                    <a:pt x="500" y="767"/>
                    <a:pt x="434" y="367"/>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3072;p44">
              <a:extLst>
                <a:ext uri="{FF2B5EF4-FFF2-40B4-BE49-F238E27FC236}">
                  <a16:creationId xmlns:a16="http://schemas.microsoft.com/office/drawing/2014/main" id="{AB6411C5-3A1C-443A-B73A-05C95FCAAC15}"/>
                </a:ext>
              </a:extLst>
            </p:cNvPr>
            <p:cNvSpPr/>
            <p:nvPr/>
          </p:nvSpPr>
          <p:spPr>
            <a:xfrm>
              <a:off x="6355268" y="3481245"/>
              <a:ext cx="31569" cy="56680"/>
            </a:xfrm>
            <a:custGeom>
              <a:avLst/>
              <a:gdLst/>
              <a:ahLst/>
              <a:cxnLst/>
              <a:rect l="l" t="t" r="r" b="b"/>
              <a:pathLst>
                <a:path w="1970" h="3537" extrusionOk="0">
                  <a:moveTo>
                    <a:pt x="1" y="1"/>
                  </a:moveTo>
                  <a:cubicBezTo>
                    <a:pt x="535" y="1435"/>
                    <a:pt x="1002" y="2636"/>
                    <a:pt x="1335" y="3537"/>
                  </a:cubicBezTo>
                  <a:cubicBezTo>
                    <a:pt x="1602" y="3370"/>
                    <a:pt x="1769" y="3137"/>
                    <a:pt x="1869" y="2870"/>
                  </a:cubicBezTo>
                  <a:cubicBezTo>
                    <a:pt x="1969" y="2369"/>
                    <a:pt x="1602" y="1902"/>
                    <a:pt x="1269" y="1535"/>
                  </a:cubicBezTo>
                  <a:cubicBezTo>
                    <a:pt x="835" y="1002"/>
                    <a:pt x="401" y="50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3073;p44">
              <a:extLst>
                <a:ext uri="{FF2B5EF4-FFF2-40B4-BE49-F238E27FC236}">
                  <a16:creationId xmlns:a16="http://schemas.microsoft.com/office/drawing/2014/main" id="{8666917A-9A97-4C8A-8654-F3D8E31A48EF}"/>
                </a:ext>
              </a:extLst>
            </p:cNvPr>
            <p:cNvSpPr/>
            <p:nvPr/>
          </p:nvSpPr>
          <p:spPr>
            <a:xfrm>
              <a:off x="6538097" y="3341203"/>
              <a:ext cx="5897" cy="26746"/>
            </a:xfrm>
            <a:custGeom>
              <a:avLst/>
              <a:gdLst/>
              <a:ahLst/>
              <a:cxnLst/>
              <a:rect l="l" t="t" r="r" b="b"/>
              <a:pathLst>
                <a:path w="368" h="1669" extrusionOk="0">
                  <a:moveTo>
                    <a:pt x="33" y="0"/>
                  </a:moveTo>
                  <a:lnTo>
                    <a:pt x="0" y="1568"/>
                  </a:lnTo>
                  <a:lnTo>
                    <a:pt x="367" y="1668"/>
                  </a:lnTo>
                  <a:cubicBezTo>
                    <a:pt x="267" y="1101"/>
                    <a:pt x="134" y="534"/>
                    <a:pt x="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3074;p44">
              <a:extLst>
                <a:ext uri="{FF2B5EF4-FFF2-40B4-BE49-F238E27FC236}">
                  <a16:creationId xmlns:a16="http://schemas.microsoft.com/office/drawing/2014/main" id="{C574E1C4-AEC2-41F7-9AE7-1BC048913B44}"/>
                </a:ext>
              </a:extLst>
            </p:cNvPr>
            <p:cNvSpPr/>
            <p:nvPr/>
          </p:nvSpPr>
          <p:spPr>
            <a:xfrm>
              <a:off x="6423166" y="3315402"/>
              <a:ext cx="103185" cy="89676"/>
            </a:xfrm>
            <a:custGeom>
              <a:avLst/>
              <a:gdLst/>
              <a:ahLst/>
              <a:cxnLst/>
              <a:rect l="l" t="t" r="r" b="b"/>
              <a:pathLst>
                <a:path w="6439" h="5596" extrusionOk="0">
                  <a:moveTo>
                    <a:pt x="3030" y="1"/>
                  </a:moveTo>
                  <a:cubicBezTo>
                    <a:pt x="2422" y="1"/>
                    <a:pt x="1783" y="325"/>
                    <a:pt x="1368" y="810"/>
                  </a:cubicBezTo>
                  <a:cubicBezTo>
                    <a:pt x="768" y="1510"/>
                    <a:pt x="534" y="2444"/>
                    <a:pt x="301" y="3312"/>
                  </a:cubicBezTo>
                  <a:cubicBezTo>
                    <a:pt x="0" y="4079"/>
                    <a:pt x="401" y="4913"/>
                    <a:pt x="1201" y="5146"/>
                  </a:cubicBezTo>
                  <a:cubicBezTo>
                    <a:pt x="1401" y="5313"/>
                    <a:pt x="1635" y="5413"/>
                    <a:pt x="1902" y="5446"/>
                  </a:cubicBezTo>
                  <a:cubicBezTo>
                    <a:pt x="1925" y="5449"/>
                    <a:pt x="1947" y="5451"/>
                    <a:pt x="1970" y="5451"/>
                  </a:cubicBezTo>
                  <a:cubicBezTo>
                    <a:pt x="2213" y="5451"/>
                    <a:pt x="2444" y="5293"/>
                    <a:pt x="2535" y="5080"/>
                  </a:cubicBezTo>
                  <a:cubicBezTo>
                    <a:pt x="2636" y="4746"/>
                    <a:pt x="2302" y="4446"/>
                    <a:pt x="2135" y="4179"/>
                  </a:cubicBezTo>
                  <a:cubicBezTo>
                    <a:pt x="1802" y="3612"/>
                    <a:pt x="1968" y="2878"/>
                    <a:pt x="2502" y="2511"/>
                  </a:cubicBezTo>
                  <a:cubicBezTo>
                    <a:pt x="2662" y="2417"/>
                    <a:pt x="2833" y="2373"/>
                    <a:pt x="2999" y="2373"/>
                  </a:cubicBezTo>
                  <a:cubicBezTo>
                    <a:pt x="3424" y="2373"/>
                    <a:pt x="3826" y="2656"/>
                    <a:pt x="3970" y="3111"/>
                  </a:cubicBezTo>
                  <a:cubicBezTo>
                    <a:pt x="4170" y="3912"/>
                    <a:pt x="3236" y="4713"/>
                    <a:pt x="3570" y="5480"/>
                  </a:cubicBezTo>
                  <a:cubicBezTo>
                    <a:pt x="3796" y="5558"/>
                    <a:pt x="4030" y="5596"/>
                    <a:pt x="4261" y="5596"/>
                  </a:cubicBezTo>
                  <a:cubicBezTo>
                    <a:pt x="4915" y="5596"/>
                    <a:pt x="5552" y="5297"/>
                    <a:pt x="5971" y="4779"/>
                  </a:cubicBezTo>
                  <a:cubicBezTo>
                    <a:pt x="6438" y="4045"/>
                    <a:pt x="6405" y="3078"/>
                    <a:pt x="5838" y="2411"/>
                  </a:cubicBezTo>
                  <a:cubicBezTo>
                    <a:pt x="5638" y="2144"/>
                    <a:pt x="5337" y="1977"/>
                    <a:pt x="5104" y="1710"/>
                  </a:cubicBezTo>
                  <a:cubicBezTo>
                    <a:pt x="4637" y="1243"/>
                    <a:pt x="4370" y="576"/>
                    <a:pt x="3803" y="209"/>
                  </a:cubicBezTo>
                  <a:cubicBezTo>
                    <a:pt x="3566" y="65"/>
                    <a:pt x="3301" y="1"/>
                    <a:pt x="3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3075;p44">
              <a:extLst>
                <a:ext uri="{FF2B5EF4-FFF2-40B4-BE49-F238E27FC236}">
                  <a16:creationId xmlns:a16="http://schemas.microsoft.com/office/drawing/2014/main" id="{232D56E0-7A6C-4CCC-8DF6-D4547B6A72D8}"/>
                </a:ext>
              </a:extLst>
            </p:cNvPr>
            <p:cNvSpPr/>
            <p:nvPr/>
          </p:nvSpPr>
          <p:spPr>
            <a:xfrm>
              <a:off x="6378264" y="3427722"/>
              <a:ext cx="89820" cy="84147"/>
            </a:xfrm>
            <a:custGeom>
              <a:avLst/>
              <a:gdLst/>
              <a:ahLst/>
              <a:cxnLst/>
              <a:rect l="l" t="t" r="r" b="b"/>
              <a:pathLst>
                <a:path w="5605" h="5251" extrusionOk="0">
                  <a:moveTo>
                    <a:pt x="1863" y="0"/>
                  </a:moveTo>
                  <a:cubicBezTo>
                    <a:pt x="1831" y="0"/>
                    <a:pt x="1799" y="2"/>
                    <a:pt x="1768" y="5"/>
                  </a:cubicBezTo>
                  <a:cubicBezTo>
                    <a:pt x="1134" y="39"/>
                    <a:pt x="501" y="339"/>
                    <a:pt x="34" y="772"/>
                  </a:cubicBezTo>
                  <a:lnTo>
                    <a:pt x="0" y="772"/>
                  </a:lnTo>
                  <a:cubicBezTo>
                    <a:pt x="100" y="1340"/>
                    <a:pt x="1001" y="1406"/>
                    <a:pt x="1168" y="1973"/>
                  </a:cubicBezTo>
                  <a:cubicBezTo>
                    <a:pt x="1268" y="2274"/>
                    <a:pt x="1101" y="2607"/>
                    <a:pt x="1034" y="2941"/>
                  </a:cubicBezTo>
                  <a:cubicBezTo>
                    <a:pt x="934" y="3541"/>
                    <a:pt x="1335" y="4108"/>
                    <a:pt x="1702" y="4609"/>
                  </a:cubicBezTo>
                  <a:cubicBezTo>
                    <a:pt x="1868" y="4909"/>
                    <a:pt x="2169" y="5109"/>
                    <a:pt x="2502" y="5242"/>
                  </a:cubicBezTo>
                  <a:cubicBezTo>
                    <a:pt x="2552" y="5248"/>
                    <a:pt x="2602" y="5251"/>
                    <a:pt x="2652" y="5251"/>
                  </a:cubicBezTo>
                  <a:cubicBezTo>
                    <a:pt x="2901" y="5251"/>
                    <a:pt x="3141" y="5181"/>
                    <a:pt x="3336" y="5042"/>
                  </a:cubicBezTo>
                  <a:cubicBezTo>
                    <a:pt x="4037" y="4742"/>
                    <a:pt x="4804" y="4375"/>
                    <a:pt x="5171" y="3675"/>
                  </a:cubicBezTo>
                  <a:cubicBezTo>
                    <a:pt x="5604" y="2807"/>
                    <a:pt x="5271" y="1740"/>
                    <a:pt x="4737" y="939"/>
                  </a:cubicBezTo>
                  <a:cubicBezTo>
                    <a:pt x="4604" y="706"/>
                    <a:pt x="4437" y="506"/>
                    <a:pt x="4203" y="406"/>
                  </a:cubicBezTo>
                  <a:cubicBezTo>
                    <a:pt x="4102" y="333"/>
                    <a:pt x="3989" y="299"/>
                    <a:pt x="3877" y="299"/>
                  </a:cubicBezTo>
                  <a:cubicBezTo>
                    <a:pt x="3729" y="299"/>
                    <a:pt x="3583" y="359"/>
                    <a:pt x="3469" y="472"/>
                  </a:cubicBezTo>
                  <a:cubicBezTo>
                    <a:pt x="3303" y="739"/>
                    <a:pt x="3303" y="1106"/>
                    <a:pt x="3503" y="1373"/>
                  </a:cubicBezTo>
                  <a:cubicBezTo>
                    <a:pt x="3703" y="1640"/>
                    <a:pt x="3870" y="1940"/>
                    <a:pt x="3936" y="2274"/>
                  </a:cubicBezTo>
                  <a:cubicBezTo>
                    <a:pt x="3903" y="2741"/>
                    <a:pt x="3536" y="3107"/>
                    <a:pt x="3036" y="3107"/>
                  </a:cubicBezTo>
                  <a:cubicBezTo>
                    <a:pt x="2602" y="3074"/>
                    <a:pt x="2202" y="2741"/>
                    <a:pt x="2068" y="2307"/>
                  </a:cubicBezTo>
                  <a:cubicBezTo>
                    <a:pt x="1968" y="1840"/>
                    <a:pt x="2035" y="1373"/>
                    <a:pt x="2302" y="1006"/>
                  </a:cubicBezTo>
                  <a:cubicBezTo>
                    <a:pt x="2435" y="806"/>
                    <a:pt x="2602" y="572"/>
                    <a:pt x="2535" y="339"/>
                  </a:cubicBezTo>
                  <a:cubicBezTo>
                    <a:pt x="2476" y="129"/>
                    <a:pt x="2147" y="0"/>
                    <a:pt x="1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3076;p44">
              <a:extLst>
                <a:ext uri="{FF2B5EF4-FFF2-40B4-BE49-F238E27FC236}">
                  <a16:creationId xmlns:a16="http://schemas.microsoft.com/office/drawing/2014/main" id="{FDAAE065-8936-4E62-A10F-BB61E90EBED8}"/>
                </a:ext>
              </a:extLst>
            </p:cNvPr>
            <p:cNvSpPr/>
            <p:nvPr/>
          </p:nvSpPr>
          <p:spPr>
            <a:xfrm>
              <a:off x="6477154" y="3425654"/>
              <a:ext cx="54004" cy="54405"/>
            </a:xfrm>
            <a:custGeom>
              <a:avLst/>
              <a:gdLst/>
              <a:ahLst/>
              <a:cxnLst/>
              <a:rect l="l" t="t" r="r" b="b"/>
              <a:pathLst>
                <a:path w="3370" h="3395" extrusionOk="0">
                  <a:moveTo>
                    <a:pt x="1101" y="1"/>
                  </a:moveTo>
                  <a:cubicBezTo>
                    <a:pt x="668" y="1"/>
                    <a:pt x="301" y="268"/>
                    <a:pt x="167" y="668"/>
                  </a:cubicBezTo>
                  <a:cubicBezTo>
                    <a:pt x="34" y="1068"/>
                    <a:pt x="0" y="1469"/>
                    <a:pt x="67" y="1869"/>
                  </a:cubicBezTo>
                  <a:cubicBezTo>
                    <a:pt x="67" y="2336"/>
                    <a:pt x="201" y="2769"/>
                    <a:pt x="501" y="3136"/>
                  </a:cubicBezTo>
                  <a:cubicBezTo>
                    <a:pt x="753" y="3313"/>
                    <a:pt x="1044" y="3394"/>
                    <a:pt x="1344" y="3394"/>
                  </a:cubicBezTo>
                  <a:cubicBezTo>
                    <a:pt x="1441" y="3394"/>
                    <a:pt x="1538" y="3386"/>
                    <a:pt x="1635" y="3370"/>
                  </a:cubicBezTo>
                  <a:cubicBezTo>
                    <a:pt x="2169" y="3270"/>
                    <a:pt x="2702" y="3036"/>
                    <a:pt x="3103" y="2669"/>
                  </a:cubicBezTo>
                  <a:cubicBezTo>
                    <a:pt x="3236" y="2569"/>
                    <a:pt x="3303" y="2436"/>
                    <a:pt x="3336" y="2302"/>
                  </a:cubicBezTo>
                  <a:cubicBezTo>
                    <a:pt x="3369" y="2136"/>
                    <a:pt x="3236" y="1969"/>
                    <a:pt x="3103" y="1969"/>
                  </a:cubicBezTo>
                  <a:cubicBezTo>
                    <a:pt x="2769" y="1869"/>
                    <a:pt x="2502" y="1669"/>
                    <a:pt x="2302" y="1402"/>
                  </a:cubicBezTo>
                  <a:cubicBezTo>
                    <a:pt x="2135" y="1168"/>
                    <a:pt x="2002" y="901"/>
                    <a:pt x="1868" y="635"/>
                  </a:cubicBezTo>
                  <a:cubicBezTo>
                    <a:pt x="1735" y="301"/>
                    <a:pt x="1435" y="68"/>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3077;p44">
              <a:extLst>
                <a:ext uri="{FF2B5EF4-FFF2-40B4-BE49-F238E27FC236}">
                  <a16:creationId xmlns:a16="http://schemas.microsoft.com/office/drawing/2014/main" id="{A1C3A325-EDA0-480D-8367-ACC01BA6CF5C}"/>
                </a:ext>
              </a:extLst>
            </p:cNvPr>
            <p:cNvSpPr/>
            <p:nvPr/>
          </p:nvSpPr>
          <p:spPr>
            <a:xfrm>
              <a:off x="6365973" y="3374342"/>
              <a:ext cx="37963" cy="35511"/>
            </a:xfrm>
            <a:custGeom>
              <a:avLst/>
              <a:gdLst/>
              <a:ahLst/>
              <a:cxnLst/>
              <a:rect l="l" t="t" r="r" b="b"/>
              <a:pathLst>
                <a:path w="2369" h="2216" extrusionOk="0">
                  <a:moveTo>
                    <a:pt x="1668" y="1"/>
                  </a:moveTo>
                  <a:cubicBezTo>
                    <a:pt x="1535" y="1"/>
                    <a:pt x="1434" y="67"/>
                    <a:pt x="1434" y="167"/>
                  </a:cubicBezTo>
                  <a:lnTo>
                    <a:pt x="1401" y="67"/>
                  </a:lnTo>
                  <a:lnTo>
                    <a:pt x="1401" y="67"/>
                  </a:lnTo>
                  <a:cubicBezTo>
                    <a:pt x="1434" y="301"/>
                    <a:pt x="1334" y="534"/>
                    <a:pt x="1134" y="668"/>
                  </a:cubicBezTo>
                  <a:cubicBezTo>
                    <a:pt x="934" y="768"/>
                    <a:pt x="701" y="868"/>
                    <a:pt x="500" y="968"/>
                  </a:cubicBezTo>
                  <a:cubicBezTo>
                    <a:pt x="267" y="1035"/>
                    <a:pt x="100" y="1235"/>
                    <a:pt x="33" y="1468"/>
                  </a:cubicBezTo>
                  <a:cubicBezTo>
                    <a:pt x="0" y="1568"/>
                    <a:pt x="33" y="1668"/>
                    <a:pt x="67" y="1768"/>
                  </a:cubicBezTo>
                  <a:cubicBezTo>
                    <a:pt x="167" y="1935"/>
                    <a:pt x="267" y="2035"/>
                    <a:pt x="434" y="2135"/>
                  </a:cubicBezTo>
                  <a:cubicBezTo>
                    <a:pt x="629" y="2184"/>
                    <a:pt x="824" y="2215"/>
                    <a:pt x="1033" y="2215"/>
                  </a:cubicBezTo>
                  <a:cubicBezTo>
                    <a:pt x="1109" y="2215"/>
                    <a:pt x="1187" y="2211"/>
                    <a:pt x="1268" y="2202"/>
                  </a:cubicBezTo>
                  <a:cubicBezTo>
                    <a:pt x="1306" y="2206"/>
                    <a:pt x="1345" y="2208"/>
                    <a:pt x="1384" y="2208"/>
                  </a:cubicBezTo>
                  <a:cubicBezTo>
                    <a:pt x="1645" y="2208"/>
                    <a:pt x="1903" y="2114"/>
                    <a:pt x="2135" y="1969"/>
                  </a:cubicBezTo>
                  <a:cubicBezTo>
                    <a:pt x="2302" y="1735"/>
                    <a:pt x="2368" y="1468"/>
                    <a:pt x="2335" y="1201"/>
                  </a:cubicBezTo>
                  <a:cubicBezTo>
                    <a:pt x="2268" y="834"/>
                    <a:pt x="2135" y="468"/>
                    <a:pt x="1901" y="201"/>
                  </a:cubicBezTo>
                  <a:cubicBezTo>
                    <a:pt x="1835" y="101"/>
                    <a:pt x="1768" y="34"/>
                    <a:pt x="1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3078;p44">
              <a:extLst>
                <a:ext uri="{FF2B5EF4-FFF2-40B4-BE49-F238E27FC236}">
                  <a16:creationId xmlns:a16="http://schemas.microsoft.com/office/drawing/2014/main" id="{E7221F1B-B5B2-4FAD-9DAE-908D8480949F}"/>
                </a:ext>
              </a:extLst>
            </p:cNvPr>
            <p:cNvSpPr/>
            <p:nvPr/>
          </p:nvSpPr>
          <p:spPr>
            <a:xfrm>
              <a:off x="6484109" y="3234829"/>
              <a:ext cx="1619" cy="545"/>
            </a:xfrm>
            <a:custGeom>
              <a:avLst/>
              <a:gdLst/>
              <a:ahLst/>
              <a:cxnLst/>
              <a:rect l="l" t="t" r="r" b="b"/>
              <a:pathLst>
                <a:path w="101" h="34" extrusionOk="0">
                  <a:moveTo>
                    <a:pt x="100" y="0"/>
                  </a:moveTo>
                  <a:cubicBezTo>
                    <a:pt x="83" y="0"/>
                    <a:pt x="67" y="9"/>
                    <a:pt x="50" y="17"/>
                  </a:cubicBezTo>
                  <a:lnTo>
                    <a:pt x="50" y="17"/>
                  </a:lnTo>
                  <a:lnTo>
                    <a:pt x="100" y="0"/>
                  </a:lnTo>
                  <a:close/>
                  <a:moveTo>
                    <a:pt x="50" y="17"/>
                  </a:moveTo>
                  <a:lnTo>
                    <a:pt x="0" y="34"/>
                  </a:lnTo>
                  <a:cubicBezTo>
                    <a:pt x="17" y="34"/>
                    <a:pt x="33" y="25"/>
                    <a:pt x="50" y="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3079;p44">
              <a:extLst>
                <a:ext uri="{FF2B5EF4-FFF2-40B4-BE49-F238E27FC236}">
                  <a16:creationId xmlns:a16="http://schemas.microsoft.com/office/drawing/2014/main" id="{D1433785-C27A-4B69-B6B0-FD836CE25F56}"/>
                </a:ext>
              </a:extLst>
            </p:cNvPr>
            <p:cNvSpPr/>
            <p:nvPr/>
          </p:nvSpPr>
          <p:spPr>
            <a:xfrm>
              <a:off x="6456834" y="3203147"/>
              <a:ext cx="65238" cy="73394"/>
            </a:xfrm>
            <a:custGeom>
              <a:avLst/>
              <a:gdLst/>
              <a:ahLst/>
              <a:cxnLst/>
              <a:rect l="l" t="t" r="r" b="b"/>
              <a:pathLst>
                <a:path w="4071" h="4580" extrusionOk="0">
                  <a:moveTo>
                    <a:pt x="2092" y="1"/>
                  </a:moveTo>
                  <a:cubicBezTo>
                    <a:pt x="1458" y="1"/>
                    <a:pt x="870" y="327"/>
                    <a:pt x="535" y="876"/>
                  </a:cubicBezTo>
                  <a:cubicBezTo>
                    <a:pt x="268" y="1343"/>
                    <a:pt x="68" y="1844"/>
                    <a:pt x="1" y="2378"/>
                  </a:cubicBezTo>
                  <a:lnTo>
                    <a:pt x="101" y="2211"/>
                  </a:lnTo>
                  <a:cubicBezTo>
                    <a:pt x="155" y="2102"/>
                    <a:pt x="232" y="1993"/>
                    <a:pt x="331" y="1993"/>
                  </a:cubicBezTo>
                  <a:cubicBezTo>
                    <a:pt x="353" y="1993"/>
                    <a:pt x="377" y="1998"/>
                    <a:pt x="401" y="2011"/>
                  </a:cubicBezTo>
                  <a:cubicBezTo>
                    <a:pt x="468" y="2011"/>
                    <a:pt x="535" y="2111"/>
                    <a:pt x="535" y="2211"/>
                  </a:cubicBezTo>
                  <a:cubicBezTo>
                    <a:pt x="701" y="2044"/>
                    <a:pt x="868" y="1911"/>
                    <a:pt x="1035" y="1777"/>
                  </a:cubicBezTo>
                  <a:cubicBezTo>
                    <a:pt x="1146" y="1638"/>
                    <a:pt x="1327" y="1569"/>
                    <a:pt x="1519" y="1569"/>
                  </a:cubicBezTo>
                  <a:cubicBezTo>
                    <a:pt x="1557" y="1569"/>
                    <a:pt x="1596" y="1571"/>
                    <a:pt x="1635" y="1577"/>
                  </a:cubicBezTo>
                  <a:cubicBezTo>
                    <a:pt x="1802" y="1610"/>
                    <a:pt x="1869" y="1810"/>
                    <a:pt x="1802" y="1977"/>
                  </a:cubicBezTo>
                  <a:cubicBezTo>
                    <a:pt x="2002" y="1810"/>
                    <a:pt x="2236" y="1710"/>
                    <a:pt x="2503" y="1677"/>
                  </a:cubicBezTo>
                  <a:cubicBezTo>
                    <a:pt x="2769" y="1677"/>
                    <a:pt x="3103" y="1977"/>
                    <a:pt x="3003" y="2244"/>
                  </a:cubicBezTo>
                  <a:cubicBezTo>
                    <a:pt x="2903" y="2511"/>
                    <a:pt x="2636" y="2544"/>
                    <a:pt x="2469" y="2711"/>
                  </a:cubicBezTo>
                  <a:cubicBezTo>
                    <a:pt x="1969" y="3145"/>
                    <a:pt x="1835" y="4546"/>
                    <a:pt x="2002" y="4579"/>
                  </a:cubicBezTo>
                  <a:cubicBezTo>
                    <a:pt x="2836" y="4546"/>
                    <a:pt x="3603" y="4146"/>
                    <a:pt x="4070" y="3445"/>
                  </a:cubicBezTo>
                  <a:cubicBezTo>
                    <a:pt x="3870" y="2478"/>
                    <a:pt x="3637" y="1377"/>
                    <a:pt x="3370" y="176"/>
                  </a:cubicBezTo>
                  <a:lnTo>
                    <a:pt x="3170" y="176"/>
                  </a:lnTo>
                  <a:cubicBezTo>
                    <a:pt x="2870" y="143"/>
                    <a:pt x="2569" y="109"/>
                    <a:pt x="2269" y="9"/>
                  </a:cubicBezTo>
                  <a:cubicBezTo>
                    <a:pt x="2210" y="4"/>
                    <a:pt x="2151"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3080;p44">
              <a:extLst>
                <a:ext uri="{FF2B5EF4-FFF2-40B4-BE49-F238E27FC236}">
                  <a16:creationId xmlns:a16="http://schemas.microsoft.com/office/drawing/2014/main" id="{2D75C3B7-A80B-452C-B313-5628519140D2}"/>
                </a:ext>
              </a:extLst>
            </p:cNvPr>
            <p:cNvSpPr/>
            <p:nvPr/>
          </p:nvSpPr>
          <p:spPr>
            <a:xfrm>
              <a:off x="6245160" y="3038330"/>
              <a:ext cx="87561" cy="69276"/>
            </a:xfrm>
            <a:custGeom>
              <a:avLst/>
              <a:gdLst/>
              <a:ahLst/>
              <a:cxnLst/>
              <a:rect l="l" t="t" r="r" b="b"/>
              <a:pathLst>
                <a:path w="5464" h="4323" extrusionOk="0">
                  <a:moveTo>
                    <a:pt x="3063" y="1"/>
                  </a:moveTo>
                  <a:cubicBezTo>
                    <a:pt x="2955" y="1"/>
                    <a:pt x="2846" y="7"/>
                    <a:pt x="2736" y="20"/>
                  </a:cubicBezTo>
                  <a:cubicBezTo>
                    <a:pt x="2369" y="54"/>
                    <a:pt x="2002" y="187"/>
                    <a:pt x="1635" y="220"/>
                  </a:cubicBezTo>
                  <a:cubicBezTo>
                    <a:pt x="1301" y="220"/>
                    <a:pt x="1001" y="254"/>
                    <a:pt x="668" y="320"/>
                  </a:cubicBezTo>
                  <a:cubicBezTo>
                    <a:pt x="367" y="354"/>
                    <a:pt x="100" y="587"/>
                    <a:pt x="34" y="921"/>
                  </a:cubicBezTo>
                  <a:cubicBezTo>
                    <a:pt x="0" y="1455"/>
                    <a:pt x="701" y="1721"/>
                    <a:pt x="934" y="2188"/>
                  </a:cubicBezTo>
                  <a:cubicBezTo>
                    <a:pt x="1034" y="2489"/>
                    <a:pt x="1101" y="2789"/>
                    <a:pt x="1135" y="3089"/>
                  </a:cubicBezTo>
                  <a:cubicBezTo>
                    <a:pt x="1368" y="3756"/>
                    <a:pt x="1935" y="4223"/>
                    <a:pt x="2636" y="4290"/>
                  </a:cubicBezTo>
                  <a:cubicBezTo>
                    <a:pt x="2826" y="4311"/>
                    <a:pt x="3012" y="4322"/>
                    <a:pt x="3197" y="4322"/>
                  </a:cubicBezTo>
                  <a:cubicBezTo>
                    <a:pt x="3595" y="4322"/>
                    <a:pt x="3983" y="4270"/>
                    <a:pt x="4370" y="4156"/>
                  </a:cubicBezTo>
                  <a:cubicBezTo>
                    <a:pt x="4203" y="4090"/>
                    <a:pt x="4070" y="3956"/>
                    <a:pt x="4003" y="3823"/>
                  </a:cubicBezTo>
                  <a:cubicBezTo>
                    <a:pt x="3736" y="3723"/>
                    <a:pt x="3503" y="3623"/>
                    <a:pt x="3269" y="3489"/>
                  </a:cubicBezTo>
                  <a:cubicBezTo>
                    <a:pt x="3003" y="3356"/>
                    <a:pt x="2836" y="3256"/>
                    <a:pt x="2802" y="3022"/>
                  </a:cubicBezTo>
                  <a:cubicBezTo>
                    <a:pt x="2802" y="2870"/>
                    <a:pt x="2914" y="2718"/>
                    <a:pt x="3085" y="2718"/>
                  </a:cubicBezTo>
                  <a:cubicBezTo>
                    <a:pt x="3102" y="2718"/>
                    <a:pt x="3119" y="2719"/>
                    <a:pt x="3136" y="2722"/>
                  </a:cubicBezTo>
                  <a:cubicBezTo>
                    <a:pt x="2902" y="2589"/>
                    <a:pt x="2702" y="2422"/>
                    <a:pt x="2569" y="2188"/>
                  </a:cubicBezTo>
                  <a:cubicBezTo>
                    <a:pt x="2469" y="1922"/>
                    <a:pt x="2569" y="1521"/>
                    <a:pt x="2869" y="1521"/>
                  </a:cubicBezTo>
                  <a:cubicBezTo>
                    <a:pt x="2891" y="1519"/>
                    <a:pt x="2912" y="1518"/>
                    <a:pt x="2932" y="1518"/>
                  </a:cubicBezTo>
                  <a:cubicBezTo>
                    <a:pt x="3216" y="1518"/>
                    <a:pt x="3318" y="1726"/>
                    <a:pt x="3536" y="1788"/>
                  </a:cubicBezTo>
                  <a:cubicBezTo>
                    <a:pt x="3672" y="1848"/>
                    <a:pt x="3845" y="1873"/>
                    <a:pt x="4031" y="1873"/>
                  </a:cubicBezTo>
                  <a:cubicBezTo>
                    <a:pt x="4669" y="1873"/>
                    <a:pt x="5463" y="1584"/>
                    <a:pt x="5438" y="1455"/>
                  </a:cubicBezTo>
                  <a:cubicBezTo>
                    <a:pt x="4986" y="551"/>
                    <a:pt x="4072" y="1"/>
                    <a:pt x="3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3081;p44">
              <a:extLst>
                <a:ext uri="{FF2B5EF4-FFF2-40B4-BE49-F238E27FC236}">
                  <a16:creationId xmlns:a16="http://schemas.microsoft.com/office/drawing/2014/main" id="{B40181C2-C17E-434E-B5CA-859CAC4A6CC4}"/>
                </a:ext>
              </a:extLst>
            </p:cNvPr>
            <p:cNvSpPr/>
            <p:nvPr/>
          </p:nvSpPr>
          <p:spPr>
            <a:xfrm>
              <a:off x="6295399" y="3081950"/>
              <a:ext cx="1090" cy="545"/>
            </a:xfrm>
            <a:custGeom>
              <a:avLst/>
              <a:gdLst/>
              <a:ahLst/>
              <a:cxnLst/>
              <a:rect l="l" t="t" r="r" b="b"/>
              <a:pathLst>
                <a:path w="68" h="34" extrusionOk="0">
                  <a:moveTo>
                    <a:pt x="1" y="0"/>
                  </a:moveTo>
                  <a:lnTo>
                    <a:pt x="68" y="33"/>
                  </a:lnTo>
                  <a:cubicBezTo>
                    <a:pt x="68" y="0"/>
                    <a:pt x="34"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3082;p44">
              <a:extLst>
                <a:ext uri="{FF2B5EF4-FFF2-40B4-BE49-F238E27FC236}">
                  <a16:creationId xmlns:a16="http://schemas.microsoft.com/office/drawing/2014/main" id="{52AC6CB4-40A8-4E18-BE53-C39CDCB5216F}"/>
                </a:ext>
              </a:extLst>
            </p:cNvPr>
            <p:cNvSpPr/>
            <p:nvPr/>
          </p:nvSpPr>
          <p:spPr>
            <a:xfrm>
              <a:off x="6447219" y="3286669"/>
              <a:ext cx="1090" cy="16"/>
            </a:xfrm>
            <a:custGeom>
              <a:avLst/>
              <a:gdLst/>
              <a:ahLst/>
              <a:cxnLst/>
              <a:rect l="l" t="t" r="r" b="b"/>
              <a:pathLst>
                <a:path w="68" h="1" extrusionOk="0">
                  <a:moveTo>
                    <a:pt x="67" y="1"/>
                  </a:moveTo>
                  <a:lnTo>
                    <a:pt x="34"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3083;p44">
              <a:extLst>
                <a:ext uri="{FF2B5EF4-FFF2-40B4-BE49-F238E27FC236}">
                  <a16:creationId xmlns:a16="http://schemas.microsoft.com/office/drawing/2014/main" id="{84790556-3064-4238-A391-4BCBD2FEEF22}"/>
                </a:ext>
              </a:extLst>
            </p:cNvPr>
            <p:cNvSpPr/>
            <p:nvPr/>
          </p:nvSpPr>
          <p:spPr>
            <a:xfrm>
              <a:off x="6439736" y="3235069"/>
              <a:ext cx="38508" cy="51617"/>
            </a:xfrm>
            <a:custGeom>
              <a:avLst/>
              <a:gdLst/>
              <a:ahLst/>
              <a:cxnLst/>
              <a:rect l="l" t="t" r="r" b="b"/>
              <a:pathLst>
                <a:path w="2403" h="3221" extrusionOk="0">
                  <a:moveTo>
                    <a:pt x="1398" y="1"/>
                  </a:moveTo>
                  <a:cubicBezTo>
                    <a:pt x="1299" y="1"/>
                    <a:pt x="1222" y="110"/>
                    <a:pt x="1168" y="219"/>
                  </a:cubicBezTo>
                  <a:lnTo>
                    <a:pt x="1068" y="386"/>
                  </a:lnTo>
                  <a:lnTo>
                    <a:pt x="434" y="1453"/>
                  </a:lnTo>
                  <a:cubicBezTo>
                    <a:pt x="234" y="1720"/>
                    <a:pt x="100" y="2053"/>
                    <a:pt x="34" y="2387"/>
                  </a:cubicBezTo>
                  <a:cubicBezTo>
                    <a:pt x="0" y="2754"/>
                    <a:pt x="167" y="3054"/>
                    <a:pt x="501" y="3221"/>
                  </a:cubicBezTo>
                  <a:cubicBezTo>
                    <a:pt x="834" y="3221"/>
                    <a:pt x="1201" y="3154"/>
                    <a:pt x="1535" y="3021"/>
                  </a:cubicBezTo>
                  <a:cubicBezTo>
                    <a:pt x="1868" y="2887"/>
                    <a:pt x="2135" y="2621"/>
                    <a:pt x="2269" y="2287"/>
                  </a:cubicBezTo>
                  <a:cubicBezTo>
                    <a:pt x="2402" y="1953"/>
                    <a:pt x="2335" y="1553"/>
                    <a:pt x="2102" y="1286"/>
                  </a:cubicBezTo>
                  <a:cubicBezTo>
                    <a:pt x="1868" y="1053"/>
                    <a:pt x="1535" y="919"/>
                    <a:pt x="1535" y="619"/>
                  </a:cubicBezTo>
                  <a:cubicBezTo>
                    <a:pt x="1535" y="519"/>
                    <a:pt x="1568" y="386"/>
                    <a:pt x="1602" y="285"/>
                  </a:cubicBezTo>
                  <a:lnTo>
                    <a:pt x="1602" y="219"/>
                  </a:lnTo>
                  <a:cubicBezTo>
                    <a:pt x="1602" y="119"/>
                    <a:pt x="1535" y="52"/>
                    <a:pt x="1468" y="19"/>
                  </a:cubicBezTo>
                  <a:cubicBezTo>
                    <a:pt x="1444" y="6"/>
                    <a:pt x="1420"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3084;p44">
              <a:extLst>
                <a:ext uri="{FF2B5EF4-FFF2-40B4-BE49-F238E27FC236}">
                  <a16:creationId xmlns:a16="http://schemas.microsoft.com/office/drawing/2014/main" id="{C5ED814E-CC4C-454A-B239-DF045C6A3156}"/>
                </a:ext>
              </a:extLst>
            </p:cNvPr>
            <p:cNvSpPr/>
            <p:nvPr/>
          </p:nvSpPr>
          <p:spPr>
            <a:xfrm>
              <a:off x="6352608" y="3217970"/>
              <a:ext cx="67369" cy="89596"/>
            </a:xfrm>
            <a:custGeom>
              <a:avLst/>
              <a:gdLst/>
              <a:ahLst/>
              <a:cxnLst/>
              <a:rect l="l" t="t" r="r" b="b"/>
              <a:pathLst>
                <a:path w="4204" h="5591" extrusionOk="0">
                  <a:moveTo>
                    <a:pt x="2527" y="1"/>
                  </a:moveTo>
                  <a:cubicBezTo>
                    <a:pt x="2362" y="1"/>
                    <a:pt x="2196" y="28"/>
                    <a:pt x="2035" y="85"/>
                  </a:cubicBezTo>
                  <a:cubicBezTo>
                    <a:pt x="1501" y="285"/>
                    <a:pt x="1001" y="619"/>
                    <a:pt x="634" y="1086"/>
                  </a:cubicBezTo>
                  <a:cubicBezTo>
                    <a:pt x="300" y="1419"/>
                    <a:pt x="67" y="1853"/>
                    <a:pt x="0" y="2353"/>
                  </a:cubicBezTo>
                  <a:cubicBezTo>
                    <a:pt x="0" y="2792"/>
                    <a:pt x="353" y="3260"/>
                    <a:pt x="783" y="3260"/>
                  </a:cubicBezTo>
                  <a:cubicBezTo>
                    <a:pt x="811" y="3260"/>
                    <a:pt x="839" y="3258"/>
                    <a:pt x="867" y="3254"/>
                  </a:cubicBezTo>
                  <a:cubicBezTo>
                    <a:pt x="1168" y="3154"/>
                    <a:pt x="1468" y="2954"/>
                    <a:pt x="1635" y="2687"/>
                  </a:cubicBezTo>
                  <a:cubicBezTo>
                    <a:pt x="1833" y="2513"/>
                    <a:pt x="2068" y="2358"/>
                    <a:pt x="2299" y="2358"/>
                  </a:cubicBezTo>
                  <a:cubicBezTo>
                    <a:pt x="2379" y="2358"/>
                    <a:pt x="2458" y="2377"/>
                    <a:pt x="2535" y="2420"/>
                  </a:cubicBezTo>
                  <a:cubicBezTo>
                    <a:pt x="2836" y="2553"/>
                    <a:pt x="2836" y="3120"/>
                    <a:pt x="2602" y="3421"/>
                  </a:cubicBezTo>
                  <a:cubicBezTo>
                    <a:pt x="2369" y="3721"/>
                    <a:pt x="2002" y="3888"/>
                    <a:pt x="1768" y="4155"/>
                  </a:cubicBezTo>
                  <a:cubicBezTo>
                    <a:pt x="1468" y="4421"/>
                    <a:pt x="1401" y="4855"/>
                    <a:pt x="1635" y="5189"/>
                  </a:cubicBezTo>
                  <a:lnTo>
                    <a:pt x="1768" y="5189"/>
                  </a:lnTo>
                  <a:cubicBezTo>
                    <a:pt x="2202" y="5255"/>
                    <a:pt x="2168" y="5389"/>
                    <a:pt x="2569" y="5522"/>
                  </a:cubicBezTo>
                  <a:cubicBezTo>
                    <a:pt x="2717" y="5568"/>
                    <a:pt x="2870" y="5590"/>
                    <a:pt x="3020" y="5590"/>
                  </a:cubicBezTo>
                  <a:cubicBezTo>
                    <a:pt x="3307" y="5590"/>
                    <a:pt x="3584" y="5509"/>
                    <a:pt x="3803" y="5355"/>
                  </a:cubicBezTo>
                  <a:cubicBezTo>
                    <a:pt x="4203" y="5022"/>
                    <a:pt x="4170" y="4455"/>
                    <a:pt x="4136" y="3954"/>
                  </a:cubicBezTo>
                  <a:cubicBezTo>
                    <a:pt x="4103" y="3221"/>
                    <a:pt x="4036" y="2487"/>
                    <a:pt x="4003" y="1786"/>
                  </a:cubicBezTo>
                  <a:cubicBezTo>
                    <a:pt x="4003" y="1319"/>
                    <a:pt x="3903" y="885"/>
                    <a:pt x="3636" y="485"/>
                  </a:cubicBezTo>
                  <a:cubicBezTo>
                    <a:pt x="3349" y="175"/>
                    <a:pt x="2943"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3085;p44">
              <a:extLst>
                <a:ext uri="{FF2B5EF4-FFF2-40B4-BE49-F238E27FC236}">
                  <a16:creationId xmlns:a16="http://schemas.microsoft.com/office/drawing/2014/main" id="{FF37AC69-B3B1-4A35-B5DF-5C19A8BBCE1D}"/>
                </a:ext>
              </a:extLst>
            </p:cNvPr>
            <p:cNvSpPr/>
            <p:nvPr/>
          </p:nvSpPr>
          <p:spPr>
            <a:xfrm>
              <a:off x="6472875" y="3093696"/>
              <a:ext cx="19791" cy="37002"/>
            </a:xfrm>
            <a:custGeom>
              <a:avLst/>
              <a:gdLst/>
              <a:ahLst/>
              <a:cxnLst/>
              <a:rect l="l" t="t" r="r" b="b"/>
              <a:pathLst>
                <a:path w="1235" h="2309" extrusionOk="0">
                  <a:moveTo>
                    <a:pt x="768" y="1"/>
                  </a:moveTo>
                  <a:lnTo>
                    <a:pt x="634" y="134"/>
                  </a:lnTo>
                  <a:cubicBezTo>
                    <a:pt x="301" y="468"/>
                    <a:pt x="67" y="902"/>
                    <a:pt x="1" y="1369"/>
                  </a:cubicBezTo>
                  <a:cubicBezTo>
                    <a:pt x="1" y="1839"/>
                    <a:pt x="354" y="2309"/>
                    <a:pt x="784" y="2309"/>
                  </a:cubicBezTo>
                  <a:cubicBezTo>
                    <a:pt x="811" y="2309"/>
                    <a:pt x="840" y="2307"/>
                    <a:pt x="868" y="2303"/>
                  </a:cubicBezTo>
                  <a:cubicBezTo>
                    <a:pt x="1001" y="2269"/>
                    <a:pt x="1135" y="2203"/>
                    <a:pt x="1235" y="2102"/>
                  </a:cubicBezTo>
                  <a:cubicBezTo>
                    <a:pt x="1068" y="1435"/>
                    <a:pt x="935" y="701"/>
                    <a:pt x="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3086;p44">
              <a:extLst>
                <a:ext uri="{FF2B5EF4-FFF2-40B4-BE49-F238E27FC236}">
                  <a16:creationId xmlns:a16="http://schemas.microsoft.com/office/drawing/2014/main" id="{048BA244-9976-4D39-A1F2-151E7C508414}"/>
                </a:ext>
              </a:extLst>
            </p:cNvPr>
            <p:cNvSpPr/>
            <p:nvPr/>
          </p:nvSpPr>
          <p:spPr>
            <a:xfrm>
              <a:off x="6495855" y="3149832"/>
              <a:ext cx="4840" cy="12852"/>
            </a:xfrm>
            <a:custGeom>
              <a:avLst/>
              <a:gdLst/>
              <a:ahLst/>
              <a:cxnLst/>
              <a:rect l="l" t="t" r="r" b="b"/>
              <a:pathLst>
                <a:path w="302" h="802" extrusionOk="0">
                  <a:moveTo>
                    <a:pt x="134" y="0"/>
                  </a:moveTo>
                  <a:lnTo>
                    <a:pt x="134" y="0"/>
                  </a:lnTo>
                  <a:cubicBezTo>
                    <a:pt x="1" y="234"/>
                    <a:pt x="1" y="534"/>
                    <a:pt x="201" y="734"/>
                  </a:cubicBezTo>
                  <a:lnTo>
                    <a:pt x="301" y="801"/>
                  </a:lnTo>
                  <a:cubicBezTo>
                    <a:pt x="234" y="534"/>
                    <a:pt x="168" y="267"/>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3087;p44">
              <a:extLst>
                <a:ext uri="{FF2B5EF4-FFF2-40B4-BE49-F238E27FC236}">
                  <a16:creationId xmlns:a16="http://schemas.microsoft.com/office/drawing/2014/main" id="{C4C86B14-2AC6-4707-B75C-8EB6B03C0D70}"/>
                </a:ext>
              </a:extLst>
            </p:cNvPr>
            <p:cNvSpPr/>
            <p:nvPr/>
          </p:nvSpPr>
          <p:spPr>
            <a:xfrm>
              <a:off x="6222709" y="3125602"/>
              <a:ext cx="85013" cy="102288"/>
            </a:xfrm>
            <a:custGeom>
              <a:avLst/>
              <a:gdLst/>
              <a:ahLst/>
              <a:cxnLst/>
              <a:rect l="l" t="t" r="r" b="b"/>
              <a:pathLst>
                <a:path w="5305" h="6383" extrusionOk="0">
                  <a:moveTo>
                    <a:pt x="910" y="1"/>
                  </a:moveTo>
                  <a:cubicBezTo>
                    <a:pt x="587" y="1"/>
                    <a:pt x="260" y="89"/>
                    <a:pt x="0" y="278"/>
                  </a:cubicBezTo>
                  <a:cubicBezTo>
                    <a:pt x="367" y="1246"/>
                    <a:pt x="734" y="2280"/>
                    <a:pt x="1135" y="3280"/>
                  </a:cubicBezTo>
                  <a:cubicBezTo>
                    <a:pt x="1201" y="3080"/>
                    <a:pt x="1401" y="2913"/>
                    <a:pt x="1635" y="2847"/>
                  </a:cubicBezTo>
                  <a:cubicBezTo>
                    <a:pt x="1662" y="2843"/>
                    <a:pt x="1689" y="2841"/>
                    <a:pt x="1715" y="2841"/>
                  </a:cubicBezTo>
                  <a:cubicBezTo>
                    <a:pt x="2171" y="2841"/>
                    <a:pt x="2469" y="3373"/>
                    <a:pt x="2469" y="3814"/>
                  </a:cubicBezTo>
                  <a:cubicBezTo>
                    <a:pt x="2469" y="4314"/>
                    <a:pt x="2235" y="4781"/>
                    <a:pt x="2169" y="5248"/>
                  </a:cubicBezTo>
                  <a:cubicBezTo>
                    <a:pt x="2135" y="5715"/>
                    <a:pt x="2335" y="6316"/>
                    <a:pt x="2802" y="6383"/>
                  </a:cubicBezTo>
                  <a:lnTo>
                    <a:pt x="2969" y="6249"/>
                  </a:lnTo>
                  <a:cubicBezTo>
                    <a:pt x="3436" y="6016"/>
                    <a:pt x="3503" y="6182"/>
                    <a:pt x="4037" y="5982"/>
                  </a:cubicBezTo>
                  <a:cubicBezTo>
                    <a:pt x="4570" y="5816"/>
                    <a:pt x="5004" y="5415"/>
                    <a:pt x="5171" y="4882"/>
                  </a:cubicBezTo>
                  <a:cubicBezTo>
                    <a:pt x="5304" y="4248"/>
                    <a:pt x="4871" y="3681"/>
                    <a:pt x="4437" y="3180"/>
                  </a:cubicBezTo>
                  <a:lnTo>
                    <a:pt x="2669" y="1112"/>
                  </a:lnTo>
                  <a:cubicBezTo>
                    <a:pt x="2335" y="612"/>
                    <a:pt x="1868" y="245"/>
                    <a:pt x="1301" y="45"/>
                  </a:cubicBezTo>
                  <a:cubicBezTo>
                    <a:pt x="1175" y="16"/>
                    <a:pt x="1043" y="1"/>
                    <a:pt x="9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3088;p44">
              <a:extLst>
                <a:ext uri="{FF2B5EF4-FFF2-40B4-BE49-F238E27FC236}">
                  <a16:creationId xmlns:a16="http://schemas.microsoft.com/office/drawing/2014/main" id="{F568F7DA-57A2-4DFA-A171-15C5D3D2FB60}"/>
                </a:ext>
              </a:extLst>
            </p:cNvPr>
            <p:cNvSpPr/>
            <p:nvPr/>
          </p:nvSpPr>
          <p:spPr>
            <a:xfrm>
              <a:off x="6290062" y="3258690"/>
              <a:ext cx="46521" cy="56328"/>
            </a:xfrm>
            <a:custGeom>
              <a:avLst/>
              <a:gdLst/>
              <a:ahLst/>
              <a:cxnLst/>
              <a:rect l="l" t="t" r="r" b="b"/>
              <a:pathLst>
                <a:path w="2903" h="3515" extrusionOk="0">
                  <a:moveTo>
                    <a:pt x="1528" y="0"/>
                  </a:moveTo>
                  <a:cubicBezTo>
                    <a:pt x="1463" y="0"/>
                    <a:pt x="1398" y="4"/>
                    <a:pt x="1335" y="12"/>
                  </a:cubicBezTo>
                  <a:cubicBezTo>
                    <a:pt x="1301" y="10"/>
                    <a:pt x="1267" y="8"/>
                    <a:pt x="1233" y="8"/>
                  </a:cubicBezTo>
                  <a:cubicBezTo>
                    <a:pt x="867" y="8"/>
                    <a:pt x="509" y="171"/>
                    <a:pt x="234" y="446"/>
                  </a:cubicBezTo>
                  <a:cubicBezTo>
                    <a:pt x="134" y="646"/>
                    <a:pt x="67" y="913"/>
                    <a:pt x="67" y="1147"/>
                  </a:cubicBezTo>
                  <a:cubicBezTo>
                    <a:pt x="34" y="1814"/>
                    <a:pt x="34" y="2481"/>
                    <a:pt x="0" y="3148"/>
                  </a:cubicBezTo>
                  <a:lnTo>
                    <a:pt x="100" y="3415"/>
                  </a:lnTo>
                  <a:lnTo>
                    <a:pt x="434" y="3515"/>
                  </a:lnTo>
                  <a:cubicBezTo>
                    <a:pt x="768" y="3415"/>
                    <a:pt x="1068" y="3348"/>
                    <a:pt x="1401" y="3315"/>
                  </a:cubicBezTo>
                  <a:cubicBezTo>
                    <a:pt x="1735" y="3315"/>
                    <a:pt x="2069" y="3215"/>
                    <a:pt x="2369" y="3081"/>
                  </a:cubicBezTo>
                  <a:cubicBezTo>
                    <a:pt x="2669" y="2948"/>
                    <a:pt x="2869" y="2648"/>
                    <a:pt x="2902" y="2314"/>
                  </a:cubicBezTo>
                  <a:cubicBezTo>
                    <a:pt x="2869" y="2014"/>
                    <a:pt x="2769" y="1714"/>
                    <a:pt x="2636" y="1413"/>
                  </a:cubicBezTo>
                  <a:cubicBezTo>
                    <a:pt x="2569" y="1213"/>
                    <a:pt x="2569" y="980"/>
                    <a:pt x="2502" y="746"/>
                  </a:cubicBezTo>
                  <a:cubicBezTo>
                    <a:pt x="2469" y="513"/>
                    <a:pt x="2335" y="279"/>
                    <a:pt x="2135" y="146"/>
                  </a:cubicBezTo>
                  <a:cubicBezTo>
                    <a:pt x="1957" y="44"/>
                    <a:pt x="1740" y="0"/>
                    <a:pt x="1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3089;p44">
              <a:extLst>
                <a:ext uri="{FF2B5EF4-FFF2-40B4-BE49-F238E27FC236}">
                  <a16:creationId xmlns:a16="http://schemas.microsoft.com/office/drawing/2014/main" id="{6EBDAEF7-C927-4205-B6CC-C288041B78BD}"/>
                </a:ext>
              </a:extLst>
            </p:cNvPr>
            <p:cNvSpPr/>
            <p:nvPr/>
          </p:nvSpPr>
          <p:spPr>
            <a:xfrm>
              <a:off x="6368104" y="3012321"/>
              <a:ext cx="100509" cy="89676"/>
            </a:xfrm>
            <a:custGeom>
              <a:avLst/>
              <a:gdLst/>
              <a:ahLst/>
              <a:cxnLst/>
              <a:rect l="l" t="t" r="r" b="b"/>
              <a:pathLst>
                <a:path w="6272" h="5596" extrusionOk="0">
                  <a:moveTo>
                    <a:pt x="2830" y="0"/>
                  </a:moveTo>
                  <a:cubicBezTo>
                    <a:pt x="2222" y="0"/>
                    <a:pt x="1583" y="325"/>
                    <a:pt x="1168" y="809"/>
                  </a:cubicBezTo>
                  <a:cubicBezTo>
                    <a:pt x="568" y="1510"/>
                    <a:pt x="334" y="2410"/>
                    <a:pt x="101" y="3311"/>
                  </a:cubicBezTo>
                  <a:cubicBezTo>
                    <a:pt x="34" y="3578"/>
                    <a:pt x="1" y="3878"/>
                    <a:pt x="67" y="4178"/>
                  </a:cubicBezTo>
                  <a:cubicBezTo>
                    <a:pt x="234" y="4612"/>
                    <a:pt x="568" y="4946"/>
                    <a:pt x="1001" y="5146"/>
                  </a:cubicBezTo>
                  <a:cubicBezTo>
                    <a:pt x="1201" y="5279"/>
                    <a:pt x="1435" y="5379"/>
                    <a:pt x="1702" y="5413"/>
                  </a:cubicBezTo>
                  <a:cubicBezTo>
                    <a:pt x="1729" y="5416"/>
                    <a:pt x="1756" y="5418"/>
                    <a:pt x="1783" y="5418"/>
                  </a:cubicBezTo>
                  <a:cubicBezTo>
                    <a:pt x="2021" y="5418"/>
                    <a:pt x="2246" y="5289"/>
                    <a:pt x="2336" y="5079"/>
                  </a:cubicBezTo>
                  <a:cubicBezTo>
                    <a:pt x="2436" y="4745"/>
                    <a:pt x="2135" y="4445"/>
                    <a:pt x="1935" y="4178"/>
                  </a:cubicBezTo>
                  <a:cubicBezTo>
                    <a:pt x="1602" y="3611"/>
                    <a:pt x="1768" y="2877"/>
                    <a:pt x="2302" y="2510"/>
                  </a:cubicBezTo>
                  <a:cubicBezTo>
                    <a:pt x="2469" y="2412"/>
                    <a:pt x="2651" y="2366"/>
                    <a:pt x="2829" y="2366"/>
                  </a:cubicBezTo>
                  <a:cubicBezTo>
                    <a:pt x="3255" y="2366"/>
                    <a:pt x="3662" y="2631"/>
                    <a:pt x="3803" y="3078"/>
                  </a:cubicBezTo>
                  <a:cubicBezTo>
                    <a:pt x="4003" y="3911"/>
                    <a:pt x="3036" y="4712"/>
                    <a:pt x="3403" y="5479"/>
                  </a:cubicBezTo>
                  <a:cubicBezTo>
                    <a:pt x="3630" y="5558"/>
                    <a:pt x="3861" y="5595"/>
                    <a:pt x="4089" y="5595"/>
                  </a:cubicBezTo>
                  <a:cubicBezTo>
                    <a:pt x="4733" y="5595"/>
                    <a:pt x="5352" y="5296"/>
                    <a:pt x="5771" y="4779"/>
                  </a:cubicBezTo>
                  <a:cubicBezTo>
                    <a:pt x="6272" y="4045"/>
                    <a:pt x="6205" y="3078"/>
                    <a:pt x="5671" y="2410"/>
                  </a:cubicBezTo>
                  <a:cubicBezTo>
                    <a:pt x="5438" y="2144"/>
                    <a:pt x="5138" y="1943"/>
                    <a:pt x="4904" y="1710"/>
                  </a:cubicBezTo>
                  <a:cubicBezTo>
                    <a:pt x="4437" y="1243"/>
                    <a:pt x="4170" y="542"/>
                    <a:pt x="3603" y="209"/>
                  </a:cubicBezTo>
                  <a:cubicBezTo>
                    <a:pt x="3366" y="65"/>
                    <a:pt x="3101" y="0"/>
                    <a:pt x="2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3090;p44">
              <a:extLst>
                <a:ext uri="{FF2B5EF4-FFF2-40B4-BE49-F238E27FC236}">
                  <a16:creationId xmlns:a16="http://schemas.microsoft.com/office/drawing/2014/main" id="{29A28D70-77EB-4B54-84DF-7A2FA9A3C7FC}"/>
                </a:ext>
              </a:extLst>
            </p:cNvPr>
            <p:cNvSpPr/>
            <p:nvPr/>
          </p:nvSpPr>
          <p:spPr>
            <a:xfrm>
              <a:off x="6320526" y="3124096"/>
              <a:ext cx="89820" cy="84644"/>
            </a:xfrm>
            <a:custGeom>
              <a:avLst/>
              <a:gdLst/>
              <a:ahLst/>
              <a:cxnLst/>
              <a:rect l="l" t="t" r="r" b="b"/>
              <a:pathLst>
                <a:path w="5605" h="5282" extrusionOk="0">
                  <a:moveTo>
                    <a:pt x="1862" y="0"/>
                  </a:moveTo>
                  <a:cubicBezTo>
                    <a:pt x="1831" y="0"/>
                    <a:pt x="1799" y="2"/>
                    <a:pt x="1769" y="5"/>
                  </a:cubicBezTo>
                  <a:cubicBezTo>
                    <a:pt x="1102" y="72"/>
                    <a:pt x="501" y="372"/>
                    <a:pt x="1" y="806"/>
                  </a:cubicBezTo>
                  <a:cubicBezTo>
                    <a:pt x="134" y="1373"/>
                    <a:pt x="1001" y="1473"/>
                    <a:pt x="1168" y="2007"/>
                  </a:cubicBezTo>
                  <a:cubicBezTo>
                    <a:pt x="1268" y="2340"/>
                    <a:pt x="1102" y="2641"/>
                    <a:pt x="1035" y="2974"/>
                  </a:cubicBezTo>
                  <a:cubicBezTo>
                    <a:pt x="935" y="3541"/>
                    <a:pt x="1335" y="4108"/>
                    <a:pt x="1702" y="4609"/>
                  </a:cubicBezTo>
                  <a:cubicBezTo>
                    <a:pt x="1876" y="5044"/>
                    <a:pt x="2278" y="5281"/>
                    <a:pt x="2694" y="5281"/>
                  </a:cubicBezTo>
                  <a:cubicBezTo>
                    <a:pt x="2915" y="5281"/>
                    <a:pt x="3140" y="5214"/>
                    <a:pt x="3336" y="5076"/>
                  </a:cubicBezTo>
                  <a:cubicBezTo>
                    <a:pt x="4037" y="4742"/>
                    <a:pt x="4804" y="4375"/>
                    <a:pt x="5138" y="3708"/>
                  </a:cubicBezTo>
                  <a:cubicBezTo>
                    <a:pt x="5605" y="2841"/>
                    <a:pt x="5271" y="1773"/>
                    <a:pt x="4737" y="973"/>
                  </a:cubicBezTo>
                  <a:cubicBezTo>
                    <a:pt x="4604" y="739"/>
                    <a:pt x="4437" y="539"/>
                    <a:pt x="4204" y="406"/>
                  </a:cubicBezTo>
                  <a:cubicBezTo>
                    <a:pt x="4110" y="352"/>
                    <a:pt x="4006" y="326"/>
                    <a:pt x="3902" y="326"/>
                  </a:cubicBezTo>
                  <a:cubicBezTo>
                    <a:pt x="3746" y="326"/>
                    <a:pt x="3590" y="386"/>
                    <a:pt x="3470" y="506"/>
                  </a:cubicBezTo>
                  <a:cubicBezTo>
                    <a:pt x="3303" y="773"/>
                    <a:pt x="3303" y="1139"/>
                    <a:pt x="3503" y="1406"/>
                  </a:cubicBezTo>
                  <a:cubicBezTo>
                    <a:pt x="3703" y="1673"/>
                    <a:pt x="3837" y="1973"/>
                    <a:pt x="3904" y="2307"/>
                  </a:cubicBezTo>
                  <a:cubicBezTo>
                    <a:pt x="3904" y="2774"/>
                    <a:pt x="3503" y="3141"/>
                    <a:pt x="3036" y="3141"/>
                  </a:cubicBezTo>
                  <a:cubicBezTo>
                    <a:pt x="2569" y="3074"/>
                    <a:pt x="2169" y="2774"/>
                    <a:pt x="2069" y="2340"/>
                  </a:cubicBezTo>
                  <a:cubicBezTo>
                    <a:pt x="1935" y="1873"/>
                    <a:pt x="2036" y="1406"/>
                    <a:pt x="2269" y="1039"/>
                  </a:cubicBezTo>
                  <a:cubicBezTo>
                    <a:pt x="2402" y="806"/>
                    <a:pt x="2569" y="572"/>
                    <a:pt x="2503" y="339"/>
                  </a:cubicBezTo>
                  <a:cubicBezTo>
                    <a:pt x="2443" y="129"/>
                    <a:pt x="2141" y="0"/>
                    <a:pt x="18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3091;p44">
              <a:extLst>
                <a:ext uri="{FF2B5EF4-FFF2-40B4-BE49-F238E27FC236}">
                  <a16:creationId xmlns:a16="http://schemas.microsoft.com/office/drawing/2014/main" id="{87630917-1E87-4D59-816C-92CF4D974A40}"/>
                </a:ext>
              </a:extLst>
            </p:cNvPr>
            <p:cNvSpPr/>
            <p:nvPr/>
          </p:nvSpPr>
          <p:spPr>
            <a:xfrm>
              <a:off x="6419416" y="3122029"/>
              <a:ext cx="53972" cy="54629"/>
            </a:xfrm>
            <a:custGeom>
              <a:avLst/>
              <a:gdLst/>
              <a:ahLst/>
              <a:cxnLst/>
              <a:rect l="l" t="t" r="r" b="b"/>
              <a:pathLst>
                <a:path w="3368" h="3409" extrusionOk="0">
                  <a:moveTo>
                    <a:pt x="1102" y="1"/>
                  </a:moveTo>
                  <a:cubicBezTo>
                    <a:pt x="668" y="1"/>
                    <a:pt x="301" y="268"/>
                    <a:pt x="168" y="668"/>
                  </a:cubicBezTo>
                  <a:cubicBezTo>
                    <a:pt x="34" y="1068"/>
                    <a:pt x="1" y="1469"/>
                    <a:pt x="68" y="1869"/>
                  </a:cubicBezTo>
                  <a:cubicBezTo>
                    <a:pt x="34" y="2336"/>
                    <a:pt x="201" y="2803"/>
                    <a:pt x="501" y="3136"/>
                  </a:cubicBezTo>
                  <a:cubicBezTo>
                    <a:pt x="723" y="3309"/>
                    <a:pt x="1017" y="3409"/>
                    <a:pt x="1318" y="3409"/>
                  </a:cubicBezTo>
                  <a:cubicBezTo>
                    <a:pt x="1424" y="3409"/>
                    <a:pt x="1531" y="3396"/>
                    <a:pt x="1635" y="3370"/>
                  </a:cubicBezTo>
                  <a:cubicBezTo>
                    <a:pt x="2169" y="3303"/>
                    <a:pt x="2669" y="3070"/>
                    <a:pt x="3070" y="2703"/>
                  </a:cubicBezTo>
                  <a:cubicBezTo>
                    <a:pt x="3203" y="2603"/>
                    <a:pt x="3303" y="2469"/>
                    <a:pt x="3337" y="2303"/>
                  </a:cubicBezTo>
                  <a:cubicBezTo>
                    <a:pt x="3367" y="2179"/>
                    <a:pt x="3256" y="1999"/>
                    <a:pt x="3107" y="1999"/>
                  </a:cubicBezTo>
                  <a:cubicBezTo>
                    <a:pt x="3095" y="1999"/>
                    <a:pt x="3082" y="2000"/>
                    <a:pt x="3070" y="2002"/>
                  </a:cubicBezTo>
                  <a:cubicBezTo>
                    <a:pt x="2769" y="1902"/>
                    <a:pt x="2469" y="1702"/>
                    <a:pt x="2302" y="1435"/>
                  </a:cubicBezTo>
                  <a:cubicBezTo>
                    <a:pt x="2136" y="1168"/>
                    <a:pt x="1969" y="935"/>
                    <a:pt x="1869" y="635"/>
                  </a:cubicBezTo>
                  <a:cubicBezTo>
                    <a:pt x="1735" y="334"/>
                    <a:pt x="1435" y="68"/>
                    <a:pt x="1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3092;p44">
              <a:extLst>
                <a:ext uri="{FF2B5EF4-FFF2-40B4-BE49-F238E27FC236}">
                  <a16:creationId xmlns:a16="http://schemas.microsoft.com/office/drawing/2014/main" id="{2535908C-A505-4A57-9863-D34CFAE5EE13}"/>
                </a:ext>
              </a:extLst>
            </p:cNvPr>
            <p:cNvSpPr/>
            <p:nvPr/>
          </p:nvSpPr>
          <p:spPr>
            <a:xfrm>
              <a:off x="6308235" y="3071117"/>
              <a:ext cx="37963" cy="35640"/>
            </a:xfrm>
            <a:custGeom>
              <a:avLst/>
              <a:gdLst/>
              <a:ahLst/>
              <a:cxnLst/>
              <a:rect l="l" t="t" r="r" b="b"/>
              <a:pathLst>
                <a:path w="2369" h="2224" extrusionOk="0">
                  <a:moveTo>
                    <a:pt x="1584" y="0"/>
                  </a:moveTo>
                  <a:cubicBezTo>
                    <a:pt x="1504" y="0"/>
                    <a:pt x="1435" y="65"/>
                    <a:pt x="1435" y="176"/>
                  </a:cubicBezTo>
                  <a:lnTo>
                    <a:pt x="1368" y="42"/>
                  </a:lnTo>
                  <a:lnTo>
                    <a:pt x="1368" y="42"/>
                  </a:lnTo>
                  <a:cubicBezTo>
                    <a:pt x="1435" y="276"/>
                    <a:pt x="1335" y="543"/>
                    <a:pt x="1101" y="643"/>
                  </a:cubicBezTo>
                  <a:cubicBezTo>
                    <a:pt x="901" y="776"/>
                    <a:pt x="701" y="876"/>
                    <a:pt x="468" y="943"/>
                  </a:cubicBezTo>
                  <a:cubicBezTo>
                    <a:pt x="267" y="1043"/>
                    <a:pt x="67" y="1210"/>
                    <a:pt x="34" y="1443"/>
                  </a:cubicBezTo>
                  <a:cubicBezTo>
                    <a:pt x="1" y="1577"/>
                    <a:pt x="34" y="1677"/>
                    <a:pt x="67" y="1777"/>
                  </a:cubicBezTo>
                  <a:cubicBezTo>
                    <a:pt x="134" y="1910"/>
                    <a:pt x="267" y="2044"/>
                    <a:pt x="434" y="2110"/>
                  </a:cubicBezTo>
                  <a:cubicBezTo>
                    <a:pt x="634" y="2186"/>
                    <a:pt x="834" y="2223"/>
                    <a:pt x="1049" y="2223"/>
                  </a:cubicBezTo>
                  <a:cubicBezTo>
                    <a:pt x="1120" y="2223"/>
                    <a:pt x="1193" y="2219"/>
                    <a:pt x="1268" y="2211"/>
                  </a:cubicBezTo>
                  <a:cubicBezTo>
                    <a:pt x="1306" y="2215"/>
                    <a:pt x="1344" y="2217"/>
                    <a:pt x="1382" y="2217"/>
                  </a:cubicBezTo>
                  <a:cubicBezTo>
                    <a:pt x="1644" y="2217"/>
                    <a:pt x="1898" y="2118"/>
                    <a:pt x="2102" y="1944"/>
                  </a:cubicBezTo>
                  <a:cubicBezTo>
                    <a:pt x="2302" y="1744"/>
                    <a:pt x="2369" y="1443"/>
                    <a:pt x="2302" y="1176"/>
                  </a:cubicBezTo>
                  <a:cubicBezTo>
                    <a:pt x="2269" y="810"/>
                    <a:pt x="2135" y="476"/>
                    <a:pt x="1902" y="176"/>
                  </a:cubicBezTo>
                  <a:cubicBezTo>
                    <a:pt x="1835" y="109"/>
                    <a:pt x="1735" y="42"/>
                    <a:pt x="1635" y="9"/>
                  </a:cubicBezTo>
                  <a:cubicBezTo>
                    <a:pt x="1618" y="3"/>
                    <a:pt x="1601" y="0"/>
                    <a:pt x="1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3093;p44">
              <a:extLst>
                <a:ext uri="{FF2B5EF4-FFF2-40B4-BE49-F238E27FC236}">
                  <a16:creationId xmlns:a16="http://schemas.microsoft.com/office/drawing/2014/main" id="{DCCB83D8-3334-43C4-B43A-0A328A978020}"/>
                </a:ext>
              </a:extLst>
            </p:cNvPr>
            <p:cNvSpPr/>
            <p:nvPr/>
          </p:nvSpPr>
          <p:spPr>
            <a:xfrm>
              <a:off x="6354210" y="2904890"/>
              <a:ext cx="81263" cy="77112"/>
            </a:xfrm>
            <a:custGeom>
              <a:avLst/>
              <a:gdLst/>
              <a:ahLst/>
              <a:cxnLst/>
              <a:rect l="l" t="t" r="r" b="b"/>
              <a:pathLst>
                <a:path w="5071" h="4812" extrusionOk="0">
                  <a:moveTo>
                    <a:pt x="4388" y="0"/>
                  </a:moveTo>
                  <a:cubicBezTo>
                    <a:pt x="4003" y="0"/>
                    <a:pt x="3597" y="348"/>
                    <a:pt x="3169" y="375"/>
                  </a:cubicBezTo>
                  <a:cubicBezTo>
                    <a:pt x="2836" y="341"/>
                    <a:pt x="2535" y="275"/>
                    <a:pt x="2269" y="175"/>
                  </a:cubicBezTo>
                  <a:cubicBezTo>
                    <a:pt x="2237" y="173"/>
                    <a:pt x="2205" y="172"/>
                    <a:pt x="2173" y="172"/>
                  </a:cubicBezTo>
                  <a:cubicBezTo>
                    <a:pt x="1508" y="172"/>
                    <a:pt x="884" y="502"/>
                    <a:pt x="534" y="1075"/>
                  </a:cubicBezTo>
                  <a:cubicBezTo>
                    <a:pt x="267" y="1542"/>
                    <a:pt x="67" y="2043"/>
                    <a:pt x="0" y="2576"/>
                  </a:cubicBezTo>
                  <a:cubicBezTo>
                    <a:pt x="34" y="2510"/>
                    <a:pt x="67" y="2476"/>
                    <a:pt x="100" y="2410"/>
                  </a:cubicBezTo>
                  <a:cubicBezTo>
                    <a:pt x="131" y="2349"/>
                    <a:pt x="244" y="2205"/>
                    <a:pt x="365" y="2205"/>
                  </a:cubicBezTo>
                  <a:cubicBezTo>
                    <a:pt x="377" y="2205"/>
                    <a:pt x="389" y="2206"/>
                    <a:pt x="401" y="2209"/>
                  </a:cubicBezTo>
                  <a:cubicBezTo>
                    <a:pt x="467" y="2243"/>
                    <a:pt x="534" y="2310"/>
                    <a:pt x="534" y="2410"/>
                  </a:cubicBezTo>
                  <a:cubicBezTo>
                    <a:pt x="701" y="2243"/>
                    <a:pt x="868" y="2109"/>
                    <a:pt x="1034" y="1976"/>
                  </a:cubicBezTo>
                  <a:cubicBezTo>
                    <a:pt x="1173" y="1837"/>
                    <a:pt x="1335" y="1767"/>
                    <a:pt x="1521" y="1767"/>
                  </a:cubicBezTo>
                  <a:cubicBezTo>
                    <a:pt x="1558" y="1767"/>
                    <a:pt x="1596" y="1770"/>
                    <a:pt x="1635" y="1776"/>
                  </a:cubicBezTo>
                  <a:cubicBezTo>
                    <a:pt x="1802" y="1809"/>
                    <a:pt x="1868" y="2009"/>
                    <a:pt x="1802" y="2176"/>
                  </a:cubicBezTo>
                  <a:cubicBezTo>
                    <a:pt x="2002" y="2009"/>
                    <a:pt x="2235" y="1909"/>
                    <a:pt x="2502" y="1876"/>
                  </a:cubicBezTo>
                  <a:cubicBezTo>
                    <a:pt x="2802" y="1876"/>
                    <a:pt x="3102" y="2176"/>
                    <a:pt x="3002" y="2443"/>
                  </a:cubicBezTo>
                  <a:cubicBezTo>
                    <a:pt x="2902" y="2710"/>
                    <a:pt x="2635" y="2743"/>
                    <a:pt x="2469" y="2910"/>
                  </a:cubicBezTo>
                  <a:cubicBezTo>
                    <a:pt x="2002" y="3344"/>
                    <a:pt x="1835" y="4745"/>
                    <a:pt x="2002" y="4811"/>
                  </a:cubicBezTo>
                  <a:cubicBezTo>
                    <a:pt x="3136" y="4745"/>
                    <a:pt x="4070" y="3977"/>
                    <a:pt x="4403" y="2910"/>
                  </a:cubicBezTo>
                  <a:cubicBezTo>
                    <a:pt x="4537" y="2576"/>
                    <a:pt x="4537" y="2176"/>
                    <a:pt x="4670" y="1809"/>
                  </a:cubicBezTo>
                  <a:cubicBezTo>
                    <a:pt x="4804" y="1509"/>
                    <a:pt x="4904" y="1209"/>
                    <a:pt x="5004" y="909"/>
                  </a:cubicBezTo>
                  <a:cubicBezTo>
                    <a:pt x="5071" y="608"/>
                    <a:pt x="4970" y="275"/>
                    <a:pt x="4670" y="75"/>
                  </a:cubicBezTo>
                  <a:cubicBezTo>
                    <a:pt x="4577" y="22"/>
                    <a:pt x="4483" y="0"/>
                    <a:pt x="4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3094;p44">
              <a:extLst>
                <a:ext uri="{FF2B5EF4-FFF2-40B4-BE49-F238E27FC236}">
                  <a16:creationId xmlns:a16="http://schemas.microsoft.com/office/drawing/2014/main" id="{1E8F0EED-D87B-4BC3-AE2B-1AC96980BCBE}"/>
                </a:ext>
              </a:extLst>
            </p:cNvPr>
            <p:cNvSpPr/>
            <p:nvPr/>
          </p:nvSpPr>
          <p:spPr>
            <a:xfrm>
              <a:off x="6381469" y="2939760"/>
              <a:ext cx="1619" cy="545"/>
            </a:xfrm>
            <a:custGeom>
              <a:avLst/>
              <a:gdLst/>
              <a:ahLst/>
              <a:cxnLst/>
              <a:rect l="l" t="t" r="r" b="b"/>
              <a:pathLst>
                <a:path w="101" h="34" extrusionOk="0">
                  <a:moveTo>
                    <a:pt x="101" y="0"/>
                  </a:moveTo>
                  <a:lnTo>
                    <a:pt x="0" y="33"/>
                  </a:lnTo>
                  <a:cubicBezTo>
                    <a:pt x="34" y="33"/>
                    <a:pt x="67" y="33"/>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3095;p44">
              <a:extLst>
                <a:ext uri="{FF2B5EF4-FFF2-40B4-BE49-F238E27FC236}">
                  <a16:creationId xmlns:a16="http://schemas.microsoft.com/office/drawing/2014/main" id="{8F43AE84-0B82-4BA8-82ED-FDA0741E4A1C}"/>
                </a:ext>
              </a:extLst>
            </p:cNvPr>
            <p:cNvSpPr/>
            <p:nvPr/>
          </p:nvSpPr>
          <p:spPr>
            <a:xfrm>
              <a:off x="6192775" y="2786866"/>
              <a:ext cx="1619" cy="561"/>
            </a:xfrm>
            <a:custGeom>
              <a:avLst/>
              <a:gdLst/>
              <a:ahLst/>
              <a:cxnLst/>
              <a:rect l="l" t="t" r="r" b="b"/>
              <a:pathLst>
                <a:path w="101" h="35" extrusionOk="0">
                  <a:moveTo>
                    <a:pt x="0" y="1"/>
                  </a:moveTo>
                  <a:lnTo>
                    <a:pt x="100" y="34"/>
                  </a:lnTo>
                  <a:cubicBezTo>
                    <a:pt x="67" y="1"/>
                    <a:pt x="34"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3096;p44">
              <a:extLst>
                <a:ext uri="{FF2B5EF4-FFF2-40B4-BE49-F238E27FC236}">
                  <a16:creationId xmlns:a16="http://schemas.microsoft.com/office/drawing/2014/main" id="{024588DF-8E92-4E73-91F2-D4ABF0B5528C}"/>
                </a:ext>
              </a:extLst>
            </p:cNvPr>
            <p:cNvSpPr/>
            <p:nvPr/>
          </p:nvSpPr>
          <p:spPr>
            <a:xfrm>
              <a:off x="6142520" y="2743262"/>
              <a:ext cx="87577" cy="69260"/>
            </a:xfrm>
            <a:custGeom>
              <a:avLst/>
              <a:gdLst/>
              <a:ahLst/>
              <a:cxnLst/>
              <a:rect l="l" t="t" r="r" b="b"/>
              <a:pathLst>
                <a:path w="5465" h="4322" extrusionOk="0">
                  <a:moveTo>
                    <a:pt x="3064" y="1"/>
                  </a:moveTo>
                  <a:cubicBezTo>
                    <a:pt x="2956" y="1"/>
                    <a:pt x="2846" y="7"/>
                    <a:pt x="2736" y="20"/>
                  </a:cubicBezTo>
                  <a:cubicBezTo>
                    <a:pt x="2369" y="53"/>
                    <a:pt x="2002" y="187"/>
                    <a:pt x="1635" y="254"/>
                  </a:cubicBezTo>
                  <a:cubicBezTo>
                    <a:pt x="1302" y="254"/>
                    <a:pt x="1002" y="254"/>
                    <a:pt x="701" y="320"/>
                  </a:cubicBezTo>
                  <a:cubicBezTo>
                    <a:pt x="368" y="354"/>
                    <a:pt x="101" y="620"/>
                    <a:pt x="34" y="921"/>
                  </a:cubicBezTo>
                  <a:cubicBezTo>
                    <a:pt x="1" y="1454"/>
                    <a:pt x="735" y="1721"/>
                    <a:pt x="935" y="2188"/>
                  </a:cubicBezTo>
                  <a:cubicBezTo>
                    <a:pt x="1035" y="2488"/>
                    <a:pt x="1102" y="2789"/>
                    <a:pt x="1135" y="3089"/>
                  </a:cubicBezTo>
                  <a:cubicBezTo>
                    <a:pt x="1368" y="3756"/>
                    <a:pt x="1969" y="4223"/>
                    <a:pt x="2669" y="4290"/>
                  </a:cubicBezTo>
                  <a:cubicBezTo>
                    <a:pt x="2849" y="4311"/>
                    <a:pt x="3028" y="4322"/>
                    <a:pt x="3208" y="4322"/>
                  </a:cubicBezTo>
                  <a:cubicBezTo>
                    <a:pt x="3596" y="4322"/>
                    <a:pt x="3983" y="4270"/>
                    <a:pt x="4371" y="4156"/>
                  </a:cubicBezTo>
                  <a:cubicBezTo>
                    <a:pt x="4204" y="4090"/>
                    <a:pt x="4070" y="3990"/>
                    <a:pt x="4004" y="3823"/>
                  </a:cubicBezTo>
                  <a:cubicBezTo>
                    <a:pt x="3737" y="3723"/>
                    <a:pt x="3503" y="3623"/>
                    <a:pt x="3270" y="3489"/>
                  </a:cubicBezTo>
                  <a:cubicBezTo>
                    <a:pt x="3036" y="3356"/>
                    <a:pt x="2836" y="3256"/>
                    <a:pt x="2803" y="3022"/>
                  </a:cubicBezTo>
                  <a:cubicBezTo>
                    <a:pt x="2803" y="2870"/>
                    <a:pt x="2914" y="2718"/>
                    <a:pt x="3086" y="2718"/>
                  </a:cubicBezTo>
                  <a:cubicBezTo>
                    <a:pt x="3102" y="2718"/>
                    <a:pt x="3119" y="2719"/>
                    <a:pt x="3136" y="2722"/>
                  </a:cubicBezTo>
                  <a:cubicBezTo>
                    <a:pt x="2903" y="2589"/>
                    <a:pt x="2703" y="2422"/>
                    <a:pt x="2569" y="2188"/>
                  </a:cubicBezTo>
                  <a:cubicBezTo>
                    <a:pt x="2469" y="1921"/>
                    <a:pt x="2569" y="1521"/>
                    <a:pt x="2903" y="1521"/>
                  </a:cubicBezTo>
                  <a:cubicBezTo>
                    <a:pt x="2923" y="1519"/>
                    <a:pt x="2942" y="1518"/>
                    <a:pt x="2960" y="1518"/>
                  </a:cubicBezTo>
                  <a:cubicBezTo>
                    <a:pt x="3217" y="1518"/>
                    <a:pt x="3319" y="1728"/>
                    <a:pt x="3537" y="1821"/>
                  </a:cubicBezTo>
                  <a:cubicBezTo>
                    <a:pt x="3665" y="1871"/>
                    <a:pt x="3828" y="1892"/>
                    <a:pt x="4004" y="1892"/>
                  </a:cubicBezTo>
                  <a:cubicBezTo>
                    <a:pt x="4647" y="1892"/>
                    <a:pt x="5464" y="1612"/>
                    <a:pt x="5438" y="1454"/>
                  </a:cubicBezTo>
                  <a:cubicBezTo>
                    <a:pt x="4986" y="551"/>
                    <a:pt x="4072" y="1"/>
                    <a:pt x="3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3097;p44">
              <a:extLst>
                <a:ext uri="{FF2B5EF4-FFF2-40B4-BE49-F238E27FC236}">
                  <a16:creationId xmlns:a16="http://schemas.microsoft.com/office/drawing/2014/main" id="{AE376062-4566-4E82-BA7F-13F4846EC86E}"/>
                </a:ext>
              </a:extLst>
            </p:cNvPr>
            <p:cNvSpPr/>
            <p:nvPr/>
          </p:nvSpPr>
          <p:spPr>
            <a:xfrm>
              <a:off x="6344579" y="2991601"/>
              <a:ext cx="1090" cy="16"/>
            </a:xfrm>
            <a:custGeom>
              <a:avLst/>
              <a:gdLst/>
              <a:ahLst/>
              <a:cxnLst/>
              <a:rect l="l" t="t" r="r" b="b"/>
              <a:pathLst>
                <a:path w="68" h="1" extrusionOk="0">
                  <a:moveTo>
                    <a:pt x="68" y="1"/>
                  </a:moveTo>
                  <a:lnTo>
                    <a:pt x="34"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3098;p44">
              <a:extLst>
                <a:ext uri="{FF2B5EF4-FFF2-40B4-BE49-F238E27FC236}">
                  <a16:creationId xmlns:a16="http://schemas.microsoft.com/office/drawing/2014/main" id="{8F668B8E-02E0-43E1-8521-8304F2A3FC21}"/>
                </a:ext>
              </a:extLst>
            </p:cNvPr>
            <p:cNvSpPr/>
            <p:nvPr/>
          </p:nvSpPr>
          <p:spPr>
            <a:xfrm>
              <a:off x="6337096" y="2940209"/>
              <a:ext cx="38508" cy="51408"/>
            </a:xfrm>
            <a:custGeom>
              <a:avLst/>
              <a:gdLst/>
              <a:ahLst/>
              <a:cxnLst/>
              <a:rect l="l" t="t" r="r" b="b"/>
              <a:pathLst>
                <a:path w="2403" h="3208" extrusionOk="0">
                  <a:moveTo>
                    <a:pt x="1427" y="0"/>
                  </a:moveTo>
                  <a:cubicBezTo>
                    <a:pt x="1314" y="0"/>
                    <a:pt x="1228" y="116"/>
                    <a:pt x="1168" y="206"/>
                  </a:cubicBezTo>
                  <a:cubicBezTo>
                    <a:pt x="1102" y="306"/>
                    <a:pt x="1102" y="306"/>
                    <a:pt x="1068" y="372"/>
                  </a:cubicBezTo>
                  <a:lnTo>
                    <a:pt x="434" y="1440"/>
                  </a:lnTo>
                  <a:cubicBezTo>
                    <a:pt x="234" y="1707"/>
                    <a:pt x="101" y="2040"/>
                    <a:pt x="34" y="2374"/>
                  </a:cubicBezTo>
                  <a:cubicBezTo>
                    <a:pt x="1" y="2741"/>
                    <a:pt x="168" y="3074"/>
                    <a:pt x="501" y="3208"/>
                  </a:cubicBezTo>
                  <a:cubicBezTo>
                    <a:pt x="868" y="3208"/>
                    <a:pt x="1202" y="3174"/>
                    <a:pt x="1535" y="3008"/>
                  </a:cubicBezTo>
                  <a:cubicBezTo>
                    <a:pt x="1869" y="2874"/>
                    <a:pt x="2136" y="2607"/>
                    <a:pt x="2269" y="2274"/>
                  </a:cubicBezTo>
                  <a:cubicBezTo>
                    <a:pt x="2403" y="1940"/>
                    <a:pt x="2336" y="1540"/>
                    <a:pt x="2102" y="1273"/>
                  </a:cubicBezTo>
                  <a:cubicBezTo>
                    <a:pt x="1902" y="1040"/>
                    <a:pt x="1569" y="906"/>
                    <a:pt x="1535" y="606"/>
                  </a:cubicBezTo>
                  <a:cubicBezTo>
                    <a:pt x="1569" y="506"/>
                    <a:pt x="1569" y="406"/>
                    <a:pt x="1602" y="272"/>
                  </a:cubicBezTo>
                  <a:cubicBezTo>
                    <a:pt x="1602" y="239"/>
                    <a:pt x="1602" y="206"/>
                    <a:pt x="1602" y="206"/>
                  </a:cubicBezTo>
                  <a:cubicBezTo>
                    <a:pt x="1602" y="106"/>
                    <a:pt x="1535" y="39"/>
                    <a:pt x="1469" y="5"/>
                  </a:cubicBezTo>
                  <a:cubicBezTo>
                    <a:pt x="1454" y="2"/>
                    <a:pt x="1440" y="0"/>
                    <a:pt x="1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3099;p44">
              <a:extLst>
                <a:ext uri="{FF2B5EF4-FFF2-40B4-BE49-F238E27FC236}">
                  <a16:creationId xmlns:a16="http://schemas.microsoft.com/office/drawing/2014/main" id="{BD3FE3E1-574F-4A7D-AAA6-48F91F0BD857}"/>
                </a:ext>
              </a:extLst>
            </p:cNvPr>
            <p:cNvSpPr/>
            <p:nvPr/>
          </p:nvSpPr>
          <p:spPr>
            <a:xfrm>
              <a:off x="6250497" y="2922389"/>
              <a:ext cx="66840" cy="89932"/>
            </a:xfrm>
            <a:custGeom>
              <a:avLst/>
              <a:gdLst/>
              <a:ahLst/>
              <a:cxnLst/>
              <a:rect l="l" t="t" r="r" b="b"/>
              <a:pathLst>
                <a:path w="4171" h="5612" extrusionOk="0">
                  <a:moveTo>
                    <a:pt x="2521" y="0"/>
                  </a:moveTo>
                  <a:cubicBezTo>
                    <a:pt x="2358" y="0"/>
                    <a:pt x="2194" y="27"/>
                    <a:pt x="2036" y="83"/>
                  </a:cubicBezTo>
                  <a:cubicBezTo>
                    <a:pt x="1469" y="284"/>
                    <a:pt x="1002" y="650"/>
                    <a:pt x="635" y="1117"/>
                  </a:cubicBezTo>
                  <a:cubicBezTo>
                    <a:pt x="268" y="1418"/>
                    <a:pt x="34" y="1885"/>
                    <a:pt x="1" y="2352"/>
                  </a:cubicBezTo>
                  <a:cubicBezTo>
                    <a:pt x="1" y="2792"/>
                    <a:pt x="327" y="3291"/>
                    <a:pt x="756" y="3291"/>
                  </a:cubicBezTo>
                  <a:cubicBezTo>
                    <a:pt x="782" y="3291"/>
                    <a:pt x="808" y="3290"/>
                    <a:pt x="835" y="3286"/>
                  </a:cubicBezTo>
                  <a:cubicBezTo>
                    <a:pt x="1168" y="3186"/>
                    <a:pt x="1435" y="2985"/>
                    <a:pt x="1635" y="2719"/>
                  </a:cubicBezTo>
                  <a:cubicBezTo>
                    <a:pt x="1817" y="2537"/>
                    <a:pt x="2079" y="2376"/>
                    <a:pt x="2328" y="2376"/>
                  </a:cubicBezTo>
                  <a:cubicBezTo>
                    <a:pt x="2399" y="2376"/>
                    <a:pt x="2469" y="2389"/>
                    <a:pt x="2536" y="2418"/>
                  </a:cubicBezTo>
                  <a:cubicBezTo>
                    <a:pt x="2836" y="2585"/>
                    <a:pt x="2836" y="3119"/>
                    <a:pt x="2603" y="3419"/>
                  </a:cubicBezTo>
                  <a:cubicBezTo>
                    <a:pt x="2303" y="3686"/>
                    <a:pt x="2036" y="3953"/>
                    <a:pt x="1736" y="4186"/>
                  </a:cubicBezTo>
                  <a:cubicBezTo>
                    <a:pt x="1435" y="4453"/>
                    <a:pt x="1369" y="4887"/>
                    <a:pt x="1602" y="5220"/>
                  </a:cubicBezTo>
                  <a:lnTo>
                    <a:pt x="1736" y="5187"/>
                  </a:lnTo>
                  <a:cubicBezTo>
                    <a:pt x="2169" y="5254"/>
                    <a:pt x="2136" y="5421"/>
                    <a:pt x="2569" y="5521"/>
                  </a:cubicBezTo>
                  <a:cubicBezTo>
                    <a:pt x="2716" y="5582"/>
                    <a:pt x="2872" y="5612"/>
                    <a:pt x="3027" y="5612"/>
                  </a:cubicBezTo>
                  <a:cubicBezTo>
                    <a:pt x="3294" y="5612"/>
                    <a:pt x="3559" y="5523"/>
                    <a:pt x="3770" y="5354"/>
                  </a:cubicBezTo>
                  <a:cubicBezTo>
                    <a:pt x="4171" y="5020"/>
                    <a:pt x="4137" y="4453"/>
                    <a:pt x="4137" y="3953"/>
                  </a:cubicBezTo>
                  <a:lnTo>
                    <a:pt x="4004" y="1818"/>
                  </a:lnTo>
                  <a:cubicBezTo>
                    <a:pt x="4004" y="1351"/>
                    <a:pt x="3870" y="884"/>
                    <a:pt x="3637" y="517"/>
                  </a:cubicBezTo>
                  <a:cubicBezTo>
                    <a:pt x="3349" y="181"/>
                    <a:pt x="2939" y="0"/>
                    <a:pt x="25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3100;p44">
              <a:extLst>
                <a:ext uri="{FF2B5EF4-FFF2-40B4-BE49-F238E27FC236}">
                  <a16:creationId xmlns:a16="http://schemas.microsoft.com/office/drawing/2014/main" id="{01EE76DE-BC05-4E64-9A2F-8DD58DF73226}"/>
                </a:ext>
              </a:extLst>
            </p:cNvPr>
            <p:cNvSpPr/>
            <p:nvPr/>
          </p:nvSpPr>
          <p:spPr>
            <a:xfrm>
              <a:off x="6370235" y="2783132"/>
              <a:ext cx="62033" cy="89436"/>
            </a:xfrm>
            <a:custGeom>
              <a:avLst/>
              <a:gdLst/>
              <a:ahLst/>
              <a:cxnLst/>
              <a:rect l="l" t="t" r="r" b="b"/>
              <a:pathLst>
                <a:path w="3871" h="5581" extrusionOk="0">
                  <a:moveTo>
                    <a:pt x="2536" y="0"/>
                  </a:moveTo>
                  <a:cubicBezTo>
                    <a:pt x="2369" y="0"/>
                    <a:pt x="2203" y="34"/>
                    <a:pt x="2036" y="67"/>
                  </a:cubicBezTo>
                  <a:cubicBezTo>
                    <a:pt x="1502" y="267"/>
                    <a:pt x="1002" y="634"/>
                    <a:pt x="635" y="1101"/>
                  </a:cubicBezTo>
                  <a:cubicBezTo>
                    <a:pt x="301" y="1401"/>
                    <a:pt x="68" y="1868"/>
                    <a:pt x="1" y="2335"/>
                  </a:cubicBezTo>
                  <a:cubicBezTo>
                    <a:pt x="1" y="2776"/>
                    <a:pt x="357" y="3275"/>
                    <a:pt x="789" y="3275"/>
                  </a:cubicBezTo>
                  <a:cubicBezTo>
                    <a:pt x="815" y="3275"/>
                    <a:pt x="841" y="3273"/>
                    <a:pt x="868" y="3269"/>
                  </a:cubicBezTo>
                  <a:cubicBezTo>
                    <a:pt x="1168" y="3169"/>
                    <a:pt x="1469" y="2969"/>
                    <a:pt x="1669" y="2669"/>
                  </a:cubicBezTo>
                  <a:cubicBezTo>
                    <a:pt x="1850" y="2514"/>
                    <a:pt x="2111" y="2359"/>
                    <a:pt x="2343" y="2359"/>
                  </a:cubicBezTo>
                  <a:cubicBezTo>
                    <a:pt x="2411" y="2359"/>
                    <a:pt x="2476" y="2372"/>
                    <a:pt x="2536" y="2402"/>
                  </a:cubicBezTo>
                  <a:cubicBezTo>
                    <a:pt x="2836" y="2536"/>
                    <a:pt x="2836" y="3103"/>
                    <a:pt x="2603" y="3403"/>
                  </a:cubicBezTo>
                  <a:cubicBezTo>
                    <a:pt x="2336" y="3670"/>
                    <a:pt x="2069" y="3937"/>
                    <a:pt x="1769" y="4170"/>
                  </a:cubicBezTo>
                  <a:cubicBezTo>
                    <a:pt x="1535" y="4437"/>
                    <a:pt x="1369" y="4904"/>
                    <a:pt x="1635" y="5171"/>
                  </a:cubicBezTo>
                  <a:cubicBezTo>
                    <a:pt x="1936" y="5471"/>
                    <a:pt x="2203" y="5371"/>
                    <a:pt x="2603" y="5504"/>
                  </a:cubicBezTo>
                  <a:cubicBezTo>
                    <a:pt x="2752" y="5554"/>
                    <a:pt x="2910" y="5581"/>
                    <a:pt x="3069" y="5581"/>
                  </a:cubicBezTo>
                  <a:cubicBezTo>
                    <a:pt x="3337" y="5581"/>
                    <a:pt x="3607" y="5505"/>
                    <a:pt x="3837" y="5338"/>
                  </a:cubicBezTo>
                  <a:cubicBezTo>
                    <a:pt x="3837" y="5338"/>
                    <a:pt x="3870" y="5304"/>
                    <a:pt x="3870" y="5304"/>
                  </a:cubicBezTo>
                  <a:cubicBezTo>
                    <a:pt x="3403" y="3336"/>
                    <a:pt x="2936" y="1535"/>
                    <a:pt x="2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3101;p44">
              <a:extLst>
                <a:ext uri="{FF2B5EF4-FFF2-40B4-BE49-F238E27FC236}">
                  <a16:creationId xmlns:a16="http://schemas.microsoft.com/office/drawing/2014/main" id="{23FD3D9E-7211-4735-BF5C-A211FA296C80}"/>
                </a:ext>
              </a:extLst>
            </p:cNvPr>
            <p:cNvSpPr/>
            <p:nvPr/>
          </p:nvSpPr>
          <p:spPr>
            <a:xfrm>
              <a:off x="6141991" y="2867231"/>
              <a:ext cx="83939" cy="80558"/>
            </a:xfrm>
            <a:custGeom>
              <a:avLst/>
              <a:gdLst/>
              <a:ahLst/>
              <a:cxnLst/>
              <a:rect l="l" t="t" r="r" b="b"/>
              <a:pathLst>
                <a:path w="5238" h="5027" extrusionOk="0">
                  <a:moveTo>
                    <a:pt x="1829" y="0"/>
                  </a:moveTo>
                  <a:cubicBezTo>
                    <a:pt x="1325" y="0"/>
                    <a:pt x="850" y="233"/>
                    <a:pt x="568" y="657"/>
                  </a:cubicBezTo>
                  <a:cubicBezTo>
                    <a:pt x="267" y="1157"/>
                    <a:pt x="67" y="1724"/>
                    <a:pt x="67" y="2325"/>
                  </a:cubicBezTo>
                  <a:cubicBezTo>
                    <a:pt x="0" y="2658"/>
                    <a:pt x="34" y="2992"/>
                    <a:pt x="101" y="3292"/>
                  </a:cubicBezTo>
                  <a:lnTo>
                    <a:pt x="201" y="3559"/>
                  </a:lnTo>
                  <a:cubicBezTo>
                    <a:pt x="234" y="3625"/>
                    <a:pt x="267" y="3659"/>
                    <a:pt x="301" y="3726"/>
                  </a:cubicBezTo>
                  <a:cubicBezTo>
                    <a:pt x="462" y="3968"/>
                    <a:pt x="734" y="4100"/>
                    <a:pt x="1012" y="4100"/>
                  </a:cubicBezTo>
                  <a:cubicBezTo>
                    <a:pt x="1193" y="4100"/>
                    <a:pt x="1377" y="4044"/>
                    <a:pt x="1535" y="3926"/>
                  </a:cubicBezTo>
                  <a:cubicBezTo>
                    <a:pt x="1735" y="3659"/>
                    <a:pt x="1835" y="3325"/>
                    <a:pt x="1835" y="2992"/>
                  </a:cubicBezTo>
                  <a:cubicBezTo>
                    <a:pt x="1902" y="2658"/>
                    <a:pt x="2069" y="2291"/>
                    <a:pt x="2369" y="2258"/>
                  </a:cubicBezTo>
                  <a:cubicBezTo>
                    <a:pt x="2392" y="2253"/>
                    <a:pt x="2415" y="2251"/>
                    <a:pt x="2438" y="2251"/>
                  </a:cubicBezTo>
                  <a:cubicBezTo>
                    <a:pt x="2747" y="2251"/>
                    <a:pt x="3036" y="2652"/>
                    <a:pt x="3036" y="3025"/>
                  </a:cubicBezTo>
                  <a:cubicBezTo>
                    <a:pt x="3036" y="3392"/>
                    <a:pt x="2836" y="3759"/>
                    <a:pt x="2802" y="4126"/>
                  </a:cubicBezTo>
                  <a:cubicBezTo>
                    <a:pt x="2769" y="4493"/>
                    <a:pt x="2936" y="4960"/>
                    <a:pt x="3303" y="5026"/>
                  </a:cubicBezTo>
                  <a:lnTo>
                    <a:pt x="3403" y="4926"/>
                  </a:lnTo>
                  <a:cubicBezTo>
                    <a:pt x="3803" y="4726"/>
                    <a:pt x="3837" y="4860"/>
                    <a:pt x="4237" y="4693"/>
                  </a:cubicBezTo>
                  <a:cubicBezTo>
                    <a:pt x="4670" y="4593"/>
                    <a:pt x="5004" y="4259"/>
                    <a:pt x="5137" y="3826"/>
                  </a:cubicBezTo>
                  <a:cubicBezTo>
                    <a:pt x="5238" y="3359"/>
                    <a:pt x="4904" y="2892"/>
                    <a:pt x="4570" y="2491"/>
                  </a:cubicBezTo>
                  <a:cubicBezTo>
                    <a:pt x="4103" y="1958"/>
                    <a:pt x="3636" y="1424"/>
                    <a:pt x="3169" y="857"/>
                  </a:cubicBezTo>
                  <a:cubicBezTo>
                    <a:pt x="2903" y="490"/>
                    <a:pt x="2536" y="190"/>
                    <a:pt x="2102" y="23"/>
                  </a:cubicBezTo>
                  <a:cubicBezTo>
                    <a:pt x="2011" y="8"/>
                    <a:pt x="1919" y="0"/>
                    <a:pt x="1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3102;p44">
              <a:extLst>
                <a:ext uri="{FF2B5EF4-FFF2-40B4-BE49-F238E27FC236}">
                  <a16:creationId xmlns:a16="http://schemas.microsoft.com/office/drawing/2014/main" id="{EC185E03-023A-42EF-92CC-D47B63D4790B}"/>
                </a:ext>
              </a:extLst>
            </p:cNvPr>
            <p:cNvSpPr/>
            <p:nvPr/>
          </p:nvSpPr>
          <p:spPr>
            <a:xfrm>
              <a:off x="6187422" y="2963621"/>
              <a:ext cx="47065" cy="56328"/>
            </a:xfrm>
            <a:custGeom>
              <a:avLst/>
              <a:gdLst/>
              <a:ahLst/>
              <a:cxnLst/>
              <a:rect l="l" t="t" r="r" b="b"/>
              <a:pathLst>
                <a:path w="2937" h="3515" extrusionOk="0">
                  <a:moveTo>
                    <a:pt x="1557" y="0"/>
                  </a:moveTo>
                  <a:cubicBezTo>
                    <a:pt x="1494" y="0"/>
                    <a:pt x="1431" y="4"/>
                    <a:pt x="1368" y="12"/>
                  </a:cubicBezTo>
                  <a:cubicBezTo>
                    <a:pt x="1332" y="9"/>
                    <a:pt x="1295" y="8"/>
                    <a:pt x="1259" y="8"/>
                  </a:cubicBezTo>
                  <a:cubicBezTo>
                    <a:pt x="868" y="8"/>
                    <a:pt x="509" y="171"/>
                    <a:pt x="234" y="446"/>
                  </a:cubicBezTo>
                  <a:cubicBezTo>
                    <a:pt x="134" y="646"/>
                    <a:pt x="68" y="913"/>
                    <a:pt x="101" y="1146"/>
                  </a:cubicBezTo>
                  <a:lnTo>
                    <a:pt x="1" y="3415"/>
                  </a:lnTo>
                  <a:lnTo>
                    <a:pt x="468" y="3515"/>
                  </a:lnTo>
                  <a:cubicBezTo>
                    <a:pt x="768" y="3415"/>
                    <a:pt x="1102" y="3348"/>
                    <a:pt x="1435" y="3315"/>
                  </a:cubicBezTo>
                  <a:cubicBezTo>
                    <a:pt x="1769" y="3315"/>
                    <a:pt x="2069" y="3214"/>
                    <a:pt x="2369" y="3081"/>
                  </a:cubicBezTo>
                  <a:cubicBezTo>
                    <a:pt x="2669" y="2948"/>
                    <a:pt x="2903" y="2647"/>
                    <a:pt x="2936" y="2314"/>
                  </a:cubicBezTo>
                  <a:cubicBezTo>
                    <a:pt x="2903" y="2014"/>
                    <a:pt x="2803" y="1713"/>
                    <a:pt x="2669" y="1447"/>
                  </a:cubicBezTo>
                  <a:cubicBezTo>
                    <a:pt x="2569" y="1213"/>
                    <a:pt x="2569" y="980"/>
                    <a:pt x="2503" y="746"/>
                  </a:cubicBezTo>
                  <a:cubicBezTo>
                    <a:pt x="2469" y="513"/>
                    <a:pt x="2336" y="312"/>
                    <a:pt x="2136" y="146"/>
                  </a:cubicBezTo>
                  <a:cubicBezTo>
                    <a:pt x="1957" y="44"/>
                    <a:pt x="1759" y="0"/>
                    <a:pt x="1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3103;p44">
              <a:extLst>
                <a:ext uri="{FF2B5EF4-FFF2-40B4-BE49-F238E27FC236}">
                  <a16:creationId xmlns:a16="http://schemas.microsoft.com/office/drawing/2014/main" id="{71F99CEC-D8DC-4AB0-9E61-F1B4E9FF5376}"/>
                </a:ext>
              </a:extLst>
            </p:cNvPr>
            <p:cNvSpPr/>
            <p:nvPr/>
          </p:nvSpPr>
          <p:spPr>
            <a:xfrm>
              <a:off x="6377719" y="2723263"/>
              <a:ext cx="28893" cy="46521"/>
            </a:xfrm>
            <a:custGeom>
              <a:avLst/>
              <a:gdLst/>
              <a:ahLst/>
              <a:cxnLst/>
              <a:rect l="l" t="t" r="r" b="b"/>
              <a:pathLst>
                <a:path w="1803" h="2903" extrusionOk="0">
                  <a:moveTo>
                    <a:pt x="1068" y="0"/>
                  </a:moveTo>
                  <a:cubicBezTo>
                    <a:pt x="735" y="0"/>
                    <a:pt x="435" y="100"/>
                    <a:pt x="234" y="334"/>
                  </a:cubicBezTo>
                  <a:cubicBezTo>
                    <a:pt x="134" y="534"/>
                    <a:pt x="68" y="734"/>
                    <a:pt x="101" y="934"/>
                  </a:cubicBezTo>
                  <a:lnTo>
                    <a:pt x="1" y="2802"/>
                  </a:lnTo>
                  <a:lnTo>
                    <a:pt x="401" y="2903"/>
                  </a:lnTo>
                  <a:cubicBezTo>
                    <a:pt x="668" y="2802"/>
                    <a:pt x="935" y="2736"/>
                    <a:pt x="1202" y="2736"/>
                  </a:cubicBezTo>
                  <a:cubicBezTo>
                    <a:pt x="1402" y="2736"/>
                    <a:pt x="1602" y="2669"/>
                    <a:pt x="1802" y="2636"/>
                  </a:cubicBezTo>
                  <a:cubicBezTo>
                    <a:pt x="1569" y="1768"/>
                    <a:pt x="1369" y="1001"/>
                    <a:pt x="1168" y="367"/>
                  </a:cubicBezTo>
                  <a:lnTo>
                    <a:pt x="10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3104;p44">
              <a:extLst>
                <a:ext uri="{FF2B5EF4-FFF2-40B4-BE49-F238E27FC236}">
                  <a16:creationId xmlns:a16="http://schemas.microsoft.com/office/drawing/2014/main" id="{2A43C298-F37A-4F9F-8476-89EE5E490F90}"/>
                </a:ext>
              </a:extLst>
            </p:cNvPr>
            <p:cNvSpPr/>
            <p:nvPr/>
          </p:nvSpPr>
          <p:spPr>
            <a:xfrm>
              <a:off x="6265464" y="2717237"/>
              <a:ext cx="100525" cy="89676"/>
            </a:xfrm>
            <a:custGeom>
              <a:avLst/>
              <a:gdLst/>
              <a:ahLst/>
              <a:cxnLst/>
              <a:rect l="l" t="t" r="r" b="b"/>
              <a:pathLst>
                <a:path w="6273" h="5596" extrusionOk="0">
                  <a:moveTo>
                    <a:pt x="2830" y="1"/>
                  </a:moveTo>
                  <a:cubicBezTo>
                    <a:pt x="2222" y="1"/>
                    <a:pt x="1584" y="326"/>
                    <a:pt x="1168" y="810"/>
                  </a:cubicBezTo>
                  <a:cubicBezTo>
                    <a:pt x="568" y="1511"/>
                    <a:pt x="335" y="2411"/>
                    <a:pt x="134" y="3312"/>
                  </a:cubicBezTo>
                  <a:cubicBezTo>
                    <a:pt x="34" y="3579"/>
                    <a:pt x="1" y="3879"/>
                    <a:pt x="68" y="4179"/>
                  </a:cubicBezTo>
                  <a:cubicBezTo>
                    <a:pt x="234" y="4613"/>
                    <a:pt x="568" y="4946"/>
                    <a:pt x="1002" y="5147"/>
                  </a:cubicBezTo>
                  <a:cubicBezTo>
                    <a:pt x="1202" y="5280"/>
                    <a:pt x="1469" y="5380"/>
                    <a:pt x="1702" y="5447"/>
                  </a:cubicBezTo>
                  <a:cubicBezTo>
                    <a:pt x="1725" y="5450"/>
                    <a:pt x="1748" y="5451"/>
                    <a:pt x="1771" y="5451"/>
                  </a:cubicBezTo>
                  <a:cubicBezTo>
                    <a:pt x="2014" y="5451"/>
                    <a:pt x="2244" y="5293"/>
                    <a:pt x="2336" y="5080"/>
                  </a:cubicBezTo>
                  <a:cubicBezTo>
                    <a:pt x="2436" y="4746"/>
                    <a:pt x="2136" y="4446"/>
                    <a:pt x="1969" y="4146"/>
                  </a:cubicBezTo>
                  <a:cubicBezTo>
                    <a:pt x="1602" y="3612"/>
                    <a:pt x="1769" y="2878"/>
                    <a:pt x="2303" y="2478"/>
                  </a:cubicBezTo>
                  <a:cubicBezTo>
                    <a:pt x="2460" y="2394"/>
                    <a:pt x="2631" y="2355"/>
                    <a:pt x="2800" y="2355"/>
                  </a:cubicBezTo>
                  <a:cubicBezTo>
                    <a:pt x="3237" y="2355"/>
                    <a:pt x="3659" y="2621"/>
                    <a:pt x="3804" y="3078"/>
                  </a:cubicBezTo>
                  <a:cubicBezTo>
                    <a:pt x="4004" y="3912"/>
                    <a:pt x="3036" y="4713"/>
                    <a:pt x="3403" y="5480"/>
                  </a:cubicBezTo>
                  <a:cubicBezTo>
                    <a:pt x="3630" y="5559"/>
                    <a:pt x="3861" y="5596"/>
                    <a:pt x="4090" y="5596"/>
                  </a:cubicBezTo>
                  <a:cubicBezTo>
                    <a:pt x="4736" y="5596"/>
                    <a:pt x="5362" y="5297"/>
                    <a:pt x="5805" y="4780"/>
                  </a:cubicBezTo>
                  <a:cubicBezTo>
                    <a:pt x="6272" y="4046"/>
                    <a:pt x="6239" y="3078"/>
                    <a:pt x="5672" y="2411"/>
                  </a:cubicBezTo>
                  <a:cubicBezTo>
                    <a:pt x="5438" y="2144"/>
                    <a:pt x="5138" y="1944"/>
                    <a:pt x="4938" y="1711"/>
                  </a:cubicBezTo>
                  <a:cubicBezTo>
                    <a:pt x="4471" y="1244"/>
                    <a:pt x="4204" y="543"/>
                    <a:pt x="3604" y="210"/>
                  </a:cubicBezTo>
                  <a:cubicBezTo>
                    <a:pt x="3367" y="66"/>
                    <a:pt x="3101" y="1"/>
                    <a:pt x="2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3105;p44">
              <a:extLst>
                <a:ext uri="{FF2B5EF4-FFF2-40B4-BE49-F238E27FC236}">
                  <a16:creationId xmlns:a16="http://schemas.microsoft.com/office/drawing/2014/main" id="{2B9CD461-2C3F-46AB-A031-6911238496D9}"/>
                </a:ext>
              </a:extLst>
            </p:cNvPr>
            <p:cNvSpPr/>
            <p:nvPr/>
          </p:nvSpPr>
          <p:spPr>
            <a:xfrm>
              <a:off x="6218431" y="2829108"/>
              <a:ext cx="89291" cy="84596"/>
            </a:xfrm>
            <a:custGeom>
              <a:avLst/>
              <a:gdLst/>
              <a:ahLst/>
              <a:cxnLst/>
              <a:rect l="l" t="t" r="r" b="b"/>
              <a:pathLst>
                <a:path w="5572" h="5279" extrusionOk="0">
                  <a:moveTo>
                    <a:pt x="1735" y="0"/>
                  </a:moveTo>
                  <a:cubicBezTo>
                    <a:pt x="1068" y="67"/>
                    <a:pt x="468" y="367"/>
                    <a:pt x="1" y="801"/>
                  </a:cubicBezTo>
                  <a:cubicBezTo>
                    <a:pt x="101" y="1368"/>
                    <a:pt x="1001" y="1468"/>
                    <a:pt x="1168" y="2002"/>
                  </a:cubicBezTo>
                  <a:cubicBezTo>
                    <a:pt x="1268" y="2335"/>
                    <a:pt x="1068" y="2635"/>
                    <a:pt x="1035" y="2969"/>
                  </a:cubicBezTo>
                  <a:cubicBezTo>
                    <a:pt x="935" y="3569"/>
                    <a:pt x="1335" y="4136"/>
                    <a:pt x="1702" y="4637"/>
                  </a:cubicBezTo>
                  <a:cubicBezTo>
                    <a:pt x="1869" y="4937"/>
                    <a:pt x="2135" y="5137"/>
                    <a:pt x="2436" y="5271"/>
                  </a:cubicBezTo>
                  <a:cubicBezTo>
                    <a:pt x="2486" y="5276"/>
                    <a:pt x="2536" y="5279"/>
                    <a:pt x="2586" y="5279"/>
                  </a:cubicBezTo>
                  <a:cubicBezTo>
                    <a:pt x="2835" y="5279"/>
                    <a:pt x="3081" y="5209"/>
                    <a:pt x="3303" y="5070"/>
                  </a:cubicBezTo>
                  <a:cubicBezTo>
                    <a:pt x="4003" y="4770"/>
                    <a:pt x="4771" y="4403"/>
                    <a:pt x="5104" y="3703"/>
                  </a:cubicBezTo>
                  <a:cubicBezTo>
                    <a:pt x="5571" y="2836"/>
                    <a:pt x="5238" y="1768"/>
                    <a:pt x="4704" y="968"/>
                  </a:cubicBezTo>
                  <a:cubicBezTo>
                    <a:pt x="4570" y="734"/>
                    <a:pt x="4370" y="534"/>
                    <a:pt x="4170" y="400"/>
                  </a:cubicBezTo>
                  <a:cubicBezTo>
                    <a:pt x="4077" y="347"/>
                    <a:pt x="3973" y="320"/>
                    <a:pt x="3869" y="320"/>
                  </a:cubicBezTo>
                  <a:cubicBezTo>
                    <a:pt x="3713" y="320"/>
                    <a:pt x="3556" y="380"/>
                    <a:pt x="3436" y="501"/>
                  </a:cubicBezTo>
                  <a:cubicBezTo>
                    <a:pt x="3270" y="767"/>
                    <a:pt x="3270" y="1134"/>
                    <a:pt x="3470" y="1401"/>
                  </a:cubicBezTo>
                  <a:cubicBezTo>
                    <a:pt x="3670" y="1668"/>
                    <a:pt x="3803" y="1968"/>
                    <a:pt x="3903" y="2302"/>
                  </a:cubicBezTo>
                  <a:cubicBezTo>
                    <a:pt x="3870" y="2769"/>
                    <a:pt x="3470" y="3136"/>
                    <a:pt x="3003" y="3136"/>
                  </a:cubicBezTo>
                  <a:cubicBezTo>
                    <a:pt x="2536" y="3102"/>
                    <a:pt x="2169" y="2769"/>
                    <a:pt x="2035" y="2335"/>
                  </a:cubicBezTo>
                  <a:cubicBezTo>
                    <a:pt x="1935" y="1868"/>
                    <a:pt x="2002" y="1401"/>
                    <a:pt x="2269" y="1034"/>
                  </a:cubicBezTo>
                  <a:cubicBezTo>
                    <a:pt x="2369" y="834"/>
                    <a:pt x="2569" y="601"/>
                    <a:pt x="2502" y="367"/>
                  </a:cubicBezTo>
                  <a:cubicBezTo>
                    <a:pt x="2402" y="100"/>
                    <a:pt x="2035" y="0"/>
                    <a:pt x="1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3106;p44">
              <a:extLst>
                <a:ext uri="{FF2B5EF4-FFF2-40B4-BE49-F238E27FC236}">
                  <a16:creationId xmlns:a16="http://schemas.microsoft.com/office/drawing/2014/main" id="{6C4FCE07-37FE-4C38-B2E8-52091ECD8C3B}"/>
                </a:ext>
              </a:extLst>
            </p:cNvPr>
            <p:cNvSpPr/>
            <p:nvPr/>
          </p:nvSpPr>
          <p:spPr>
            <a:xfrm>
              <a:off x="6316792" y="2826960"/>
              <a:ext cx="53956" cy="54709"/>
            </a:xfrm>
            <a:custGeom>
              <a:avLst/>
              <a:gdLst/>
              <a:ahLst/>
              <a:cxnLst/>
              <a:rect l="l" t="t" r="r" b="b"/>
              <a:pathLst>
                <a:path w="3367" h="3414" extrusionOk="0">
                  <a:moveTo>
                    <a:pt x="1101" y="1"/>
                  </a:moveTo>
                  <a:cubicBezTo>
                    <a:pt x="667" y="1"/>
                    <a:pt x="300" y="268"/>
                    <a:pt x="167" y="668"/>
                  </a:cubicBezTo>
                  <a:cubicBezTo>
                    <a:pt x="34" y="1068"/>
                    <a:pt x="0" y="1468"/>
                    <a:pt x="67" y="1902"/>
                  </a:cubicBezTo>
                  <a:cubicBezTo>
                    <a:pt x="34" y="2336"/>
                    <a:pt x="200" y="2803"/>
                    <a:pt x="501" y="3136"/>
                  </a:cubicBezTo>
                  <a:cubicBezTo>
                    <a:pt x="713" y="3325"/>
                    <a:pt x="993" y="3414"/>
                    <a:pt x="1280" y="3414"/>
                  </a:cubicBezTo>
                  <a:cubicBezTo>
                    <a:pt x="1399" y="3414"/>
                    <a:pt x="1518" y="3399"/>
                    <a:pt x="1635" y="3370"/>
                  </a:cubicBezTo>
                  <a:cubicBezTo>
                    <a:pt x="2168" y="3303"/>
                    <a:pt x="2669" y="3070"/>
                    <a:pt x="3069" y="2703"/>
                  </a:cubicBezTo>
                  <a:cubicBezTo>
                    <a:pt x="3203" y="2603"/>
                    <a:pt x="3303" y="2469"/>
                    <a:pt x="3336" y="2302"/>
                  </a:cubicBezTo>
                  <a:cubicBezTo>
                    <a:pt x="3367" y="2179"/>
                    <a:pt x="3255" y="1998"/>
                    <a:pt x="3106" y="1998"/>
                  </a:cubicBezTo>
                  <a:cubicBezTo>
                    <a:pt x="3094" y="1998"/>
                    <a:pt x="3082" y="2000"/>
                    <a:pt x="3069" y="2002"/>
                  </a:cubicBezTo>
                  <a:cubicBezTo>
                    <a:pt x="2769" y="1902"/>
                    <a:pt x="2502" y="1702"/>
                    <a:pt x="2302" y="1435"/>
                  </a:cubicBezTo>
                  <a:cubicBezTo>
                    <a:pt x="2135" y="1202"/>
                    <a:pt x="1968" y="935"/>
                    <a:pt x="1868" y="635"/>
                  </a:cubicBezTo>
                  <a:cubicBezTo>
                    <a:pt x="1735" y="334"/>
                    <a:pt x="1435" y="10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3107;p44">
              <a:extLst>
                <a:ext uri="{FF2B5EF4-FFF2-40B4-BE49-F238E27FC236}">
                  <a16:creationId xmlns:a16="http://schemas.microsoft.com/office/drawing/2014/main" id="{B3534BF2-8394-4E45-83EA-81FD45ADD00C}"/>
                </a:ext>
              </a:extLst>
            </p:cNvPr>
            <p:cNvSpPr/>
            <p:nvPr/>
          </p:nvSpPr>
          <p:spPr>
            <a:xfrm>
              <a:off x="6205595" y="2776177"/>
              <a:ext cx="37979" cy="35495"/>
            </a:xfrm>
            <a:custGeom>
              <a:avLst/>
              <a:gdLst/>
              <a:ahLst/>
              <a:cxnLst/>
              <a:rect l="l" t="t" r="r" b="b"/>
              <a:pathLst>
                <a:path w="2370" h="2215" extrusionOk="0">
                  <a:moveTo>
                    <a:pt x="1635" y="1"/>
                  </a:moveTo>
                  <a:cubicBezTo>
                    <a:pt x="1535" y="1"/>
                    <a:pt x="1402" y="68"/>
                    <a:pt x="1435" y="168"/>
                  </a:cubicBezTo>
                  <a:lnTo>
                    <a:pt x="1369" y="68"/>
                  </a:lnTo>
                  <a:lnTo>
                    <a:pt x="1369" y="68"/>
                  </a:lnTo>
                  <a:cubicBezTo>
                    <a:pt x="1435" y="301"/>
                    <a:pt x="1335" y="535"/>
                    <a:pt x="1102" y="668"/>
                  </a:cubicBezTo>
                  <a:cubicBezTo>
                    <a:pt x="902" y="768"/>
                    <a:pt x="701" y="868"/>
                    <a:pt x="468" y="968"/>
                  </a:cubicBezTo>
                  <a:cubicBezTo>
                    <a:pt x="268" y="1035"/>
                    <a:pt x="68" y="1235"/>
                    <a:pt x="34" y="1469"/>
                  </a:cubicBezTo>
                  <a:cubicBezTo>
                    <a:pt x="1" y="1569"/>
                    <a:pt x="34" y="1669"/>
                    <a:pt x="68" y="1769"/>
                  </a:cubicBezTo>
                  <a:cubicBezTo>
                    <a:pt x="134" y="1902"/>
                    <a:pt x="268" y="2036"/>
                    <a:pt x="435" y="2102"/>
                  </a:cubicBezTo>
                  <a:cubicBezTo>
                    <a:pt x="635" y="2177"/>
                    <a:pt x="835" y="2215"/>
                    <a:pt x="1049" y="2215"/>
                  </a:cubicBezTo>
                  <a:cubicBezTo>
                    <a:pt x="1121" y="2215"/>
                    <a:pt x="1193" y="2211"/>
                    <a:pt x="1269" y="2202"/>
                  </a:cubicBezTo>
                  <a:cubicBezTo>
                    <a:pt x="1307" y="2207"/>
                    <a:pt x="1345" y="2209"/>
                    <a:pt x="1383" y="2209"/>
                  </a:cubicBezTo>
                  <a:cubicBezTo>
                    <a:pt x="1644" y="2209"/>
                    <a:pt x="1903" y="2110"/>
                    <a:pt x="2136" y="1936"/>
                  </a:cubicBezTo>
                  <a:cubicBezTo>
                    <a:pt x="2303" y="1735"/>
                    <a:pt x="2369" y="1469"/>
                    <a:pt x="2303" y="1168"/>
                  </a:cubicBezTo>
                  <a:cubicBezTo>
                    <a:pt x="2269" y="801"/>
                    <a:pt x="2136" y="468"/>
                    <a:pt x="1902" y="168"/>
                  </a:cubicBezTo>
                  <a:cubicBezTo>
                    <a:pt x="1836" y="101"/>
                    <a:pt x="1736" y="34"/>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3108;p44">
              <a:extLst>
                <a:ext uri="{FF2B5EF4-FFF2-40B4-BE49-F238E27FC236}">
                  <a16:creationId xmlns:a16="http://schemas.microsoft.com/office/drawing/2014/main" id="{D5E9FF39-5BAE-4FFC-B07B-A8440484B20E}"/>
                </a:ext>
              </a:extLst>
            </p:cNvPr>
            <p:cNvSpPr/>
            <p:nvPr/>
          </p:nvSpPr>
          <p:spPr>
            <a:xfrm>
              <a:off x="6317850" y="2655909"/>
              <a:ext cx="1090" cy="1090"/>
            </a:xfrm>
            <a:custGeom>
              <a:avLst/>
              <a:gdLst/>
              <a:ahLst/>
              <a:cxnLst/>
              <a:rect l="l" t="t" r="r" b="b"/>
              <a:pathLst>
                <a:path w="68" h="68" extrusionOk="0">
                  <a:moveTo>
                    <a:pt x="68" y="0"/>
                  </a:moveTo>
                  <a:lnTo>
                    <a:pt x="1" y="67"/>
                  </a:lnTo>
                  <a:cubicBezTo>
                    <a:pt x="34" y="34"/>
                    <a:pt x="34" y="34"/>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3109;p44">
              <a:extLst>
                <a:ext uri="{FF2B5EF4-FFF2-40B4-BE49-F238E27FC236}">
                  <a16:creationId xmlns:a16="http://schemas.microsoft.com/office/drawing/2014/main" id="{69946DAC-403A-4F01-B3F1-A56553A8B5B5}"/>
                </a:ext>
              </a:extLst>
            </p:cNvPr>
            <p:cNvSpPr/>
            <p:nvPr/>
          </p:nvSpPr>
          <p:spPr>
            <a:xfrm>
              <a:off x="6290591" y="2621456"/>
              <a:ext cx="78603" cy="76696"/>
            </a:xfrm>
            <a:custGeom>
              <a:avLst/>
              <a:gdLst/>
              <a:ahLst/>
              <a:cxnLst/>
              <a:rect l="l" t="t" r="r" b="b"/>
              <a:pathLst>
                <a:path w="4905" h="4786" extrusionOk="0">
                  <a:moveTo>
                    <a:pt x="4392" y="1"/>
                  </a:moveTo>
                  <a:cubicBezTo>
                    <a:pt x="3974" y="1"/>
                    <a:pt x="3558" y="349"/>
                    <a:pt x="3170" y="349"/>
                  </a:cubicBezTo>
                  <a:cubicBezTo>
                    <a:pt x="2836" y="316"/>
                    <a:pt x="2536" y="249"/>
                    <a:pt x="2269" y="182"/>
                  </a:cubicBezTo>
                  <a:cubicBezTo>
                    <a:pt x="2210" y="177"/>
                    <a:pt x="2151" y="174"/>
                    <a:pt x="2092" y="174"/>
                  </a:cubicBezTo>
                  <a:cubicBezTo>
                    <a:pt x="1453" y="174"/>
                    <a:pt x="840" y="500"/>
                    <a:pt x="534" y="1050"/>
                  </a:cubicBezTo>
                  <a:cubicBezTo>
                    <a:pt x="268" y="1517"/>
                    <a:pt x="67" y="2017"/>
                    <a:pt x="1" y="2551"/>
                  </a:cubicBezTo>
                  <a:lnTo>
                    <a:pt x="101" y="2384"/>
                  </a:lnTo>
                  <a:cubicBezTo>
                    <a:pt x="160" y="2295"/>
                    <a:pt x="247" y="2179"/>
                    <a:pt x="359" y="2179"/>
                  </a:cubicBezTo>
                  <a:cubicBezTo>
                    <a:pt x="373" y="2179"/>
                    <a:pt x="387" y="2180"/>
                    <a:pt x="401" y="2184"/>
                  </a:cubicBezTo>
                  <a:cubicBezTo>
                    <a:pt x="468" y="2217"/>
                    <a:pt x="534" y="2284"/>
                    <a:pt x="534" y="2384"/>
                  </a:cubicBezTo>
                  <a:cubicBezTo>
                    <a:pt x="701" y="2217"/>
                    <a:pt x="868" y="2084"/>
                    <a:pt x="1035" y="1950"/>
                  </a:cubicBezTo>
                  <a:cubicBezTo>
                    <a:pt x="1146" y="1811"/>
                    <a:pt x="1327" y="1742"/>
                    <a:pt x="1519" y="1742"/>
                  </a:cubicBezTo>
                  <a:cubicBezTo>
                    <a:pt x="1557" y="1742"/>
                    <a:pt x="1596" y="1745"/>
                    <a:pt x="1635" y="1750"/>
                  </a:cubicBezTo>
                  <a:cubicBezTo>
                    <a:pt x="1802" y="1817"/>
                    <a:pt x="1869" y="1984"/>
                    <a:pt x="1802" y="2150"/>
                  </a:cubicBezTo>
                  <a:cubicBezTo>
                    <a:pt x="2002" y="1984"/>
                    <a:pt x="2236" y="1884"/>
                    <a:pt x="2503" y="1850"/>
                  </a:cubicBezTo>
                  <a:cubicBezTo>
                    <a:pt x="2769" y="1850"/>
                    <a:pt x="3103" y="2150"/>
                    <a:pt x="3003" y="2417"/>
                  </a:cubicBezTo>
                  <a:cubicBezTo>
                    <a:pt x="2903" y="2684"/>
                    <a:pt x="2636" y="2717"/>
                    <a:pt x="2469" y="2884"/>
                  </a:cubicBezTo>
                  <a:cubicBezTo>
                    <a:pt x="1969" y="3318"/>
                    <a:pt x="1835" y="4719"/>
                    <a:pt x="2002" y="4786"/>
                  </a:cubicBezTo>
                  <a:cubicBezTo>
                    <a:pt x="3103" y="4719"/>
                    <a:pt x="4070" y="3985"/>
                    <a:pt x="4404" y="2918"/>
                  </a:cubicBezTo>
                  <a:cubicBezTo>
                    <a:pt x="4504" y="2551"/>
                    <a:pt x="4537" y="2150"/>
                    <a:pt x="4671" y="1783"/>
                  </a:cubicBezTo>
                  <a:cubicBezTo>
                    <a:pt x="4737" y="1583"/>
                    <a:pt x="4838" y="1383"/>
                    <a:pt x="4904" y="1150"/>
                  </a:cubicBezTo>
                  <a:cubicBezTo>
                    <a:pt x="4804" y="783"/>
                    <a:pt x="4671" y="382"/>
                    <a:pt x="4537" y="16"/>
                  </a:cubicBezTo>
                  <a:cubicBezTo>
                    <a:pt x="4489" y="5"/>
                    <a:pt x="4441" y="1"/>
                    <a:pt x="4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3110;p44">
              <a:extLst>
                <a:ext uri="{FF2B5EF4-FFF2-40B4-BE49-F238E27FC236}">
                  <a16:creationId xmlns:a16="http://schemas.microsoft.com/office/drawing/2014/main" id="{12CD969F-3930-4807-B553-59090485FD60}"/>
                </a:ext>
              </a:extLst>
            </p:cNvPr>
            <p:cNvSpPr/>
            <p:nvPr/>
          </p:nvSpPr>
          <p:spPr>
            <a:xfrm>
              <a:off x="6079446" y="2473625"/>
              <a:ext cx="86615" cy="55270"/>
            </a:xfrm>
            <a:custGeom>
              <a:avLst/>
              <a:gdLst/>
              <a:ahLst/>
              <a:cxnLst/>
              <a:rect l="l" t="t" r="r" b="b"/>
              <a:pathLst>
                <a:path w="5405" h="3449" extrusionOk="0">
                  <a:moveTo>
                    <a:pt x="5004" y="1"/>
                  </a:moveTo>
                  <a:lnTo>
                    <a:pt x="1" y="234"/>
                  </a:lnTo>
                  <a:cubicBezTo>
                    <a:pt x="134" y="634"/>
                    <a:pt x="668" y="901"/>
                    <a:pt x="901" y="1302"/>
                  </a:cubicBezTo>
                  <a:cubicBezTo>
                    <a:pt x="1001" y="1602"/>
                    <a:pt x="1068" y="1902"/>
                    <a:pt x="1101" y="2202"/>
                  </a:cubicBezTo>
                  <a:cubicBezTo>
                    <a:pt x="1302" y="2869"/>
                    <a:pt x="1902" y="3336"/>
                    <a:pt x="2603" y="3436"/>
                  </a:cubicBezTo>
                  <a:cubicBezTo>
                    <a:pt x="2730" y="3444"/>
                    <a:pt x="2859" y="3448"/>
                    <a:pt x="2989" y="3448"/>
                  </a:cubicBezTo>
                  <a:cubicBezTo>
                    <a:pt x="3436" y="3448"/>
                    <a:pt x="3890" y="3399"/>
                    <a:pt x="4304" y="3270"/>
                  </a:cubicBezTo>
                  <a:cubicBezTo>
                    <a:pt x="4170" y="3203"/>
                    <a:pt x="4037" y="3103"/>
                    <a:pt x="3937" y="2936"/>
                  </a:cubicBezTo>
                  <a:cubicBezTo>
                    <a:pt x="3703" y="2836"/>
                    <a:pt x="3436" y="2736"/>
                    <a:pt x="3203" y="2602"/>
                  </a:cubicBezTo>
                  <a:cubicBezTo>
                    <a:pt x="2969" y="2502"/>
                    <a:pt x="2803" y="2369"/>
                    <a:pt x="2769" y="2169"/>
                  </a:cubicBezTo>
                  <a:cubicBezTo>
                    <a:pt x="2769" y="1969"/>
                    <a:pt x="2903" y="1835"/>
                    <a:pt x="3070" y="1835"/>
                  </a:cubicBezTo>
                  <a:cubicBezTo>
                    <a:pt x="2836" y="1735"/>
                    <a:pt x="2669" y="1535"/>
                    <a:pt x="2536" y="1302"/>
                  </a:cubicBezTo>
                  <a:cubicBezTo>
                    <a:pt x="2402" y="1035"/>
                    <a:pt x="2536" y="668"/>
                    <a:pt x="2836" y="634"/>
                  </a:cubicBezTo>
                  <a:cubicBezTo>
                    <a:pt x="2856" y="632"/>
                    <a:pt x="2875" y="631"/>
                    <a:pt x="2893" y="631"/>
                  </a:cubicBezTo>
                  <a:cubicBezTo>
                    <a:pt x="3154" y="631"/>
                    <a:pt x="3283" y="841"/>
                    <a:pt x="3470" y="935"/>
                  </a:cubicBezTo>
                  <a:cubicBezTo>
                    <a:pt x="3599" y="985"/>
                    <a:pt x="3761" y="1006"/>
                    <a:pt x="3937" y="1006"/>
                  </a:cubicBezTo>
                  <a:cubicBezTo>
                    <a:pt x="4581" y="1006"/>
                    <a:pt x="5405" y="725"/>
                    <a:pt x="5405" y="568"/>
                  </a:cubicBezTo>
                  <a:cubicBezTo>
                    <a:pt x="5304" y="368"/>
                    <a:pt x="5171" y="167"/>
                    <a:pt x="5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3111;p44">
              <a:extLst>
                <a:ext uri="{FF2B5EF4-FFF2-40B4-BE49-F238E27FC236}">
                  <a16:creationId xmlns:a16="http://schemas.microsoft.com/office/drawing/2014/main" id="{AACD4BDC-BE74-4817-8949-9FD6A390DA47}"/>
                </a:ext>
              </a:extLst>
            </p:cNvPr>
            <p:cNvSpPr/>
            <p:nvPr/>
          </p:nvSpPr>
          <p:spPr>
            <a:xfrm>
              <a:off x="6128626" y="2503031"/>
              <a:ext cx="1619" cy="545"/>
            </a:xfrm>
            <a:custGeom>
              <a:avLst/>
              <a:gdLst/>
              <a:ahLst/>
              <a:cxnLst/>
              <a:rect l="l" t="t" r="r" b="b"/>
              <a:pathLst>
                <a:path w="101" h="34" extrusionOk="0">
                  <a:moveTo>
                    <a:pt x="1" y="0"/>
                  </a:moveTo>
                  <a:lnTo>
                    <a:pt x="51" y="17"/>
                  </a:lnTo>
                  <a:lnTo>
                    <a:pt x="51" y="17"/>
                  </a:lnTo>
                  <a:cubicBezTo>
                    <a:pt x="34" y="9"/>
                    <a:pt x="17" y="0"/>
                    <a:pt x="1" y="0"/>
                  </a:cubicBezTo>
                  <a:close/>
                  <a:moveTo>
                    <a:pt x="51" y="17"/>
                  </a:moveTo>
                  <a:lnTo>
                    <a:pt x="51" y="17"/>
                  </a:lnTo>
                  <a:cubicBezTo>
                    <a:pt x="67" y="25"/>
                    <a:pt x="84" y="34"/>
                    <a:pt x="101" y="34"/>
                  </a:cubicBezTo>
                  <a:lnTo>
                    <a:pt x="51" y="17"/>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3112;p44">
              <a:extLst>
                <a:ext uri="{FF2B5EF4-FFF2-40B4-BE49-F238E27FC236}">
                  <a16:creationId xmlns:a16="http://schemas.microsoft.com/office/drawing/2014/main" id="{995269F2-2AA4-48D6-917A-DCC8EDA5B861}"/>
                </a:ext>
              </a:extLst>
            </p:cNvPr>
            <p:cNvSpPr/>
            <p:nvPr/>
          </p:nvSpPr>
          <p:spPr>
            <a:xfrm>
              <a:off x="6280976" y="2707766"/>
              <a:ext cx="545" cy="16"/>
            </a:xfrm>
            <a:custGeom>
              <a:avLst/>
              <a:gdLst/>
              <a:ahLst/>
              <a:cxnLst/>
              <a:rect l="l" t="t" r="r" b="b"/>
              <a:pathLst>
                <a:path w="34" h="1" extrusionOk="0">
                  <a:moveTo>
                    <a:pt x="34"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3113;p44">
              <a:extLst>
                <a:ext uri="{FF2B5EF4-FFF2-40B4-BE49-F238E27FC236}">
                  <a16:creationId xmlns:a16="http://schemas.microsoft.com/office/drawing/2014/main" id="{1400751F-8485-415A-B461-DACFDEC83739}"/>
                </a:ext>
              </a:extLst>
            </p:cNvPr>
            <p:cNvSpPr/>
            <p:nvPr/>
          </p:nvSpPr>
          <p:spPr>
            <a:xfrm>
              <a:off x="6272948" y="2656358"/>
              <a:ext cx="38508" cy="51953"/>
            </a:xfrm>
            <a:custGeom>
              <a:avLst/>
              <a:gdLst/>
              <a:ahLst/>
              <a:cxnLst/>
              <a:rect l="l" t="t" r="r" b="b"/>
              <a:pathLst>
                <a:path w="2403" h="3242" extrusionOk="0">
                  <a:moveTo>
                    <a:pt x="1427" y="1"/>
                  </a:moveTo>
                  <a:cubicBezTo>
                    <a:pt x="1314" y="1"/>
                    <a:pt x="1228" y="117"/>
                    <a:pt x="1168" y="206"/>
                  </a:cubicBezTo>
                  <a:lnTo>
                    <a:pt x="1068" y="373"/>
                  </a:lnTo>
                  <a:lnTo>
                    <a:pt x="435" y="1440"/>
                  </a:lnTo>
                  <a:cubicBezTo>
                    <a:pt x="234" y="1707"/>
                    <a:pt x="101" y="2041"/>
                    <a:pt x="68" y="2407"/>
                  </a:cubicBezTo>
                  <a:cubicBezTo>
                    <a:pt x="1" y="2741"/>
                    <a:pt x="201" y="3075"/>
                    <a:pt x="501" y="3241"/>
                  </a:cubicBezTo>
                  <a:cubicBezTo>
                    <a:pt x="868" y="3241"/>
                    <a:pt x="1202" y="3175"/>
                    <a:pt x="1535" y="3041"/>
                  </a:cubicBezTo>
                  <a:cubicBezTo>
                    <a:pt x="1869" y="2908"/>
                    <a:pt x="2136" y="2641"/>
                    <a:pt x="2303" y="2307"/>
                  </a:cubicBezTo>
                  <a:cubicBezTo>
                    <a:pt x="2403" y="1940"/>
                    <a:pt x="2336" y="1574"/>
                    <a:pt x="2102" y="1273"/>
                  </a:cubicBezTo>
                  <a:cubicBezTo>
                    <a:pt x="1902" y="1073"/>
                    <a:pt x="1569" y="940"/>
                    <a:pt x="1569" y="640"/>
                  </a:cubicBezTo>
                  <a:cubicBezTo>
                    <a:pt x="1569" y="539"/>
                    <a:pt x="1569" y="406"/>
                    <a:pt x="1602" y="306"/>
                  </a:cubicBezTo>
                  <a:cubicBezTo>
                    <a:pt x="1602" y="273"/>
                    <a:pt x="1602" y="239"/>
                    <a:pt x="1602" y="206"/>
                  </a:cubicBezTo>
                  <a:cubicBezTo>
                    <a:pt x="1635" y="106"/>
                    <a:pt x="1569" y="39"/>
                    <a:pt x="1469" y="6"/>
                  </a:cubicBezTo>
                  <a:cubicBezTo>
                    <a:pt x="1454" y="2"/>
                    <a:pt x="1441" y="1"/>
                    <a:pt x="1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3114;p44">
              <a:extLst>
                <a:ext uri="{FF2B5EF4-FFF2-40B4-BE49-F238E27FC236}">
                  <a16:creationId xmlns:a16="http://schemas.microsoft.com/office/drawing/2014/main" id="{717FC20D-4391-47C1-8303-4CB013EB3069}"/>
                </a:ext>
              </a:extLst>
            </p:cNvPr>
            <p:cNvSpPr/>
            <p:nvPr/>
          </p:nvSpPr>
          <p:spPr>
            <a:xfrm>
              <a:off x="6186365" y="2638538"/>
              <a:ext cx="67369" cy="89964"/>
            </a:xfrm>
            <a:custGeom>
              <a:avLst/>
              <a:gdLst/>
              <a:ahLst/>
              <a:cxnLst/>
              <a:rect l="l" t="t" r="r" b="b"/>
              <a:pathLst>
                <a:path w="4204" h="5614" extrusionOk="0">
                  <a:moveTo>
                    <a:pt x="2520" y="0"/>
                  </a:moveTo>
                  <a:cubicBezTo>
                    <a:pt x="2358" y="0"/>
                    <a:pt x="2194" y="28"/>
                    <a:pt x="2035" y="84"/>
                  </a:cubicBezTo>
                  <a:cubicBezTo>
                    <a:pt x="1501" y="284"/>
                    <a:pt x="1001" y="651"/>
                    <a:pt x="634" y="1118"/>
                  </a:cubicBezTo>
                  <a:cubicBezTo>
                    <a:pt x="300" y="1451"/>
                    <a:pt x="67" y="1885"/>
                    <a:pt x="0" y="2352"/>
                  </a:cubicBezTo>
                  <a:cubicBezTo>
                    <a:pt x="0" y="2792"/>
                    <a:pt x="356" y="3292"/>
                    <a:pt x="788" y="3292"/>
                  </a:cubicBezTo>
                  <a:cubicBezTo>
                    <a:pt x="814" y="3292"/>
                    <a:pt x="841" y="3290"/>
                    <a:pt x="867" y="3286"/>
                  </a:cubicBezTo>
                  <a:cubicBezTo>
                    <a:pt x="1168" y="3186"/>
                    <a:pt x="1468" y="2986"/>
                    <a:pt x="1668" y="2719"/>
                  </a:cubicBezTo>
                  <a:cubicBezTo>
                    <a:pt x="1850" y="2537"/>
                    <a:pt x="2092" y="2376"/>
                    <a:pt x="2332" y="2376"/>
                  </a:cubicBezTo>
                  <a:cubicBezTo>
                    <a:pt x="2400" y="2376"/>
                    <a:pt x="2469" y="2389"/>
                    <a:pt x="2535" y="2419"/>
                  </a:cubicBezTo>
                  <a:cubicBezTo>
                    <a:pt x="2835" y="2585"/>
                    <a:pt x="2835" y="3119"/>
                    <a:pt x="2602" y="3419"/>
                  </a:cubicBezTo>
                  <a:cubicBezTo>
                    <a:pt x="2335" y="3686"/>
                    <a:pt x="2035" y="3953"/>
                    <a:pt x="1735" y="4220"/>
                  </a:cubicBezTo>
                  <a:cubicBezTo>
                    <a:pt x="1434" y="4453"/>
                    <a:pt x="1368" y="4887"/>
                    <a:pt x="1601" y="5221"/>
                  </a:cubicBezTo>
                  <a:lnTo>
                    <a:pt x="1768" y="5187"/>
                  </a:lnTo>
                  <a:cubicBezTo>
                    <a:pt x="2168" y="5254"/>
                    <a:pt x="2135" y="5421"/>
                    <a:pt x="2569" y="5521"/>
                  </a:cubicBezTo>
                  <a:cubicBezTo>
                    <a:pt x="2720" y="5584"/>
                    <a:pt x="2880" y="5614"/>
                    <a:pt x="3041" y="5614"/>
                  </a:cubicBezTo>
                  <a:cubicBezTo>
                    <a:pt x="3307" y="5614"/>
                    <a:pt x="3574" y="5533"/>
                    <a:pt x="3803" y="5387"/>
                  </a:cubicBezTo>
                  <a:cubicBezTo>
                    <a:pt x="4203" y="5021"/>
                    <a:pt x="4170" y="4453"/>
                    <a:pt x="4136" y="3953"/>
                  </a:cubicBezTo>
                  <a:cubicBezTo>
                    <a:pt x="4103" y="3253"/>
                    <a:pt x="4036" y="2519"/>
                    <a:pt x="4003" y="1818"/>
                  </a:cubicBezTo>
                  <a:cubicBezTo>
                    <a:pt x="4003" y="1351"/>
                    <a:pt x="3903" y="884"/>
                    <a:pt x="3636" y="517"/>
                  </a:cubicBezTo>
                  <a:cubicBezTo>
                    <a:pt x="3348" y="181"/>
                    <a:pt x="2938" y="0"/>
                    <a:pt x="2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3115;p44">
              <a:extLst>
                <a:ext uri="{FF2B5EF4-FFF2-40B4-BE49-F238E27FC236}">
                  <a16:creationId xmlns:a16="http://schemas.microsoft.com/office/drawing/2014/main" id="{F9CBA631-E958-4F9B-AE3C-B57A97811E45}"/>
                </a:ext>
              </a:extLst>
            </p:cNvPr>
            <p:cNvSpPr/>
            <p:nvPr/>
          </p:nvSpPr>
          <p:spPr>
            <a:xfrm>
              <a:off x="6306103" y="2515851"/>
              <a:ext cx="26201" cy="35928"/>
            </a:xfrm>
            <a:custGeom>
              <a:avLst/>
              <a:gdLst/>
              <a:ahLst/>
              <a:cxnLst/>
              <a:rect l="l" t="t" r="r" b="b"/>
              <a:pathLst>
                <a:path w="1635" h="2242" extrusionOk="0">
                  <a:moveTo>
                    <a:pt x="734" y="1"/>
                  </a:moveTo>
                  <a:lnTo>
                    <a:pt x="634" y="68"/>
                  </a:lnTo>
                  <a:cubicBezTo>
                    <a:pt x="300" y="401"/>
                    <a:pt x="67" y="835"/>
                    <a:pt x="0" y="1335"/>
                  </a:cubicBezTo>
                  <a:cubicBezTo>
                    <a:pt x="0" y="1774"/>
                    <a:pt x="353" y="2242"/>
                    <a:pt x="783" y="2242"/>
                  </a:cubicBezTo>
                  <a:cubicBezTo>
                    <a:pt x="811" y="2242"/>
                    <a:pt x="839" y="2240"/>
                    <a:pt x="867" y="2236"/>
                  </a:cubicBezTo>
                  <a:cubicBezTo>
                    <a:pt x="1168" y="2136"/>
                    <a:pt x="1434" y="1969"/>
                    <a:pt x="1635" y="1735"/>
                  </a:cubicBezTo>
                  <a:cubicBezTo>
                    <a:pt x="1334" y="1135"/>
                    <a:pt x="1034" y="535"/>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3116;p44">
              <a:extLst>
                <a:ext uri="{FF2B5EF4-FFF2-40B4-BE49-F238E27FC236}">
                  <a16:creationId xmlns:a16="http://schemas.microsoft.com/office/drawing/2014/main" id="{7D2B0217-B051-4B1D-99DB-718B474185D1}"/>
                </a:ext>
              </a:extLst>
            </p:cNvPr>
            <p:cNvSpPr/>
            <p:nvPr/>
          </p:nvSpPr>
          <p:spPr>
            <a:xfrm>
              <a:off x="6328554" y="2561298"/>
              <a:ext cx="22467" cy="27275"/>
            </a:xfrm>
            <a:custGeom>
              <a:avLst/>
              <a:gdLst/>
              <a:ahLst/>
              <a:cxnLst/>
              <a:rect l="l" t="t" r="r" b="b"/>
              <a:pathLst>
                <a:path w="1402" h="1702" extrusionOk="0">
                  <a:moveTo>
                    <a:pt x="734" y="0"/>
                  </a:moveTo>
                  <a:cubicBezTo>
                    <a:pt x="601" y="100"/>
                    <a:pt x="467" y="200"/>
                    <a:pt x="367" y="300"/>
                  </a:cubicBezTo>
                  <a:cubicBezTo>
                    <a:pt x="67" y="567"/>
                    <a:pt x="0" y="1001"/>
                    <a:pt x="234" y="1334"/>
                  </a:cubicBezTo>
                  <a:cubicBezTo>
                    <a:pt x="534" y="1568"/>
                    <a:pt x="767" y="1535"/>
                    <a:pt x="1201" y="1635"/>
                  </a:cubicBezTo>
                  <a:cubicBezTo>
                    <a:pt x="1268" y="1668"/>
                    <a:pt x="1334" y="1668"/>
                    <a:pt x="1401" y="1701"/>
                  </a:cubicBezTo>
                  <a:cubicBezTo>
                    <a:pt x="1201" y="1101"/>
                    <a:pt x="967" y="567"/>
                    <a:pt x="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3117;p44">
              <a:extLst>
                <a:ext uri="{FF2B5EF4-FFF2-40B4-BE49-F238E27FC236}">
                  <a16:creationId xmlns:a16="http://schemas.microsoft.com/office/drawing/2014/main" id="{20E7261E-DE2D-46FA-AB28-09412E98A303}"/>
                </a:ext>
              </a:extLst>
            </p:cNvPr>
            <p:cNvSpPr/>
            <p:nvPr/>
          </p:nvSpPr>
          <p:spPr>
            <a:xfrm>
              <a:off x="6077843" y="2583380"/>
              <a:ext cx="84484" cy="80558"/>
            </a:xfrm>
            <a:custGeom>
              <a:avLst/>
              <a:gdLst/>
              <a:ahLst/>
              <a:cxnLst/>
              <a:rect l="l" t="t" r="r" b="b"/>
              <a:pathLst>
                <a:path w="5272" h="5027" extrusionOk="0">
                  <a:moveTo>
                    <a:pt x="1862" y="0"/>
                  </a:moveTo>
                  <a:cubicBezTo>
                    <a:pt x="1358" y="0"/>
                    <a:pt x="884" y="233"/>
                    <a:pt x="601" y="657"/>
                  </a:cubicBezTo>
                  <a:cubicBezTo>
                    <a:pt x="267" y="1157"/>
                    <a:pt x="101" y="1724"/>
                    <a:pt x="67" y="2325"/>
                  </a:cubicBezTo>
                  <a:cubicBezTo>
                    <a:pt x="1" y="2792"/>
                    <a:pt x="67" y="3292"/>
                    <a:pt x="301" y="3692"/>
                  </a:cubicBezTo>
                  <a:cubicBezTo>
                    <a:pt x="462" y="3974"/>
                    <a:pt x="744" y="4122"/>
                    <a:pt x="1031" y="4122"/>
                  </a:cubicBezTo>
                  <a:cubicBezTo>
                    <a:pt x="1219" y="4122"/>
                    <a:pt x="1410" y="4058"/>
                    <a:pt x="1568" y="3926"/>
                  </a:cubicBezTo>
                  <a:cubicBezTo>
                    <a:pt x="1769" y="3659"/>
                    <a:pt x="1869" y="3326"/>
                    <a:pt x="1869" y="2992"/>
                  </a:cubicBezTo>
                  <a:cubicBezTo>
                    <a:pt x="1902" y="2692"/>
                    <a:pt x="2069" y="2291"/>
                    <a:pt x="2402" y="2258"/>
                  </a:cubicBezTo>
                  <a:cubicBezTo>
                    <a:pt x="2415" y="2257"/>
                    <a:pt x="2428" y="2256"/>
                    <a:pt x="2442" y="2256"/>
                  </a:cubicBezTo>
                  <a:cubicBezTo>
                    <a:pt x="2762" y="2256"/>
                    <a:pt x="3069" y="2641"/>
                    <a:pt x="3069" y="3025"/>
                  </a:cubicBezTo>
                  <a:cubicBezTo>
                    <a:pt x="3036" y="3392"/>
                    <a:pt x="2869" y="3759"/>
                    <a:pt x="2836" y="4126"/>
                  </a:cubicBezTo>
                  <a:cubicBezTo>
                    <a:pt x="2769" y="4493"/>
                    <a:pt x="2936" y="4960"/>
                    <a:pt x="3336" y="5027"/>
                  </a:cubicBezTo>
                  <a:lnTo>
                    <a:pt x="3436" y="4927"/>
                  </a:lnTo>
                  <a:cubicBezTo>
                    <a:pt x="3803" y="4727"/>
                    <a:pt x="3870" y="4860"/>
                    <a:pt x="4270" y="4693"/>
                  </a:cubicBezTo>
                  <a:cubicBezTo>
                    <a:pt x="4704" y="4593"/>
                    <a:pt x="5038" y="4260"/>
                    <a:pt x="5171" y="3859"/>
                  </a:cubicBezTo>
                  <a:cubicBezTo>
                    <a:pt x="5271" y="3359"/>
                    <a:pt x="4904" y="2892"/>
                    <a:pt x="4604" y="2525"/>
                  </a:cubicBezTo>
                  <a:lnTo>
                    <a:pt x="3170" y="857"/>
                  </a:lnTo>
                  <a:cubicBezTo>
                    <a:pt x="2903" y="490"/>
                    <a:pt x="2536" y="190"/>
                    <a:pt x="2135" y="23"/>
                  </a:cubicBezTo>
                  <a:cubicBezTo>
                    <a:pt x="2044" y="8"/>
                    <a:pt x="1953" y="0"/>
                    <a:pt x="18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3118;p44">
              <a:extLst>
                <a:ext uri="{FF2B5EF4-FFF2-40B4-BE49-F238E27FC236}">
                  <a16:creationId xmlns:a16="http://schemas.microsoft.com/office/drawing/2014/main" id="{24FB52CA-0875-459F-8C92-1C77BB2A7760}"/>
                </a:ext>
              </a:extLst>
            </p:cNvPr>
            <p:cNvSpPr/>
            <p:nvPr/>
          </p:nvSpPr>
          <p:spPr>
            <a:xfrm>
              <a:off x="6123274" y="2679963"/>
              <a:ext cx="47065" cy="56136"/>
            </a:xfrm>
            <a:custGeom>
              <a:avLst/>
              <a:gdLst/>
              <a:ahLst/>
              <a:cxnLst/>
              <a:rect l="l" t="t" r="r" b="b"/>
              <a:pathLst>
                <a:path w="2937" h="3503" extrusionOk="0">
                  <a:moveTo>
                    <a:pt x="1635" y="0"/>
                  </a:moveTo>
                  <a:cubicBezTo>
                    <a:pt x="1547" y="0"/>
                    <a:pt x="1458" y="12"/>
                    <a:pt x="1369" y="34"/>
                  </a:cubicBezTo>
                  <a:cubicBezTo>
                    <a:pt x="1325" y="31"/>
                    <a:pt x="1282" y="29"/>
                    <a:pt x="1240" y="29"/>
                  </a:cubicBezTo>
                  <a:cubicBezTo>
                    <a:pt x="856" y="29"/>
                    <a:pt x="508" y="164"/>
                    <a:pt x="268" y="434"/>
                  </a:cubicBezTo>
                  <a:cubicBezTo>
                    <a:pt x="134" y="668"/>
                    <a:pt x="68" y="901"/>
                    <a:pt x="101" y="1168"/>
                  </a:cubicBezTo>
                  <a:lnTo>
                    <a:pt x="1" y="3403"/>
                  </a:lnTo>
                  <a:lnTo>
                    <a:pt x="468" y="3503"/>
                  </a:lnTo>
                  <a:cubicBezTo>
                    <a:pt x="768" y="3403"/>
                    <a:pt x="1102" y="3336"/>
                    <a:pt x="1435" y="3303"/>
                  </a:cubicBezTo>
                  <a:cubicBezTo>
                    <a:pt x="1769" y="3303"/>
                    <a:pt x="2069" y="3203"/>
                    <a:pt x="2369" y="3069"/>
                  </a:cubicBezTo>
                  <a:cubicBezTo>
                    <a:pt x="2670" y="2936"/>
                    <a:pt x="2903" y="2636"/>
                    <a:pt x="2936" y="2302"/>
                  </a:cubicBezTo>
                  <a:cubicBezTo>
                    <a:pt x="2870" y="2002"/>
                    <a:pt x="2803" y="1702"/>
                    <a:pt x="2670" y="1435"/>
                  </a:cubicBezTo>
                  <a:cubicBezTo>
                    <a:pt x="2569" y="1201"/>
                    <a:pt x="2569" y="968"/>
                    <a:pt x="2503" y="734"/>
                  </a:cubicBezTo>
                  <a:cubicBezTo>
                    <a:pt x="2469" y="501"/>
                    <a:pt x="2336" y="301"/>
                    <a:pt x="2169" y="134"/>
                  </a:cubicBezTo>
                  <a:cubicBezTo>
                    <a:pt x="1991" y="45"/>
                    <a:pt x="1813" y="0"/>
                    <a:pt x="1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3119;p44">
              <a:extLst>
                <a:ext uri="{FF2B5EF4-FFF2-40B4-BE49-F238E27FC236}">
                  <a16:creationId xmlns:a16="http://schemas.microsoft.com/office/drawing/2014/main" id="{4BC3BC54-F73A-48C1-B6D9-6536CBEAB408}"/>
                </a:ext>
              </a:extLst>
            </p:cNvPr>
            <p:cNvSpPr/>
            <p:nvPr/>
          </p:nvSpPr>
          <p:spPr>
            <a:xfrm>
              <a:off x="6198656" y="2468289"/>
              <a:ext cx="102111" cy="54789"/>
            </a:xfrm>
            <a:custGeom>
              <a:avLst/>
              <a:gdLst/>
              <a:ahLst/>
              <a:cxnLst/>
              <a:rect l="l" t="t" r="r" b="b"/>
              <a:pathLst>
                <a:path w="6372" h="3419" extrusionOk="0">
                  <a:moveTo>
                    <a:pt x="5337" y="0"/>
                  </a:moveTo>
                  <a:lnTo>
                    <a:pt x="567" y="200"/>
                  </a:lnTo>
                  <a:cubicBezTo>
                    <a:pt x="467" y="500"/>
                    <a:pt x="367" y="834"/>
                    <a:pt x="301" y="1134"/>
                  </a:cubicBezTo>
                  <a:cubicBezTo>
                    <a:pt x="0" y="1901"/>
                    <a:pt x="401" y="2735"/>
                    <a:pt x="1201" y="2969"/>
                  </a:cubicBezTo>
                  <a:cubicBezTo>
                    <a:pt x="1401" y="3136"/>
                    <a:pt x="1635" y="3236"/>
                    <a:pt x="1902" y="3269"/>
                  </a:cubicBezTo>
                  <a:cubicBezTo>
                    <a:pt x="1925" y="3272"/>
                    <a:pt x="1947" y="3273"/>
                    <a:pt x="1970" y="3273"/>
                  </a:cubicBezTo>
                  <a:cubicBezTo>
                    <a:pt x="2208" y="3273"/>
                    <a:pt x="2411" y="3116"/>
                    <a:pt x="2502" y="2902"/>
                  </a:cubicBezTo>
                  <a:cubicBezTo>
                    <a:pt x="2602" y="2569"/>
                    <a:pt x="2302" y="2302"/>
                    <a:pt x="2135" y="2001"/>
                  </a:cubicBezTo>
                  <a:cubicBezTo>
                    <a:pt x="1802" y="1434"/>
                    <a:pt x="1935" y="701"/>
                    <a:pt x="2502" y="334"/>
                  </a:cubicBezTo>
                  <a:cubicBezTo>
                    <a:pt x="2662" y="240"/>
                    <a:pt x="2835" y="196"/>
                    <a:pt x="3006" y="196"/>
                  </a:cubicBezTo>
                  <a:cubicBezTo>
                    <a:pt x="3441" y="196"/>
                    <a:pt x="3859" y="479"/>
                    <a:pt x="4003" y="934"/>
                  </a:cubicBezTo>
                  <a:cubicBezTo>
                    <a:pt x="4170" y="1768"/>
                    <a:pt x="3236" y="2535"/>
                    <a:pt x="3570" y="3302"/>
                  </a:cubicBezTo>
                  <a:cubicBezTo>
                    <a:pt x="3796" y="3381"/>
                    <a:pt x="4030" y="3418"/>
                    <a:pt x="4261" y="3418"/>
                  </a:cubicBezTo>
                  <a:cubicBezTo>
                    <a:pt x="4915" y="3418"/>
                    <a:pt x="5552" y="3119"/>
                    <a:pt x="5971" y="2602"/>
                  </a:cubicBezTo>
                  <a:cubicBezTo>
                    <a:pt x="6271" y="2168"/>
                    <a:pt x="6372" y="1635"/>
                    <a:pt x="6271" y="1134"/>
                  </a:cubicBezTo>
                  <a:cubicBezTo>
                    <a:pt x="5971" y="734"/>
                    <a:pt x="5671" y="367"/>
                    <a:pt x="5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3120;p44">
              <a:extLst>
                <a:ext uri="{FF2B5EF4-FFF2-40B4-BE49-F238E27FC236}">
                  <a16:creationId xmlns:a16="http://schemas.microsoft.com/office/drawing/2014/main" id="{93759A4D-53C0-46CF-B804-7CA29851BFB5}"/>
                </a:ext>
              </a:extLst>
            </p:cNvPr>
            <p:cNvSpPr/>
            <p:nvPr/>
          </p:nvSpPr>
          <p:spPr>
            <a:xfrm>
              <a:off x="6154282" y="2545161"/>
              <a:ext cx="89291" cy="84708"/>
            </a:xfrm>
            <a:custGeom>
              <a:avLst/>
              <a:gdLst/>
              <a:ahLst/>
              <a:cxnLst/>
              <a:rect l="l" t="t" r="r" b="b"/>
              <a:pathLst>
                <a:path w="5572" h="5286" extrusionOk="0">
                  <a:moveTo>
                    <a:pt x="1849" y="0"/>
                  </a:moveTo>
                  <a:cubicBezTo>
                    <a:pt x="1810" y="0"/>
                    <a:pt x="1772" y="2"/>
                    <a:pt x="1735" y="6"/>
                  </a:cubicBezTo>
                  <a:cubicBezTo>
                    <a:pt x="1068" y="73"/>
                    <a:pt x="468" y="373"/>
                    <a:pt x="1" y="807"/>
                  </a:cubicBezTo>
                  <a:cubicBezTo>
                    <a:pt x="101" y="1374"/>
                    <a:pt x="1001" y="1474"/>
                    <a:pt x="1168" y="2008"/>
                  </a:cubicBezTo>
                  <a:cubicBezTo>
                    <a:pt x="1268" y="2341"/>
                    <a:pt x="1068" y="2642"/>
                    <a:pt x="1035" y="2975"/>
                  </a:cubicBezTo>
                  <a:cubicBezTo>
                    <a:pt x="935" y="3576"/>
                    <a:pt x="1335" y="4143"/>
                    <a:pt x="1702" y="4643"/>
                  </a:cubicBezTo>
                  <a:cubicBezTo>
                    <a:pt x="1869" y="4943"/>
                    <a:pt x="2136" y="5177"/>
                    <a:pt x="2469" y="5277"/>
                  </a:cubicBezTo>
                  <a:cubicBezTo>
                    <a:pt x="2521" y="5283"/>
                    <a:pt x="2572" y="5285"/>
                    <a:pt x="2623" y="5285"/>
                  </a:cubicBezTo>
                  <a:cubicBezTo>
                    <a:pt x="2870" y="5285"/>
                    <a:pt x="3110" y="5221"/>
                    <a:pt x="3303" y="5110"/>
                  </a:cubicBezTo>
                  <a:cubicBezTo>
                    <a:pt x="4004" y="4777"/>
                    <a:pt x="4771" y="4410"/>
                    <a:pt x="5104" y="3742"/>
                  </a:cubicBezTo>
                  <a:cubicBezTo>
                    <a:pt x="5571" y="2875"/>
                    <a:pt x="5238" y="1808"/>
                    <a:pt x="4704" y="974"/>
                  </a:cubicBezTo>
                  <a:cubicBezTo>
                    <a:pt x="4571" y="774"/>
                    <a:pt x="4370" y="574"/>
                    <a:pt x="4170" y="440"/>
                  </a:cubicBezTo>
                  <a:cubicBezTo>
                    <a:pt x="4073" y="384"/>
                    <a:pt x="3964" y="358"/>
                    <a:pt x="3855" y="358"/>
                  </a:cubicBezTo>
                  <a:cubicBezTo>
                    <a:pt x="3704" y="358"/>
                    <a:pt x="3553" y="410"/>
                    <a:pt x="3436" y="507"/>
                  </a:cubicBezTo>
                  <a:cubicBezTo>
                    <a:pt x="3270" y="807"/>
                    <a:pt x="3270" y="1174"/>
                    <a:pt x="3470" y="1441"/>
                  </a:cubicBezTo>
                  <a:cubicBezTo>
                    <a:pt x="3670" y="1708"/>
                    <a:pt x="3803" y="2008"/>
                    <a:pt x="3870" y="2308"/>
                  </a:cubicBezTo>
                  <a:cubicBezTo>
                    <a:pt x="3870" y="2757"/>
                    <a:pt x="3501" y="3144"/>
                    <a:pt x="3057" y="3144"/>
                  </a:cubicBezTo>
                  <a:cubicBezTo>
                    <a:pt x="3039" y="3144"/>
                    <a:pt x="3021" y="3143"/>
                    <a:pt x="3003" y="3142"/>
                  </a:cubicBezTo>
                  <a:cubicBezTo>
                    <a:pt x="2536" y="3109"/>
                    <a:pt x="2136" y="2775"/>
                    <a:pt x="2002" y="2341"/>
                  </a:cubicBezTo>
                  <a:cubicBezTo>
                    <a:pt x="1902" y="1908"/>
                    <a:pt x="1969" y="1441"/>
                    <a:pt x="2236" y="1041"/>
                  </a:cubicBezTo>
                  <a:cubicBezTo>
                    <a:pt x="2369" y="807"/>
                    <a:pt x="2536" y="574"/>
                    <a:pt x="2502" y="340"/>
                  </a:cubicBezTo>
                  <a:cubicBezTo>
                    <a:pt x="2415" y="106"/>
                    <a:pt x="2122" y="0"/>
                    <a:pt x="1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3121;p44">
              <a:extLst>
                <a:ext uri="{FF2B5EF4-FFF2-40B4-BE49-F238E27FC236}">
                  <a16:creationId xmlns:a16="http://schemas.microsoft.com/office/drawing/2014/main" id="{875CBEFB-0EED-421A-B327-C206D4F1AC79}"/>
                </a:ext>
              </a:extLst>
            </p:cNvPr>
            <p:cNvSpPr/>
            <p:nvPr/>
          </p:nvSpPr>
          <p:spPr>
            <a:xfrm>
              <a:off x="6253173" y="2543126"/>
              <a:ext cx="53427" cy="54918"/>
            </a:xfrm>
            <a:custGeom>
              <a:avLst/>
              <a:gdLst/>
              <a:ahLst/>
              <a:cxnLst/>
              <a:rect l="l" t="t" r="r" b="b"/>
              <a:pathLst>
                <a:path w="3334" h="3427" extrusionOk="0">
                  <a:moveTo>
                    <a:pt x="1068" y="0"/>
                  </a:moveTo>
                  <a:cubicBezTo>
                    <a:pt x="668" y="0"/>
                    <a:pt x="268" y="267"/>
                    <a:pt x="134" y="667"/>
                  </a:cubicBezTo>
                  <a:cubicBezTo>
                    <a:pt x="34" y="1067"/>
                    <a:pt x="1" y="1468"/>
                    <a:pt x="34" y="1901"/>
                  </a:cubicBezTo>
                  <a:cubicBezTo>
                    <a:pt x="34" y="2335"/>
                    <a:pt x="168" y="2802"/>
                    <a:pt x="468" y="3136"/>
                  </a:cubicBezTo>
                  <a:cubicBezTo>
                    <a:pt x="723" y="3339"/>
                    <a:pt x="1016" y="3427"/>
                    <a:pt x="1319" y="3427"/>
                  </a:cubicBezTo>
                  <a:cubicBezTo>
                    <a:pt x="1413" y="3427"/>
                    <a:pt x="1507" y="3418"/>
                    <a:pt x="1602" y="3402"/>
                  </a:cubicBezTo>
                  <a:cubicBezTo>
                    <a:pt x="2136" y="3302"/>
                    <a:pt x="2669" y="3069"/>
                    <a:pt x="3070" y="2702"/>
                  </a:cubicBezTo>
                  <a:cubicBezTo>
                    <a:pt x="3203" y="2602"/>
                    <a:pt x="3270" y="2468"/>
                    <a:pt x="3303" y="2335"/>
                  </a:cubicBezTo>
                  <a:cubicBezTo>
                    <a:pt x="3334" y="2181"/>
                    <a:pt x="3222" y="1998"/>
                    <a:pt x="3099" y="1998"/>
                  </a:cubicBezTo>
                  <a:cubicBezTo>
                    <a:pt x="3090" y="1998"/>
                    <a:pt x="3080" y="1999"/>
                    <a:pt x="3070" y="2001"/>
                  </a:cubicBezTo>
                  <a:cubicBezTo>
                    <a:pt x="2736" y="1901"/>
                    <a:pt x="2469" y="1701"/>
                    <a:pt x="2269" y="1434"/>
                  </a:cubicBezTo>
                  <a:cubicBezTo>
                    <a:pt x="2102" y="1201"/>
                    <a:pt x="1969" y="934"/>
                    <a:pt x="1835" y="667"/>
                  </a:cubicBezTo>
                  <a:cubicBezTo>
                    <a:pt x="1702" y="334"/>
                    <a:pt x="1435" y="100"/>
                    <a:pt x="1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3122;p44">
              <a:extLst>
                <a:ext uri="{FF2B5EF4-FFF2-40B4-BE49-F238E27FC236}">
                  <a16:creationId xmlns:a16="http://schemas.microsoft.com/office/drawing/2014/main" id="{38E513CA-3FD3-4C91-A2D2-D297D518835A}"/>
                </a:ext>
              </a:extLst>
            </p:cNvPr>
            <p:cNvSpPr/>
            <p:nvPr/>
          </p:nvSpPr>
          <p:spPr>
            <a:xfrm>
              <a:off x="6141462" y="2492342"/>
              <a:ext cx="37963" cy="35495"/>
            </a:xfrm>
            <a:custGeom>
              <a:avLst/>
              <a:gdLst/>
              <a:ahLst/>
              <a:cxnLst/>
              <a:rect l="l" t="t" r="r" b="b"/>
              <a:pathLst>
                <a:path w="2369" h="2215" extrusionOk="0">
                  <a:moveTo>
                    <a:pt x="1668" y="0"/>
                  </a:moveTo>
                  <a:cubicBezTo>
                    <a:pt x="1535" y="0"/>
                    <a:pt x="1434" y="67"/>
                    <a:pt x="1434" y="167"/>
                  </a:cubicBezTo>
                  <a:lnTo>
                    <a:pt x="1401" y="33"/>
                  </a:lnTo>
                  <a:lnTo>
                    <a:pt x="1401" y="33"/>
                  </a:lnTo>
                  <a:cubicBezTo>
                    <a:pt x="1434" y="300"/>
                    <a:pt x="1334" y="534"/>
                    <a:pt x="1134" y="667"/>
                  </a:cubicBezTo>
                  <a:cubicBezTo>
                    <a:pt x="901" y="767"/>
                    <a:pt x="701" y="867"/>
                    <a:pt x="500" y="967"/>
                  </a:cubicBezTo>
                  <a:cubicBezTo>
                    <a:pt x="267" y="1034"/>
                    <a:pt x="100" y="1234"/>
                    <a:pt x="33" y="1468"/>
                  </a:cubicBezTo>
                  <a:cubicBezTo>
                    <a:pt x="0" y="1568"/>
                    <a:pt x="33" y="1668"/>
                    <a:pt x="67" y="1768"/>
                  </a:cubicBezTo>
                  <a:cubicBezTo>
                    <a:pt x="167" y="1935"/>
                    <a:pt x="267" y="2035"/>
                    <a:pt x="434" y="2102"/>
                  </a:cubicBezTo>
                  <a:cubicBezTo>
                    <a:pt x="634" y="2177"/>
                    <a:pt x="834" y="2214"/>
                    <a:pt x="1048" y="2214"/>
                  </a:cubicBezTo>
                  <a:cubicBezTo>
                    <a:pt x="1120" y="2214"/>
                    <a:pt x="1193" y="2210"/>
                    <a:pt x="1268" y="2202"/>
                  </a:cubicBezTo>
                  <a:cubicBezTo>
                    <a:pt x="1306" y="2206"/>
                    <a:pt x="1344" y="2208"/>
                    <a:pt x="1382" y="2208"/>
                  </a:cubicBezTo>
                  <a:cubicBezTo>
                    <a:pt x="1644" y="2208"/>
                    <a:pt x="1902" y="2110"/>
                    <a:pt x="2135" y="1935"/>
                  </a:cubicBezTo>
                  <a:cubicBezTo>
                    <a:pt x="2302" y="1735"/>
                    <a:pt x="2368" y="1468"/>
                    <a:pt x="2335" y="1168"/>
                  </a:cubicBezTo>
                  <a:cubicBezTo>
                    <a:pt x="2268" y="834"/>
                    <a:pt x="2135" y="467"/>
                    <a:pt x="1901" y="167"/>
                  </a:cubicBezTo>
                  <a:cubicBezTo>
                    <a:pt x="1835" y="100"/>
                    <a:pt x="1768" y="33"/>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3123;p44">
              <a:extLst>
                <a:ext uri="{FF2B5EF4-FFF2-40B4-BE49-F238E27FC236}">
                  <a16:creationId xmlns:a16="http://schemas.microsoft.com/office/drawing/2014/main" id="{B28749DB-1585-43DF-BEBA-DAA0B592C96E}"/>
                </a:ext>
              </a:extLst>
            </p:cNvPr>
            <p:cNvSpPr/>
            <p:nvPr/>
          </p:nvSpPr>
          <p:spPr>
            <a:xfrm>
              <a:off x="6117409" y="2499089"/>
              <a:ext cx="31922" cy="28364"/>
            </a:xfrm>
            <a:custGeom>
              <a:avLst/>
              <a:gdLst/>
              <a:ahLst/>
              <a:cxnLst/>
              <a:rect l="l" t="t" r="r" b="b"/>
              <a:pathLst>
                <a:path w="1992" h="1770" extrusionOk="0">
                  <a:moveTo>
                    <a:pt x="1033" y="0"/>
                  </a:moveTo>
                  <a:cubicBezTo>
                    <a:pt x="945" y="0"/>
                    <a:pt x="855" y="15"/>
                    <a:pt x="767" y="46"/>
                  </a:cubicBezTo>
                  <a:cubicBezTo>
                    <a:pt x="634" y="113"/>
                    <a:pt x="600" y="180"/>
                    <a:pt x="600" y="180"/>
                  </a:cubicBezTo>
                  <a:cubicBezTo>
                    <a:pt x="671" y="156"/>
                    <a:pt x="746" y="145"/>
                    <a:pt x="824" y="145"/>
                  </a:cubicBezTo>
                  <a:cubicBezTo>
                    <a:pt x="966" y="145"/>
                    <a:pt x="1117" y="182"/>
                    <a:pt x="1268" y="246"/>
                  </a:cubicBezTo>
                  <a:cubicBezTo>
                    <a:pt x="1468" y="313"/>
                    <a:pt x="1635" y="513"/>
                    <a:pt x="1668" y="747"/>
                  </a:cubicBezTo>
                  <a:cubicBezTo>
                    <a:pt x="1742" y="1194"/>
                    <a:pt x="1373" y="1549"/>
                    <a:pt x="972" y="1549"/>
                  </a:cubicBezTo>
                  <a:cubicBezTo>
                    <a:pt x="835" y="1549"/>
                    <a:pt x="695" y="1507"/>
                    <a:pt x="567" y="1414"/>
                  </a:cubicBezTo>
                  <a:cubicBezTo>
                    <a:pt x="400" y="1280"/>
                    <a:pt x="267" y="1080"/>
                    <a:pt x="300" y="847"/>
                  </a:cubicBezTo>
                  <a:cubicBezTo>
                    <a:pt x="300" y="613"/>
                    <a:pt x="400" y="413"/>
                    <a:pt x="534" y="246"/>
                  </a:cubicBezTo>
                  <a:cubicBezTo>
                    <a:pt x="534" y="238"/>
                    <a:pt x="530" y="234"/>
                    <a:pt x="522" y="234"/>
                  </a:cubicBezTo>
                  <a:cubicBezTo>
                    <a:pt x="498" y="234"/>
                    <a:pt x="442" y="271"/>
                    <a:pt x="367" y="346"/>
                  </a:cubicBezTo>
                  <a:cubicBezTo>
                    <a:pt x="0" y="680"/>
                    <a:pt x="67" y="1280"/>
                    <a:pt x="467" y="1581"/>
                  </a:cubicBezTo>
                  <a:cubicBezTo>
                    <a:pt x="632" y="1711"/>
                    <a:pt x="818" y="1769"/>
                    <a:pt x="1000" y="1769"/>
                  </a:cubicBezTo>
                  <a:cubicBezTo>
                    <a:pt x="1513" y="1769"/>
                    <a:pt x="1991" y="1305"/>
                    <a:pt x="1868" y="713"/>
                  </a:cubicBezTo>
                  <a:cubicBezTo>
                    <a:pt x="1787" y="280"/>
                    <a:pt x="1419" y="0"/>
                    <a:pt x="103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3124;p44">
              <a:extLst>
                <a:ext uri="{FF2B5EF4-FFF2-40B4-BE49-F238E27FC236}">
                  <a16:creationId xmlns:a16="http://schemas.microsoft.com/office/drawing/2014/main" id="{F033D8DC-FDEC-42A2-A1CA-673B2CFBF4CD}"/>
                </a:ext>
              </a:extLst>
            </p:cNvPr>
            <p:cNvSpPr/>
            <p:nvPr/>
          </p:nvSpPr>
          <p:spPr>
            <a:xfrm>
              <a:off x="6086929" y="2486990"/>
              <a:ext cx="78603" cy="272713"/>
            </a:xfrm>
            <a:custGeom>
              <a:avLst/>
              <a:gdLst/>
              <a:ahLst/>
              <a:cxnLst/>
              <a:rect l="l" t="t" r="r" b="b"/>
              <a:pathLst>
                <a:path w="4905" h="17018" extrusionOk="0">
                  <a:moveTo>
                    <a:pt x="1" y="1"/>
                  </a:moveTo>
                  <a:cubicBezTo>
                    <a:pt x="1" y="67"/>
                    <a:pt x="1" y="134"/>
                    <a:pt x="1" y="201"/>
                  </a:cubicBezTo>
                  <a:lnTo>
                    <a:pt x="1" y="801"/>
                  </a:lnTo>
                  <a:cubicBezTo>
                    <a:pt x="1" y="1368"/>
                    <a:pt x="34" y="2135"/>
                    <a:pt x="67" y="3036"/>
                  </a:cubicBezTo>
                  <a:cubicBezTo>
                    <a:pt x="101" y="4904"/>
                    <a:pt x="201" y="7506"/>
                    <a:pt x="301" y="10341"/>
                  </a:cubicBezTo>
                  <a:cubicBezTo>
                    <a:pt x="368" y="11776"/>
                    <a:pt x="434" y="13110"/>
                    <a:pt x="468" y="14377"/>
                  </a:cubicBezTo>
                  <a:cubicBezTo>
                    <a:pt x="501" y="14978"/>
                    <a:pt x="501" y="15545"/>
                    <a:pt x="568" y="16145"/>
                  </a:cubicBezTo>
                  <a:cubicBezTo>
                    <a:pt x="601" y="16279"/>
                    <a:pt x="668" y="16446"/>
                    <a:pt x="768" y="16546"/>
                  </a:cubicBezTo>
                  <a:cubicBezTo>
                    <a:pt x="868" y="16646"/>
                    <a:pt x="1001" y="16746"/>
                    <a:pt x="1135" y="16779"/>
                  </a:cubicBezTo>
                  <a:cubicBezTo>
                    <a:pt x="1402" y="16846"/>
                    <a:pt x="1635" y="16879"/>
                    <a:pt x="1869" y="16913"/>
                  </a:cubicBezTo>
                  <a:cubicBezTo>
                    <a:pt x="2262" y="16984"/>
                    <a:pt x="2665" y="17017"/>
                    <a:pt x="3067" y="17017"/>
                  </a:cubicBezTo>
                  <a:cubicBezTo>
                    <a:pt x="3415" y="17017"/>
                    <a:pt x="3763" y="16992"/>
                    <a:pt x="4104" y="16946"/>
                  </a:cubicBezTo>
                  <a:cubicBezTo>
                    <a:pt x="4370" y="16946"/>
                    <a:pt x="4571" y="16879"/>
                    <a:pt x="4704" y="16879"/>
                  </a:cubicBezTo>
                  <a:cubicBezTo>
                    <a:pt x="4771" y="16846"/>
                    <a:pt x="4837" y="16846"/>
                    <a:pt x="4904" y="16813"/>
                  </a:cubicBezTo>
                  <a:cubicBezTo>
                    <a:pt x="4904" y="16806"/>
                    <a:pt x="4892" y="16803"/>
                    <a:pt x="4869" y="16803"/>
                  </a:cubicBezTo>
                  <a:cubicBezTo>
                    <a:pt x="4776" y="16803"/>
                    <a:pt x="4504" y="16846"/>
                    <a:pt x="4104" y="16846"/>
                  </a:cubicBezTo>
                  <a:cubicBezTo>
                    <a:pt x="3859" y="16868"/>
                    <a:pt x="3611" y="16879"/>
                    <a:pt x="3362" y="16879"/>
                  </a:cubicBezTo>
                  <a:cubicBezTo>
                    <a:pt x="2866" y="16879"/>
                    <a:pt x="2369" y="16835"/>
                    <a:pt x="1902" y="16746"/>
                  </a:cubicBezTo>
                  <a:cubicBezTo>
                    <a:pt x="1669" y="16713"/>
                    <a:pt x="1435" y="16646"/>
                    <a:pt x="1202" y="16579"/>
                  </a:cubicBezTo>
                  <a:cubicBezTo>
                    <a:pt x="968" y="16546"/>
                    <a:pt x="801" y="16346"/>
                    <a:pt x="768" y="16112"/>
                  </a:cubicBezTo>
                  <a:cubicBezTo>
                    <a:pt x="668" y="15578"/>
                    <a:pt x="701" y="14978"/>
                    <a:pt x="668" y="14344"/>
                  </a:cubicBezTo>
                  <a:cubicBezTo>
                    <a:pt x="634" y="13110"/>
                    <a:pt x="568" y="11776"/>
                    <a:pt x="534" y="10341"/>
                  </a:cubicBezTo>
                  <a:cubicBezTo>
                    <a:pt x="401" y="7473"/>
                    <a:pt x="301" y="4904"/>
                    <a:pt x="201" y="3036"/>
                  </a:cubicBezTo>
                  <a:cubicBezTo>
                    <a:pt x="167" y="2135"/>
                    <a:pt x="101" y="1368"/>
                    <a:pt x="67" y="801"/>
                  </a:cubicBezTo>
                  <a:cubicBezTo>
                    <a:pt x="67" y="568"/>
                    <a:pt x="34" y="367"/>
                    <a:pt x="34" y="201"/>
                  </a:cubicBezTo>
                  <a:cubicBezTo>
                    <a:pt x="34" y="134"/>
                    <a:pt x="34" y="67"/>
                    <a:pt x="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3125;p44">
              <a:extLst>
                <a:ext uri="{FF2B5EF4-FFF2-40B4-BE49-F238E27FC236}">
                  <a16:creationId xmlns:a16="http://schemas.microsoft.com/office/drawing/2014/main" id="{6A1711FA-A214-4697-AF09-12749955369B}"/>
                </a:ext>
              </a:extLst>
            </p:cNvPr>
            <p:cNvSpPr/>
            <p:nvPr/>
          </p:nvSpPr>
          <p:spPr>
            <a:xfrm>
              <a:off x="6236074" y="2521732"/>
              <a:ext cx="118681" cy="86679"/>
            </a:xfrm>
            <a:custGeom>
              <a:avLst/>
              <a:gdLst/>
              <a:ahLst/>
              <a:cxnLst/>
              <a:rect l="l" t="t" r="r" b="b"/>
              <a:pathLst>
                <a:path w="7406" h="5409" extrusionOk="0">
                  <a:moveTo>
                    <a:pt x="100" y="1"/>
                  </a:moveTo>
                  <a:cubicBezTo>
                    <a:pt x="34" y="101"/>
                    <a:pt x="0" y="268"/>
                    <a:pt x="34" y="401"/>
                  </a:cubicBezTo>
                  <a:cubicBezTo>
                    <a:pt x="0" y="801"/>
                    <a:pt x="0" y="1168"/>
                    <a:pt x="100" y="1569"/>
                  </a:cubicBezTo>
                  <a:cubicBezTo>
                    <a:pt x="522" y="3843"/>
                    <a:pt x="2527" y="5409"/>
                    <a:pt x="4743" y="5409"/>
                  </a:cubicBezTo>
                  <a:cubicBezTo>
                    <a:pt x="5159" y="5409"/>
                    <a:pt x="5583" y="5354"/>
                    <a:pt x="6005" y="5238"/>
                  </a:cubicBezTo>
                  <a:cubicBezTo>
                    <a:pt x="6372" y="5138"/>
                    <a:pt x="6738" y="4971"/>
                    <a:pt x="7072" y="4771"/>
                  </a:cubicBezTo>
                  <a:cubicBezTo>
                    <a:pt x="7205" y="4704"/>
                    <a:pt x="7306" y="4637"/>
                    <a:pt x="7406" y="4537"/>
                  </a:cubicBezTo>
                  <a:lnTo>
                    <a:pt x="7406" y="4537"/>
                  </a:lnTo>
                  <a:cubicBezTo>
                    <a:pt x="6939" y="4737"/>
                    <a:pt x="6438" y="4938"/>
                    <a:pt x="5938" y="5071"/>
                  </a:cubicBezTo>
                  <a:cubicBezTo>
                    <a:pt x="5563" y="5165"/>
                    <a:pt x="5187" y="5210"/>
                    <a:pt x="4817" y="5210"/>
                  </a:cubicBezTo>
                  <a:cubicBezTo>
                    <a:pt x="2686" y="5210"/>
                    <a:pt x="750" y="3724"/>
                    <a:pt x="267" y="1535"/>
                  </a:cubicBezTo>
                  <a:cubicBezTo>
                    <a:pt x="134" y="1035"/>
                    <a:pt x="100" y="501"/>
                    <a:pt x="10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3126;p44">
              <a:extLst>
                <a:ext uri="{FF2B5EF4-FFF2-40B4-BE49-F238E27FC236}">
                  <a16:creationId xmlns:a16="http://schemas.microsoft.com/office/drawing/2014/main" id="{BE502064-C6FE-45E3-9F23-AD3B6051BF63}"/>
                </a:ext>
              </a:extLst>
            </p:cNvPr>
            <p:cNvSpPr/>
            <p:nvPr/>
          </p:nvSpPr>
          <p:spPr>
            <a:xfrm>
              <a:off x="5945284" y="2522277"/>
              <a:ext cx="361893" cy="20336"/>
            </a:xfrm>
            <a:custGeom>
              <a:avLst/>
              <a:gdLst/>
              <a:ahLst/>
              <a:cxnLst/>
              <a:rect l="l" t="t" r="r" b="b"/>
              <a:pathLst>
                <a:path w="22583" h="1269" extrusionOk="0">
                  <a:moveTo>
                    <a:pt x="22349" y="0"/>
                  </a:moveTo>
                  <a:lnTo>
                    <a:pt x="21682" y="100"/>
                  </a:lnTo>
                  <a:cubicBezTo>
                    <a:pt x="21115" y="167"/>
                    <a:pt x="20315" y="300"/>
                    <a:pt x="19280" y="434"/>
                  </a:cubicBezTo>
                  <a:cubicBezTo>
                    <a:pt x="16645" y="767"/>
                    <a:pt x="13977" y="934"/>
                    <a:pt x="11308" y="1001"/>
                  </a:cubicBezTo>
                  <a:cubicBezTo>
                    <a:pt x="10751" y="1015"/>
                    <a:pt x="10194" y="1021"/>
                    <a:pt x="9637" y="1021"/>
                  </a:cubicBezTo>
                  <a:cubicBezTo>
                    <a:pt x="7526" y="1021"/>
                    <a:pt x="5414" y="926"/>
                    <a:pt x="3302" y="767"/>
                  </a:cubicBezTo>
                  <a:cubicBezTo>
                    <a:pt x="2302" y="667"/>
                    <a:pt x="1468" y="601"/>
                    <a:pt x="901" y="534"/>
                  </a:cubicBezTo>
                  <a:lnTo>
                    <a:pt x="234" y="467"/>
                  </a:lnTo>
                  <a:lnTo>
                    <a:pt x="0" y="467"/>
                  </a:lnTo>
                  <a:cubicBezTo>
                    <a:pt x="67" y="500"/>
                    <a:pt x="167" y="500"/>
                    <a:pt x="234" y="534"/>
                  </a:cubicBezTo>
                  <a:lnTo>
                    <a:pt x="901" y="634"/>
                  </a:lnTo>
                  <a:cubicBezTo>
                    <a:pt x="1468" y="701"/>
                    <a:pt x="2268" y="834"/>
                    <a:pt x="3302" y="934"/>
                  </a:cubicBezTo>
                  <a:cubicBezTo>
                    <a:pt x="5525" y="1156"/>
                    <a:pt x="7754" y="1269"/>
                    <a:pt x="9981" y="1269"/>
                  </a:cubicBezTo>
                  <a:cubicBezTo>
                    <a:pt x="13101" y="1269"/>
                    <a:pt x="16219" y="1048"/>
                    <a:pt x="19314" y="601"/>
                  </a:cubicBezTo>
                  <a:cubicBezTo>
                    <a:pt x="20315" y="434"/>
                    <a:pt x="21148" y="300"/>
                    <a:pt x="21716" y="200"/>
                  </a:cubicBezTo>
                  <a:lnTo>
                    <a:pt x="22349" y="67"/>
                  </a:lnTo>
                  <a:cubicBezTo>
                    <a:pt x="22416" y="33"/>
                    <a:pt x="22516" y="33"/>
                    <a:pt x="2258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3127;p44">
              <a:extLst>
                <a:ext uri="{FF2B5EF4-FFF2-40B4-BE49-F238E27FC236}">
                  <a16:creationId xmlns:a16="http://schemas.microsoft.com/office/drawing/2014/main" id="{E88538E3-481F-4AF4-87C6-2A91143804BE}"/>
                </a:ext>
              </a:extLst>
            </p:cNvPr>
            <p:cNvSpPr/>
            <p:nvPr/>
          </p:nvSpPr>
          <p:spPr>
            <a:xfrm>
              <a:off x="5872579" y="2541491"/>
              <a:ext cx="111742" cy="51584"/>
            </a:xfrm>
            <a:custGeom>
              <a:avLst/>
              <a:gdLst/>
              <a:ahLst/>
              <a:cxnLst/>
              <a:rect l="l" t="t" r="r" b="b"/>
              <a:pathLst>
                <a:path w="6973" h="3219" extrusionOk="0">
                  <a:moveTo>
                    <a:pt x="6967" y="0"/>
                  </a:moveTo>
                  <a:cubicBezTo>
                    <a:pt x="6923" y="0"/>
                    <a:pt x="6719" y="390"/>
                    <a:pt x="6238" y="903"/>
                  </a:cubicBezTo>
                  <a:cubicBezTo>
                    <a:pt x="4964" y="2274"/>
                    <a:pt x="3179" y="3039"/>
                    <a:pt x="1289" y="3039"/>
                  </a:cubicBezTo>
                  <a:cubicBezTo>
                    <a:pt x="1249" y="3039"/>
                    <a:pt x="1208" y="3038"/>
                    <a:pt x="1168" y="3037"/>
                  </a:cubicBezTo>
                  <a:cubicBezTo>
                    <a:pt x="539" y="3037"/>
                    <a:pt x="130" y="2964"/>
                    <a:pt x="27" y="2964"/>
                  </a:cubicBezTo>
                  <a:cubicBezTo>
                    <a:pt x="9" y="2964"/>
                    <a:pt x="0" y="2966"/>
                    <a:pt x="0" y="2971"/>
                  </a:cubicBezTo>
                  <a:cubicBezTo>
                    <a:pt x="367" y="3138"/>
                    <a:pt x="768" y="3204"/>
                    <a:pt x="1168" y="3204"/>
                  </a:cubicBezTo>
                  <a:cubicBezTo>
                    <a:pt x="1310" y="3214"/>
                    <a:pt x="1451" y="3219"/>
                    <a:pt x="1592" y="3219"/>
                  </a:cubicBezTo>
                  <a:cubicBezTo>
                    <a:pt x="3411" y="3219"/>
                    <a:pt x="5162" y="2427"/>
                    <a:pt x="6338" y="1003"/>
                  </a:cubicBezTo>
                  <a:cubicBezTo>
                    <a:pt x="6605" y="702"/>
                    <a:pt x="6839" y="369"/>
                    <a:pt x="6972" y="2"/>
                  </a:cubicBezTo>
                  <a:cubicBezTo>
                    <a:pt x="6971" y="1"/>
                    <a:pt x="6969" y="0"/>
                    <a:pt x="69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3128;p44">
              <a:extLst>
                <a:ext uri="{FF2B5EF4-FFF2-40B4-BE49-F238E27FC236}">
                  <a16:creationId xmlns:a16="http://schemas.microsoft.com/office/drawing/2014/main" id="{B4BC58F9-9518-4E63-B048-2DE6AB0648EA}"/>
                </a:ext>
              </a:extLst>
            </p:cNvPr>
            <p:cNvSpPr/>
            <p:nvPr/>
          </p:nvSpPr>
          <p:spPr>
            <a:xfrm>
              <a:off x="6157487" y="2555417"/>
              <a:ext cx="4840" cy="156100"/>
            </a:xfrm>
            <a:custGeom>
              <a:avLst/>
              <a:gdLst/>
              <a:ahLst/>
              <a:cxnLst/>
              <a:rect l="l" t="t" r="r" b="b"/>
              <a:pathLst>
                <a:path w="302" h="9741" extrusionOk="0">
                  <a:moveTo>
                    <a:pt x="101" y="0"/>
                  </a:moveTo>
                  <a:cubicBezTo>
                    <a:pt x="34" y="34"/>
                    <a:pt x="1" y="2202"/>
                    <a:pt x="34" y="4870"/>
                  </a:cubicBezTo>
                  <a:cubicBezTo>
                    <a:pt x="68" y="7572"/>
                    <a:pt x="134" y="9741"/>
                    <a:pt x="201" y="9741"/>
                  </a:cubicBezTo>
                  <a:cubicBezTo>
                    <a:pt x="268" y="9741"/>
                    <a:pt x="301" y="7572"/>
                    <a:pt x="268" y="4870"/>
                  </a:cubicBezTo>
                  <a:cubicBezTo>
                    <a:pt x="234" y="2202"/>
                    <a:pt x="168" y="0"/>
                    <a:pt x="1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3129;p44">
              <a:extLst>
                <a:ext uri="{FF2B5EF4-FFF2-40B4-BE49-F238E27FC236}">
                  <a16:creationId xmlns:a16="http://schemas.microsoft.com/office/drawing/2014/main" id="{4A6509C3-A934-4936-B9C8-E13B655F8D12}"/>
                </a:ext>
              </a:extLst>
            </p:cNvPr>
            <p:cNvSpPr/>
            <p:nvPr/>
          </p:nvSpPr>
          <p:spPr>
            <a:xfrm>
              <a:off x="6113659" y="2831239"/>
              <a:ext cx="5897" cy="93570"/>
            </a:xfrm>
            <a:custGeom>
              <a:avLst/>
              <a:gdLst/>
              <a:ahLst/>
              <a:cxnLst/>
              <a:rect l="l" t="t" r="r" b="b"/>
              <a:pathLst>
                <a:path w="368" h="5839" extrusionOk="0">
                  <a:moveTo>
                    <a:pt x="234" y="1"/>
                  </a:moveTo>
                  <a:cubicBezTo>
                    <a:pt x="101" y="935"/>
                    <a:pt x="67" y="1935"/>
                    <a:pt x="67" y="2903"/>
                  </a:cubicBezTo>
                  <a:cubicBezTo>
                    <a:pt x="1" y="3870"/>
                    <a:pt x="34" y="4837"/>
                    <a:pt x="134" y="5838"/>
                  </a:cubicBezTo>
                  <a:cubicBezTo>
                    <a:pt x="267" y="4871"/>
                    <a:pt x="334" y="3870"/>
                    <a:pt x="301" y="2903"/>
                  </a:cubicBezTo>
                  <a:cubicBezTo>
                    <a:pt x="367" y="1935"/>
                    <a:pt x="334" y="968"/>
                    <a:pt x="23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3130;p44">
              <a:extLst>
                <a:ext uri="{FF2B5EF4-FFF2-40B4-BE49-F238E27FC236}">
                  <a16:creationId xmlns:a16="http://schemas.microsoft.com/office/drawing/2014/main" id="{5B7729B4-8BAC-4FCA-AC0E-9654A3C88058}"/>
                </a:ext>
              </a:extLst>
            </p:cNvPr>
            <p:cNvSpPr/>
            <p:nvPr/>
          </p:nvSpPr>
          <p:spPr>
            <a:xfrm>
              <a:off x="6185820" y="2831768"/>
              <a:ext cx="156116" cy="28893"/>
            </a:xfrm>
            <a:custGeom>
              <a:avLst/>
              <a:gdLst/>
              <a:ahLst/>
              <a:cxnLst/>
              <a:rect l="l" t="t" r="r" b="b"/>
              <a:pathLst>
                <a:path w="9742" h="1803" extrusionOk="0">
                  <a:moveTo>
                    <a:pt x="9741" y="1"/>
                  </a:moveTo>
                  <a:cubicBezTo>
                    <a:pt x="9241" y="1"/>
                    <a:pt x="8774" y="34"/>
                    <a:pt x="8273" y="101"/>
                  </a:cubicBezTo>
                  <a:cubicBezTo>
                    <a:pt x="7406" y="201"/>
                    <a:pt x="6138" y="368"/>
                    <a:pt x="4804" y="635"/>
                  </a:cubicBezTo>
                  <a:cubicBezTo>
                    <a:pt x="3470" y="868"/>
                    <a:pt x="2269" y="1168"/>
                    <a:pt x="1402" y="1402"/>
                  </a:cubicBezTo>
                  <a:cubicBezTo>
                    <a:pt x="935" y="1469"/>
                    <a:pt x="468" y="1635"/>
                    <a:pt x="1" y="1802"/>
                  </a:cubicBezTo>
                  <a:cubicBezTo>
                    <a:pt x="501" y="1736"/>
                    <a:pt x="968" y="1669"/>
                    <a:pt x="1435" y="1535"/>
                  </a:cubicBezTo>
                  <a:cubicBezTo>
                    <a:pt x="2302" y="1335"/>
                    <a:pt x="3503" y="1102"/>
                    <a:pt x="4871" y="835"/>
                  </a:cubicBezTo>
                  <a:cubicBezTo>
                    <a:pt x="6205" y="601"/>
                    <a:pt x="7406" y="401"/>
                    <a:pt x="8307" y="268"/>
                  </a:cubicBezTo>
                  <a:cubicBezTo>
                    <a:pt x="8774" y="201"/>
                    <a:pt x="9274" y="101"/>
                    <a:pt x="974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3131;p44">
              <a:extLst>
                <a:ext uri="{FF2B5EF4-FFF2-40B4-BE49-F238E27FC236}">
                  <a16:creationId xmlns:a16="http://schemas.microsoft.com/office/drawing/2014/main" id="{1E9E1501-88ED-4444-AA4C-79082B293444}"/>
                </a:ext>
              </a:extLst>
            </p:cNvPr>
            <p:cNvSpPr/>
            <p:nvPr/>
          </p:nvSpPr>
          <p:spPr>
            <a:xfrm>
              <a:off x="6180483" y="2863321"/>
              <a:ext cx="182284" cy="11234"/>
            </a:xfrm>
            <a:custGeom>
              <a:avLst/>
              <a:gdLst/>
              <a:ahLst/>
              <a:cxnLst/>
              <a:rect l="l" t="t" r="r" b="b"/>
              <a:pathLst>
                <a:path w="11375" h="701" extrusionOk="0">
                  <a:moveTo>
                    <a:pt x="9707" y="0"/>
                  </a:moveTo>
                  <a:cubicBezTo>
                    <a:pt x="8673" y="0"/>
                    <a:pt x="7239" y="0"/>
                    <a:pt x="5671" y="67"/>
                  </a:cubicBezTo>
                  <a:cubicBezTo>
                    <a:pt x="4103" y="133"/>
                    <a:pt x="2669" y="300"/>
                    <a:pt x="1668" y="400"/>
                  </a:cubicBezTo>
                  <a:cubicBezTo>
                    <a:pt x="1134" y="500"/>
                    <a:pt x="734" y="534"/>
                    <a:pt x="467" y="600"/>
                  </a:cubicBezTo>
                  <a:cubicBezTo>
                    <a:pt x="300" y="600"/>
                    <a:pt x="167" y="634"/>
                    <a:pt x="0" y="701"/>
                  </a:cubicBezTo>
                  <a:cubicBezTo>
                    <a:pt x="567" y="701"/>
                    <a:pt x="1134" y="667"/>
                    <a:pt x="1668" y="600"/>
                  </a:cubicBezTo>
                  <a:cubicBezTo>
                    <a:pt x="2702" y="500"/>
                    <a:pt x="4136" y="400"/>
                    <a:pt x="5704" y="300"/>
                  </a:cubicBezTo>
                  <a:cubicBezTo>
                    <a:pt x="7272" y="234"/>
                    <a:pt x="8673" y="167"/>
                    <a:pt x="9707" y="167"/>
                  </a:cubicBezTo>
                  <a:cubicBezTo>
                    <a:pt x="9873" y="177"/>
                    <a:pt x="10036" y="181"/>
                    <a:pt x="10198" y="181"/>
                  </a:cubicBezTo>
                  <a:cubicBezTo>
                    <a:pt x="10590" y="181"/>
                    <a:pt x="10974" y="157"/>
                    <a:pt x="11375" y="133"/>
                  </a:cubicBezTo>
                  <a:cubicBezTo>
                    <a:pt x="11208" y="67"/>
                    <a:pt x="11075" y="67"/>
                    <a:pt x="10908" y="67"/>
                  </a:cubicBezTo>
                  <a:cubicBezTo>
                    <a:pt x="10641" y="33"/>
                    <a:pt x="10207" y="0"/>
                    <a:pt x="9707"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3132;p44">
              <a:extLst>
                <a:ext uri="{FF2B5EF4-FFF2-40B4-BE49-F238E27FC236}">
                  <a16:creationId xmlns:a16="http://schemas.microsoft.com/office/drawing/2014/main" id="{B28A5E6E-C8C2-448E-B4D1-4DAE9BA89410}"/>
                </a:ext>
              </a:extLst>
            </p:cNvPr>
            <p:cNvSpPr/>
            <p:nvPr/>
          </p:nvSpPr>
          <p:spPr>
            <a:xfrm>
              <a:off x="5930317" y="2805054"/>
              <a:ext cx="132046" cy="38492"/>
            </a:xfrm>
            <a:custGeom>
              <a:avLst/>
              <a:gdLst/>
              <a:ahLst/>
              <a:cxnLst/>
              <a:rect l="l" t="t" r="r" b="b"/>
              <a:pathLst>
                <a:path w="8240" h="2402" extrusionOk="0">
                  <a:moveTo>
                    <a:pt x="0" y="0"/>
                  </a:moveTo>
                  <a:cubicBezTo>
                    <a:pt x="400" y="134"/>
                    <a:pt x="834" y="200"/>
                    <a:pt x="1268" y="234"/>
                  </a:cubicBezTo>
                  <a:cubicBezTo>
                    <a:pt x="2235" y="434"/>
                    <a:pt x="3236" y="634"/>
                    <a:pt x="4203" y="934"/>
                  </a:cubicBezTo>
                  <a:cubicBezTo>
                    <a:pt x="5170" y="1201"/>
                    <a:pt x="6138" y="1535"/>
                    <a:pt x="7072" y="1935"/>
                  </a:cubicBezTo>
                  <a:cubicBezTo>
                    <a:pt x="7439" y="2102"/>
                    <a:pt x="7839" y="2268"/>
                    <a:pt x="8239" y="2402"/>
                  </a:cubicBezTo>
                  <a:cubicBezTo>
                    <a:pt x="7872" y="2135"/>
                    <a:pt x="7505" y="1935"/>
                    <a:pt x="7105" y="1768"/>
                  </a:cubicBezTo>
                  <a:cubicBezTo>
                    <a:pt x="6171" y="1334"/>
                    <a:pt x="5237" y="967"/>
                    <a:pt x="4236" y="701"/>
                  </a:cubicBezTo>
                  <a:cubicBezTo>
                    <a:pt x="3269" y="400"/>
                    <a:pt x="2268" y="200"/>
                    <a:pt x="1268" y="67"/>
                  </a:cubicBezTo>
                  <a:cubicBezTo>
                    <a:pt x="834" y="0"/>
                    <a:pt x="434" y="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3133;p44">
              <a:extLst>
                <a:ext uri="{FF2B5EF4-FFF2-40B4-BE49-F238E27FC236}">
                  <a16:creationId xmlns:a16="http://schemas.microsoft.com/office/drawing/2014/main" id="{3A5C19AD-1F4F-4BD7-B08A-98A7AA362A23}"/>
                </a:ext>
              </a:extLst>
            </p:cNvPr>
            <p:cNvSpPr/>
            <p:nvPr/>
          </p:nvSpPr>
          <p:spPr>
            <a:xfrm>
              <a:off x="6225385" y="2250189"/>
              <a:ext cx="161917" cy="408942"/>
            </a:xfrm>
            <a:custGeom>
              <a:avLst/>
              <a:gdLst/>
              <a:ahLst/>
              <a:cxnLst/>
              <a:rect l="l" t="t" r="r" b="b"/>
              <a:pathLst>
                <a:path w="10104" h="25519" extrusionOk="0">
                  <a:moveTo>
                    <a:pt x="4629" y="1"/>
                  </a:moveTo>
                  <a:cubicBezTo>
                    <a:pt x="4394" y="1"/>
                    <a:pt x="4160" y="43"/>
                    <a:pt x="3936" y="134"/>
                  </a:cubicBezTo>
                  <a:cubicBezTo>
                    <a:pt x="3169" y="467"/>
                    <a:pt x="2735" y="1335"/>
                    <a:pt x="2502" y="2135"/>
                  </a:cubicBezTo>
                  <a:cubicBezTo>
                    <a:pt x="1268" y="6071"/>
                    <a:pt x="0" y="11742"/>
                    <a:pt x="3669" y="13610"/>
                  </a:cubicBezTo>
                  <a:cubicBezTo>
                    <a:pt x="4135" y="13843"/>
                    <a:pt x="6689" y="16959"/>
                    <a:pt x="9381" y="25438"/>
                  </a:cubicBezTo>
                  <a:lnTo>
                    <a:pt x="9381" y="25438"/>
                  </a:lnTo>
                  <a:cubicBezTo>
                    <a:pt x="10103" y="18093"/>
                    <a:pt x="9534" y="10682"/>
                    <a:pt x="7706" y="3570"/>
                  </a:cubicBezTo>
                  <a:cubicBezTo>
                    <a:pt x="7539" y="2602"/>
                    <a:pt x="7139" y="1702"/>
                    <a:pt x="6538" y="934"/>
                  </a:cubicBezTo>
                  <a:cubicBezTo>
                    <a:pt x="6062" y="383"/>
                    <a:pt x="5341" y="1"/>
                    <a:pt x="4629" y="1"/>
                  </a:cubicBezTo>
                  <a:close/>
                  <a:moveTo>
                    <a:pt x="9381" y="25438"/>
                  </a:moveTo>
                  <a:cubicBezTo>
                    <a:pt x="9379" y="25465"/>
                    <a:pt x="9376" y="25492"/>
                    <a:pt x="9374" y="25519"/>
                  </a:cubicBezTo>
                  <a:lnTo>
                    <a:pt x="9407" y="25519"/>
                  </a:lnTo>
                  <a:cubicBezTo>
                    <a:pt x="9398" y="25492"/>
                    <a:pt x="9390" y="25465"/>
                    <a:pt x="9381" y="25438"/>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3134;p44">
              <a:extLst>
                <a:ext uri="{FF2B5EF4-FFF2-40B4-BE49-F238E27FC236}">
                  <a16:creationId xmlns:a16="http://schemas.microsoft.com/office/drawing/2014/main" id="{F98F89F0-8E9E-4A88-9F1E-8920A2BB75F3}"/>
                </a:ext>
              </a:extLst>
            </p:cNvPr>
            <p:cNvSpPr/>
            <p:nvPr/>
          </p:nvSpPr>
          <p:spPr>
            <a:xfrm>
              <a:off x="5751238" y="2155577"/>
              <a:ext cx="170538" cy="101566"/>
            </a:xfrm>
            <a:custGeom>
              <a:avLst/>
              <a:gdLst/>
              <a:ahLst/>
              <a:cxnLst/>
              <a:rect l="l" t="t" r="r" b="b"/>
              <a:pathLst>
                <a:path w="10642" h="6338" extrusionOk="0">
                  <a:moveTo>
                    <a:pt x="9674" y="0"/>
                  </a:moveTo>
                  <a:lnTo>
                    <a:pt x="0" y="200"/>
                  </a:lnTo>
                  <a:lnTo>
                    <a:pt x="10641" y="6338"/>
                  </a:lnTo>
                  <a:lnTo>
                    <a:pt x="9674"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3135;p44">
              <a:extLst>
                <a:ext uri="{FF2B5EF4-FFF2-40B4-BE49-F238E27FC236}">
                  <a16:creationId xmlns:a16="http://schemas.microsoft.com/office/drawing/2014/main" id="{813160E3-50E3-48BF-AE2A-062A709BE031}"/>
                </a:ext>
              </a:extLst>
            </p:cNvPr>
            <p:cNvSpPr/>
            <p:nvPr/>
          </p:nvSpPr>
          <p:spPr>
            <a:xfrm>
              <a:off x="5720774" y="1859964"/>
              <a:ext cx="209559" cy="313802"/>
            </a:xfrm>
            <a:custGeom>
              <a:avLst/>
              <a:gdLst/>
              <a:ahLst/>
              <a:cxnLst/>
              <a:rect l="l" t="t" r="r" b="b"/>
              <a:pathLst>
                <a:path w="13077" h="19582" extrusionOk="0">
                  <a:moveTo>
                    <a:pt x="12342" y="1"/>
                  </a:moveTo>
                  <a:cubicBezTo>
                    <a:pt x="12342" y="1"/>
                    <a:pt x="3503" y="3069"/>
                    <a:pt x="2535" y="7706"/>
                  </a:cubicBezTo>
                  <a:cubicBezTo>
                    <a:pt x="2535" y="7706"/>
                    <a:pt x="0" y="15445"/>
                    <a:pt x="67" y="15678"/>
                  </a:cubicBezTo>
                  <a:cubicBezTo>
                    <a:pt x="133" y="15879"/>
                    <a:pt x="600" y="16179"/>
                    <a:pt x="600" y="16179"/>
                  </a:cubicBezTo>
                  <a:lnTo>
                    <a:pt x="1835" y="19214"/>
                  </a:lnTo>
                  <a:lnTo>
                    <a:pt x="13076" y="19581"/>
                  </a:lnTo>
                  <a:lnTo>
                    <a:pt x="123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3136;p44">
              <a:extLst>
                <a:ext uri="{FF2B5EF4-FFF2-40B4-BE49-F238E27FC236}">
                  <a16:creationId xmlns:a16="http://schemas.microsoft.com/office/drawing/2014/main" id="{BBC4D03D-0C8E-4F50-A0EB-15B6907954F9}"/>
                </a:ext>
              </a:extLst>
            </p:cNvPr>
            <p:cNvSpPr/>
            <p:nvPr/>
          </p:nvSpPr>
          <p:spPr>
            <a:xfrm>
              <a:off x="5884341" y="1854611"/>
              <a:ext cx="432467" cy="629718"/>
            </a:xfrm>
            <a:custGeom>
              <a:avLst/>
              <a:gdLst/>
              <a:ahLst/>
              <a:cxnLst/>
              <a:rect l="l" t="t" r="r" b="b"/>
              <a:pathLst>
                <a:path w="26987" h="39296" extrusionOk="0">
                  <a:moveTo>
                    <a:pt x="4237" y="1"/>
                  </a:moveTo>
                  <a:lnTo>
                    <a:pt x="2135" y="368"/>
                  </a:lnTo>
                  <a:lnTo>
                    <a:pt x="0" y="12376"/>
                  </a:lnTo>
                  <a:lnTo>
                    <a:pt x="3336" y="39296"/>
                  </a:lnTo>
                  <a:lnTo>
                    <a:pt x="24951" y="38295"/>
                  </a:lnTo>
                  <a:cubicBezTo>
                    <a:pt x="24951" y="38295"/>
                    <a:pt x="26920" y="36727"/>
                    <a:pt x="26553" y="34692"/>
                  </a:cubicBezTo>
                  <a:cubicBezTo>
                    <a:pt x="25719" y="30022"/>
                    <a:pt x="24885" y="29722"/>
                    <a:pt x="24885" y="29455"/>
                  </a:cubicBezTo>
                  <a:cubicBezTo>
                    <a:pt x="24885" y="29455"/>
                    <a:pt x="25285" y="27287"/>
                    <a:pt x="25418" y="26286"/>
                  </a:cubicBezTo>
                  <a:cubicBezTo>
                    <a:pt x="25986" y="22417"/>
                    <a:pt x="26986" y="20149"/>
                    <a:pt x="26219" y="17847"/>
                  </a:cubicBezTo>
                  <a:cubicBezTo>
                    <a:pt x="25252" y="14978"/>
                    <a:pt x="23150" y="5838"/>
                    <a:pt x="23150" y="5838"/>
                  </a:cubicBezTo>
                  <a:lnTo>
                    <a:pt x="19314" y="3537"/>
                  </a:lnTo>
                  <a:lnTo>
                    <a:pt x="15845" y="2703"/>
                  </a:lnTo>
                  <a:lnTo>
                    <a:pt x="15144" y="4471"/>
                  </a:lnTo>
                  <a:cubicBezTo>
                    <a:pt x="15144" y="4471"/>
                    <a:pt x="15144" y="5747"/>
                    <a:pt x="11547" y="5747"/>
                  </a:cubicBezTo>
                  <a:cubicBezTo>
                    <a:pt x="11376" y="5747"/>
                    <a:pt x="11196" y="5744"/>
                    <a:pt x="11008" y="5738"/>
                  </a:cubicBezTo>
                  <a:cubicBezTo>
                    <a:pt x="6905" y="5572"/>
                    <a:pt x="4237" y="1"/>
                    <a:pt x="4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3137;p44">
              <a:extLst>
                <a:ext uri="{FF2B5EF4-FFF2-40B4-BE49-F238E27FC236}">
                  <a16:creationId xmlns:a16="http://schemas.microsoft.com/office/drawing/2014/main" id="{80CEDCF7-DF63-4068-BF44-2A5BC1AA468A}"/>
                </a:ext>
              </a:extLst>
            </p:cNvPr>
            <p:cNvSpPr/>
            <p:nvPr/>
          </p:nvSpPr>
          <p:spPr>
            <a:xfrm>
              <a:off x="6116335" y="1926243"/>
              <a:ext cx="45447" cy="100509"/>
            </a:xfrm>
            <a:custGeom>
              <a:avLst/>
              <a:gdLst/>
              <a:ahLst/>
              <a:cxnLst/>
              <a:rect l="l" t="t" r="r" b="b"/>
              <a:pathLst>
                <a:path w="2836" h="6272" extrusionOk="0">
                  <a:moveTo>
                    <a:pt x="2669" y="1"/>
                  </a:moveTo>
                  <a:lnTo>
                    <a:pt x="2669" y="1"/>
                  </a:lnTo>
                  <a:cubicBezTo>
                    <a:pt x="2636" y="1"/>
                    <a:pt x="2702" y="401"/>
                    <a:pt x="2669" y="1035"/>
                  </a:cubicBezTo>
                  <a:cubicBezTo>
                    <a:pt x="2602" y="2703"/>
                    <a:pt x="1935" y="4304"/>
                    <a:pt x="768" y="5538"/>
                  </a:cubicBezTo>
                  <a:cubicBezTo>
                    <a:pt x="334" y="6005"/>
                    <a:pt x="0" y="6239"/>
                    <a:pt x="34" y="6272"/>
                  </a:cubicBezTo>
                  <a:cubicBezTo>
                    <a:pt x="334" y="6105"/>
                    <a:pt x="634" y="5905"/>
                    <a:pt x="868" y="5638"/>
                  </a:cubicBezTo>
                  <a:cubicBezTo>
                    <a:pt x="2135" y="4437"/>
                    <a:pt x="2836" y="2769"/>
                    <a:pt x="2836" y="1035"/>
                  </a:cubicBezTo>
                  <a:cubicBezTo>
                    <a:pt x="2836" y="668"/>
                    <a:pt x="2802" y="334"/>
                    <a:pt x="2669"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3138;p44">
              <a:extLst>
                <a:ext uri="{FF2B5EF4-FFF2-40B4-BE49-F238E27FC236}">
                  <a16:creationId xmlns:a16="http://schemas.microsoft.com/office/drawing/2014/main" id="{950E8B2C-5CA3-4D07-AB5D-666A47059C8D}"/>
                </a:ext>
              </a:extLst>
            </p:cNvPr>
            <p:cNvSpPr/>
            <p:nvPr/>
          </p:nvSpPr>
          <p:spPr>
            <a:xfrm>
              <a:off x="6178881" y="1926243"/>
              <a:ext cx="10160" cy="97304"/>
            </a:xfrm>
            <a:custGeom>
              <a:avLst/>
              <a:gdLst/>
              <a:ahLst/>
              <a:cxnLst/>
              <a:rect l="l" t="t" r="r" b="b"/>
              <a:pathLst>
                <a:path w="634" h="6072" extrusionOk="0">
                  <a:moveTo>
                    <a:pt x="67" y="1"/>
                  </a:moveTo>
                  <a:lnTo>
                    <a:pt x="67" y="1"/>
                  </a:lnTo>
                  <a:cubicBezTo>
                    <a:pt x="0" y="1"/>
                    <a:pt x="267" y="1368"/>
                    <a:pt x="367" y="3036"/>
                  </a:cubicBezTo>
                  <a:cubicBezTo>
                    <a:pt x="467" y="4704"/>
                    <a:pt x="334" y="6072"/>
                    <a:pt x="400" y="6072"/>
                  </a:cubicBezTo>
                  <a:cubicBezTo>
                    <a:pt x="500" y="5772"/>
                    <a:pt x="567" y="5471"/>
                    <a:pt x="567" y="5171"/>
                  </a:cubicBezTo>
                  <a:cubicBezTo>
                    <a:pt x="634" y="4471"/>
                    <a:pt x="634" y="3737"/>
                    <a:pt x="601" y="3003"/>
                  </a:cubicBezTo>
                  <a:cubicBezTo>
                    <a:pt x="534" y="2269"/>
                    <a:pt x="434" y="1569"/>
                    <a:pt x="300" y="868"/>
                  </a:cubicBezTo>
                  <a:cubicBezTo>
                    <a:pt x="267" y="568"/>
                    <a:pt x="167" y="268"/>
                    <a:pt x="6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3139;p44">
              <a:extLst>
                <a:ext uri="{FF2B5EF4-FFF2-40B4-BE49-F238E27FC236}">
                  <a16:creationId xmlns:a16="http://schemas.microsoft.com/office/drawing/2014/main" id="{ABB5E929-9C01-47C4-A13C-88377FD5A41A}"/>
                </a:ext>
              </a:extLst>
            </p:cNvPr>
            <p:cNvSpPr/>
            <p:nvPr/>
          </p:nvSpPr>
          <p:spPr>
            <a:xfrm>
              <a:off x="5897706" y="2010166"/>
              <a:ext cx="43316" cy="227202"/>
            </a:xfrm>
            <a:custGeom>
              <a:avLst/>
              <a:gdLst/>
              <a:ahLst/>
              <a:cxnLst/>
              <a:rect l="l" t="t" r="r" b="b"/>
              <a:pathLst>
                <a:path w="2703" h="14178" extrusionOk="0">
                  <a:moveTo>
                    <a:pt x="167" y="1"/>
                  </a:moveTo>
                  <a:cubicBezTo>
                    <a:pt x="1234" y="3270"/>
                    <a:pt x="1701" y="6706"/>
                    <a:pt x="1535" y="10141"/>
                  </a:cubicBezTo>
                  <a:cubicBezTo>
                    <a:pt x="1337" y="10134"/>
                    <a:pt x="1197" y="10132"/>
                    <a:pt x="1088" y="10132"/>
                  </a:cubicBezTo>
                  <a:cubicBezTo>
                    <a:pt x="793" y="10132"/>
                    <a:pt x="742" y="10151"/>
                    <a:pt x="446" y="10151"/>
                  </a:cubicBezTo>
                  <a:cubicBezTo>
                    <a:pt x="338" y="10151"/>
                    <a:pt x="198" y="10149"/>
                    <a:pt x="0" y="10141"/>
                  </a:cubicBezTo>
                  <a:lnTo>
                    <a:pt x="0" y="10141"/>
                  </a:lnTo>
                  <a:lnTo>
                    <a:pt x="634" y="14178"/>
                  </a:lnTo>
                  <a:cubicBezTo>
                    <a:pt x="1068" y="13310"/>
                    <a:pt x="767" y="12143"/>
                    <a:pt x="1401" y="11409"/>
                  </a:cubicBezTo>
                  <a:cubicBezTo>
                    <a:pt x="1635" y="11142"/>
                    <a:pt x="2002" y="11009"/>
                    <a:pt x="2235" y="10709"/>
                  </a:cubicBezTo>
                  <a:cubicBezTo>
                    <a:pt x="2569" y="10242"/>
                    <a:pt x="2702" y="9674"/>
                    <a:pt x="2669" y="9074"/>
                  </a:cubicBezTo>
                  <a:cubicBezTo>
                    <a:pt x="2669" y="7473"/>
                    <a:pt x="2535" y="5872"/>
                    <a:pt x="2235" y="4271"/>
                  </a:cubicBezTo>
                  <a:cubicBezTo>
                    <a:pt x="1968" y="2669"/>
                    <a:pt x="1234" y="1202"/>
                    <a:pt x="16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3140;p44">
              <a:extLst>
                <a:ext uri="{FF2B5EF4-FFF2-40B4-BE49-F238E27FC236}">
                  <a16:creationId xmlns:a16="http://schemas.microsoft.com/office/drawing/2014/main" id="{2D5FE9A6-DCEF-48A1-A3F0-CE2D4C6F3F5D}"/>
                </a:ext>
              </a:extLst>
            </p:cNvPr>
            <p:cNvSpPr/>
            <p:nvPr/>
          </p:nvSpPr>
          <p:spPr>
            <a:xfrm>
              <a:off x="5799874" y="1947637"/>
              <a:ext cx="132062" cy="227731"/>
            </a:xfrm>
            <a:custGeom>
              <a:avLst/>
              <a:gdLst/>
              <a:ahLst/>
              <a:cxnLst/>
              <a:rect l="l" t="t" r="r" b="b"/>
              <a:pathLst>
                <a:path w="8241" h="14211" extrusionOk="0">
                  <a:moveTo>
                    <a:pt x="3303" y="0"/>
                  </a:moveTo>
                  <a:cubicBezTo>
                    <a:pt x="3370" y="67"/>
                    <a:pt x="3403" y="134"/>
                    <a:pt x="3470" y="200"/>
                  </a:cubicBezTo>
                  <a:lnTo>
                    <a:pt x="3970" y="667"/>
                  </a:lnTo>
                  <a:cubicBezTo>
                    <a:pt x="4504" y="1301"/>
                    <a:pt x="5004" y="1968"/>
                    <a:pt x="5438" y="2702"/>
                  </a:cubicBezTo>
                  <a:cubicBezTo>
                    <a:pt x="6039" y="3803"/>
                    <a:pt x="6506" y="4970"/>
                    <a:pt x="6839" y="6171"/>
                  </a:cubicBezTo>
                  <a:cubicBezTo>
                    <a:pt x="7273" y="7639"/>
                    <a:pt x="7540" y="9140"/>
                    <a:pt x="7706" y="10674"/>
                  </a:cubicBezTo>
                  <a:cubicBezTo>
                    <a:pt x="7868" y="11838"/>
                    <a:pt x="7967" y="12970"/>
                    <a:pt x="8034" y="14041"/>
                  </a:cubicBezTo>
                  <a:lnTo>
                    <a:pt x="8034" y="14041"/>
                  </a:lnTo>
                  <a:lnTo>
                    <a:pt x="2202" y="13877"/>
                  </a:lnTo>
                  <a:lnTo>
                    <a:pt x="468" y="13843"/>
                  </a:lnTo>
                  <a:lnTo>
                    <a:pt x="1" y="13843"/>
                  </a:lnTo>
                  <a:lnTo>
                    <a:pt x="468" y="13910"/>
                  </a:lnTo>
                  <a:lnTo>
                    <a:pt x="2169" y="13977"/>
                  </a:lnTo>
                  <a:lnTo>
                    <a:pt x="8107" y="14210"/>
                  </a:lnTo>
                  <a:lnTo>
                    <a:pt x="8240" y="14210"/>
                  </a:lnTo>
                  <a:lnTo>
                    <a:pt x="8240" y="14110"/>
                  </a:lnTo>
                  <a:cubicBezTo>
                    <a:pt x="8173" y="13009"/>
                    <a:pt x="8073" y="11842"/>
                    <a:pt x="7940" y="10608"/>
                  </a:cubicBezTo>
                  <a:cubicBezTo>
                    <a:pt x="7740" y="9073"/>
                    <a:pt x="7440" y="7572"/>
                    <a:pt x="7039" y="6104"/>
                  </a:cubicBezTo>
                  <a:cubicBezTo>
                    <a:pt x="6672" y="4870"/>
                    <a:pt x="6172" y="3736"/>
                    <a:pt x="5572" y="2635"/>
                  </a:cubicBezTo>
                  <a:cubicBezTo>
                    <a:pt x="5138" y="1901"/>
                    <a:pt x="4604" y="1234"/>
                    <a:pt x="4004" y="634"/>
                  </a:cubicBezTo>
                  <a:lnTo>
                    <a:pt x="3503" y="167"/>
                  </a:lnTo>
                  <a:cubicBezTo>
                    <a:pt x="3437" y="100"/>
                    <a:pt x="3370" y="67"/>
                    <a:pt x="3303"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3141;p44">
              <a:extLst>
                <a:ext uri="{FF2B5EF4-FFF2-40B4-BE49-F238E27FC236}">
                  <a16:creationId xmlns:a16="http://schemas.microsoft.com/office/drawing/2014/main" id="{7C57D8B8-ACD2-4294-A09A-9AFB82C4147B}"/>
                </a:ext>
              </a:extLst>
            </p:cNvPr>
            <p:cNvSpPr/>
            <p:nvPr/>
          </p:nvSpPr>
          <p:spPr>
            <a:xfrm>
              <a:off x="5734123" y="2129905"/>
              <a:ext cx="408413" cy="545795"/>
            </a:xfrm>
            <a:custGeom>
              <a:avLst/>
              <a:gdLst/>
              <a:ahLst/>
              <a:cxnLst/>
              <a:rect l="l" t="t" r="r" b="b"/>
              <a:pathLst>
                <a:path w="25486" h="34059" extrusionOk="0">
                  <a:moveTo>
                    <a:pt x="1" y="1"/>
                  </a:moveTo>
                  <a:lnTo>
                    <a:pt x="5238" y="25119"/>
                  </a:lnTo>
                  <a:lnTo>
                    <a:pt x="5238" y="29022"/>
                  </a:lnTo>
                  <a:cubicBezTo>
                    <a:pt x="5238" y="29022"/>
                    <a:pt x="5972" y="29389"/>
                    <a:pt x="8507" y="30356"/>
                  </a:cubicBezTo>
                  <a:cubicBezTo>
                    <a:pt x="10099" y="30950"/>
                    <a:pt x="12947" y="31058"/>
                    <a:pt x="14808" y="31058"/>
                  </a:cubicBezTo>
                  <a:cubicBezTo>
                    <a:pt x="15872" y="31058"/>
                    <a:pt x="16613" y="31023"/>
                    <a:pt x="16613" y="31023"/>
                  </a:cubicBezTo>
                  <a:lnTo>
                    <a:pt x="25119" y="34059"/>
                  </a:lnTo>
                  <a:lnTo>
                    <a:pt x="25119" y="30323"/>
                  </a:lnTo>
                  <a:lnTo>
                    <a:pt x="25252" y="27454"/>
                  </a:lnTo>
                  <a:cubicBezTo>
                    <a:pt x="25486" y="27087"/>
                    <a:pt x="22917" y="20716"/>
                    <a:pt x="21550" y="18347"/>
                  </a:cubicBezTo>
                  <a:cubicBezTo>
                    <a:pt x="20149" y="15979"/>
                    <a:pt x="15879" y="9741"/>
                    <a:pt x="12843" y="7940"/>
                  </a:cubicBezTo>
                  <a:cubicBezTo>
                    <a:pt x="12043" y="7473"/>
                    <a:pt x="10842" y="6606"/>
                    <a:pt x="9441" y="5705"/>
                  </a:cubicBezTo>
                  <a:cubicBezTo>
                    <a:pt x="5405" y="3237"/>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3142;p44">
              <a:extLst>
                <a:ext uri="{FF2B5EF4-FFF2-40B4-BE49-F238E27FC236}">
                  <a16:creationId xmlns:a16="http://schemas.microsoft.com/office/drawing/2014/main" id="{DF6F6D8E-FB90-4075-BF36-9F1F8FAE01AC}"/>
                </a:ext>
              </a:extLst>
            </p:cNvPr>
            <p:cNvSpPr/>
            <p:nvPr/>
          </p:nvSpPr>
          <p:spPr>
            <a:xfrm>
              <a:off x="5990715" y="2584037"/>
              <a:ext cx="145940" cy="36056"/>
            </a:xfrm>
            <a:custGeom>
              <a:avLst/>
              <a:gdLst/>
              <a:ahLst/>
              <a:cxnLst/>
              <a:rect l="l" t="t" r="r" b="b"/>
              <a:pathLst>
                <a:path w="9107" h="2250" extrusionOk="0">
                  <a:moveTo>
                    <a:pt x="676" y="1"/>
                  </a:moveTo>
                  <a:cubicBezTo>
                    <a:pt x="575" y="1"/>
                    <a:pt x="479" y="16"/>
                    <a:pt x="367" y="16"/>
                  </a:cubicBezTo>
                  <a:cubicBezTo>
                    <a:pt x="234" y="16"/>
                    <a:pt x="134" y="49"/>
                    <a:pt x="0" y="82"/>
                  </a:cubicBezTo>
                  <a:cubicBezTo>
                    <a:pt x="467" y="116"/>
                    <a:pt x="934" y="149"/>
                    <a:pt x="1401" y="216"/>
                  </a:cubicBezTo>
                  <a:cubicBezTo>
                    <a:pt x="2469" y="483"/>
                    <a:pt x="3536" y="883"/>
                    <a:pt x="4537" y="1417"/>
                  </a:cubicBezTo>
                  <a:cubicBezTo>
                    <a:pt x="5104" y="1683"/>
                    <a:pt x="5671" y="1917"/>
                    <a:pt x="6272" y="2084"/>
                  </a:cubicBezTo>
                  <a:cubicBezTo>
                    <a:pt x="6613" y="2198"/>
                    <a:pt x="6971" y="2249"/>
                    <a:pt x="7333" y="2249"/>
                  </a:cubicBezTo>
                  <a:cubicBezTo>
                    <a:pt x="7501" y="2249"/>
                    <a:pt x="7670" y="2238"/>
                    <a:pt x="7839" y="2217"/>
                  </a:cubicBezTo>
                  <a:cubicBezTo>
                    <a:pt x="7939" y="2217"/>
                    <a:pt x="8039" y="2217"/>
                    <a:pt x="8140" y="2184"/>
                  </a:cubicBezTo>
                  <a:lnTo>
                    <a:pt x="8406" y="2084"/>
                  </a:lnTo>
                  <a:cubicBezTo>
                    <a:pt x="8473" y="2050"/>
                    <a:pt x="8573" y="2017"/>
                    <a:pt x="8640" y="1984"/>
                  </a:cubicBezTo>
                  <a:lnTo>
                    <a:pt x="8807" y="1884"/>
                  </a:lnTo>
                  <a:cubicBezTo>
                    <a:pt x="9007" y="1750"/>
                    <a:pt x="9107" y="1650"/>
                    <a:pt x="9107" y="1650"/>
                  </a:cubicBezTo>
                  <a:lnTo>
                    <a:pt x="9107" y="1650"/>
                  </a:lnTo>
                  <a:cubicBezTo>
                    <a:pt x="8973" y="1683"/>
                    <a:pt x="8873" y="1717"/>
                    <a:pt x="8773" y="1817"/>
                  </a:cubicBezTo>
                  <a:lnTo>
                    <a:pt x="8573" y="1884"/>
                  </a:lnTo>
                  <a:lnTo>
                    <a:pt x="8373" y="1950"/>
                  </a:lnTo>
                  <a:lnTo>
                    <a:pt x="8106" y="2050"/>
                  </a:lnTo>
                  <a:cubicBezTo>
                    <a:pt x="8006" y="2084"/>
                    <a:pt x="7906" y="2084"/>
                    <a:pt x="7806" y="2084"/>
                  </a:cubicBezTo>
                  <a:cubicBezTo>
                    <a:pt x="7716" y="2094"/>
                    <a:pt x="7623" y="2099"/>
                    <a:pt x="7528" y="2099"/>
                  </a:cubicBezTo>
                  <a:cubicBezTo>
                    <a:pt x="6703" y="2099"/>
                    <a:pt x="5680" y="1725"/>
                    <a:pt x="4604" y="1216"/>
                  </a:cubicBezTo>
                  <a:cubicBezTo>
                    <a:pt x="3603" y="683"/>
                    <a:pt x="2536" y="282"/>
                    <a:pt x="1401" y="49"/>
                  </a:cubicBezTo>
                  <a:cubicBezTo>
                    <a:pt x="1235" y="16"/>
                    <a:pt x="1034" y="16"/>
                    <a:pt x="834" y="16"/>
                  </a:cubicBezTo>
                  <a:cubicBezTo>
                    <a:pt x="779" y="4"/>
                    <a:pt x="727" y="1"/>
                    <a:pt x="676"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3143;p44">
              <a:extLst>
                <a:ext uri="{FF2B5EF4-FFF2-40B4-BE49-F238E27FC236}">
                  <a16:creationId xmlns:a16="http://schemas.microsoft.com/office/drawing/2014/main" id="{9C44ABD0-7C0A-44BE-BC7A-BE49E8F8F71D}"/>
                </a:ext>
              </a:extLst>
            </p:cNvPr>
            <p:cNvSpPr/>
            <p:nvPr/>
          </p:nvSpPr>
          <p:spPr>
            <a:xfrm>
              <a:off x="5912129" y="2282255"/>
              <a:ext cx="144882" cy="158776"/>
            </a:xfrm>
            <a:custGeom>
              <a:avLst/>
              <a:gdLst/>
              <a:ahLst/>
              <a:cxnLst/>
              <a:rect l="l" t="t" r="r" b="b"/>
              <a:pathLst>
                <a:path w="9041" h="9908" extrusionOk="0">
                  <a:moveTo>
                    <a:pt x="34" y="1"/>
                  </a:moveTo>
                  <a:lnTo>
                    <a:pt x="34" y="1"/>
                  </a:lnTo>
                  <a:cubicBezTo>
                    <a:pt x="1" y="34"/>
                    <a:pt x="735" y="301"/>
                    <a:pt x="1769" y="968"/>
                  </a:cubicBezTo>
                  <a:cubicBezTo>
                    <a:pt x="2369" y="1335"/>
                    <a:pt x="2970" y="1769"/>
                    <a:pt x="3503" y="2269"/>
                  </a:cubicBezTo>
                  <a:cubicBezTo>
                    <a:pt x="4137" y="2869"/>
                    <a:pt x="4738" y="3537"/>
                    <a:pt x="5305" y="4204"/>
                  </a:cubicBezTo>
                  <a:cubicBezTo>
                    <a:pt x="6272" y="5471"/>
                    <a:pt x="7206" y="6806"/>
                    <a:pt x="8007" y="8207"/>
                  </a:cubicBezTo>
                  <a:lnTo>
                    <a:pt x="8740" y="9474"/>
                  </a:lnTo>
                  <a:cubicBezTo>
                    <a:pt x="8841" y="9608"/>
                    <a:pt x="8907" y="9774"/>
                    <a:pt x="9041" y="9908"/>
                  </a:cubicBezTo>
                  <a:cubicBezTo>
                    <a:pt x="8974" y="9741"/>
                    <a:pt x="8907" y="9608"/>
                    <a:pt x="8807" y="9441"/>
                  </a:cubicBezTo>
                  <a:cubicBezTo>
                    <a:pt x="8674" y="9141"/>
                    <a:pt x="8440" y="8707"/>
                    <a:pt x="8140" y="8140"/>
                  </a:cubicBezTo>
                  <a:cubicBezTo>
                    <a:pt x="7373" y="6706"/>
                    <a:pt x="6472" y="5371"/>
                    <a:pt x="5471" y="4104"/>
                  </a:cubicBezTo>
                  <a:cubicBezTo>
                    <a:pt x="4904" y="3403"/>
                    <a:pt x="4271" y="2736"/>
                    <a:pt x="3637" y="2136"/>
                  </a:cubicBezTo>
                  <a:cubicBezTo>
                    <a:pt x="3070" y="1635"/>
                    <a:pt x="2469" y="1202"/>
                    <a:pt x="1869" y="835"/>
                  </a:cubicBezTo>
                  <a:cubicBezTo>
                    <a:pt x="1602" y="668"/>
                    <a:pt x="1369" y="534"/>
                    <a:pt x="1102" y="434"/>
                  </a:cubicBezTo>
                  <a:lnTo>
                    <a:pt x="801" y="268"/>
                  </a:lnTo>
                  <a:lnTo>
                    <a:pt x="535" y="168"/>
                  </a:lnTo>
                  <a:cubicBezTo>
                    <a:pt x="368" y="101"/>
                    <a:pt x="201" y="34"/>
                    <a:pt x="34"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3144;p44">
              <a:extLst>
                <a:ext uri="{FF2B5EF4-FFF2-40B4-BE49-F238E27FC236}">
                  <a16:creationId xmlns:a16="http://schemas.microsoft.com/office/drawing/2014/main" id="{CEBB512E-886F-4665-8FD8-F31C37639F38}"/>
                </a:ext>
              </a:extLst>
            </p:cNvPr>
            <p:cNvSpPr/>
            <p:nvPr/>
          </p:nvSpPr>
          <p:spPr>
            <a:xfrm>
              <a:off x="6254775" y="1947637"/>
              <a:ext cx="148087" cy="323945"/>
            </a:xfrm>
            <a:custGeom>
              <a:avLst/>
              <a:gdLst/>
              <a:ahLst/>
              <a:cxnLst/>
              <a:rect l="l" t="t" r="r" b="b"/>
              <a:pathLst>
                <a:path w="9241" h="20215" extrusionOk="0">
                  <a:moveTo>
                    <a:pt x="1" y="0"/>
                  </a:moveTo>
                  <a:lnTo>
                    <a:pt x="1735" y="19581"/>
                  </a:lnTo>
                  <a:lnTo>
                    <a:pt x="5071" y="20215"/>
                  </a:lnTo>
                  <a:lnTo>
                    <a:pt x="9241" y="11208"/>
                  </a:lnTo>
                  <a:lnTo>
                    <a:pt x="7039" y="8873"/>
                  </a:lnTo>
                  <a:cubicBezTo>
                    <a:pt x="7039" y="8873"/>
                    <a:pt x="3737" y="3803"/>
                    <a:pt x="2970" y="2402"/>
                  </a:cubicBezTo>
                  <a:cubicBezTo>
                    <a:pt x="2169" y="1001"/>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3145;p44">
              <a:extLst>
                <a:ext uri="{FF2B5EF4-FFF2-40B4-BE49-F238E27FC236}">
                  <a16:creationId xmlns:a16="http://schemas.microsoft.com/office/drawing/2014/main" id="{E01F8CC5-DDD8-40B0-989F-6D87B7CAC47F}"/>
                </a:ext>
              </a:extLst>
            </p:cNvPr>
            <p:cNvSpPr/>
            <p:nvPr/>
          </p:nvSpPr>
          <p:spPr>
            <a:xfrm>
              <a:off x="5695647" y="2119216"/>
              <a:ext cx="337310" cy="634526"/>
            </a:xfrm>
            <a:custGeom>
              <a:avLst/>
              <a:gdLst/>
              <a:ahLst/>
              <a:cxnLst/>
              <a:rect l="l" t="t" r="r" b="b"/>
              <a:pathLst>
                <a:path w="21049" h="39596" extrusionOk="0">
                  <a:moveTo>
                    <a:pt x="2135" y="1"/>
                  </a:moveTo>
                  <a:cubicBezTo>
                    <a:pt x="2135" y="1"/>
                    <a:pt x="1134" y="2903"/>
                    <a:pt x="1601" y="4838"/>
                  </a:cubicBezTo>
                  <a:cubicBezTo>
                    <a:pt x="1947" y="6245"/>
                    <a:pt x="1781" y="6428"/>
                    <a:pt x="1671" y="6428"/>
                  </a:cubicBezTo>
                  <a:cubicBezTo>
                    <a:pt x="1633" y="6428"/>
                    <a:pt x="1601" y="6405"/>
                    <a:pt x="1601" y="6405"/>
                  </a:cubicBezTo>
                  <a:cubicBezTo>
                    <a:pt x="1535" y="7039"/>
                    <a:pt x="1501" y="7673"/>
                    <a:pt x="1535" y="8307"/>
                  </a:cubicBezTo>
                  <a:cubicBezTo>
                    <a:pt x="1601" y="8640"/>
                    <a:pt x="1635" y="9007"/>
                    <a:pt x="1601" y="9341"/>
                  </a:cubicBezTo>
                  <a:lnTo>
                    <a:pt x="267" y="15779"/>
                  </a:lnTo>
                  <a:cubicBezTo>
                    <a:pt x="267" y="15779"/>
                    <a:pt x="0" y="19682"/>
                    <a:pt x="868" y="21883"/>
                  </a:cubicBezTo>
                  <a:cubicBezTo>
                    <a:pt x="1735" y="24051"/>
                    <a:pt x="7372" y="35026"/>
                    <a:pt x="7606" y="35960"/>
                  </a:cubicBezTo>
                  <a:cubicBezTo>
                    <a:pt x="7839" y="36927"/>
                    <a:pt x="9774" y="39162"/>
                    <a:pt x="11775" y="39596"/>
                  </a:cubicBezTo>
                  <a:lnTo>
                    <a:pt x="18213" y="37928"/>
                  </a:lnTo>
                  <a:cubicBezTo>
                    <a:pt x="21049" y="37194"/>
                    <a:pt x="20782" y="35793"/>
                    <a:pt x="20782" y="35793"/>
                  </a:cubicBezTo>
                  <a:cubicBezTo>
                    <a:pt x="20782" y="35793"/>
                    <a:pt x="17413" y="25719"/>
                    <a:pt x="17246" y="23951"/>
                  </a:cubicBezTo>
                  <a:cubicBezTo>
                    <a:pt x="17079" y="22217"/>
                    <a:pt x="15111" y="15812"/>
                    <a:pt x="15111" y="15812"/>
                  </a:cubicBezTo>
                  <a:lnTo>
                    <a:pt x="13610" y="11776"/>
                  </a:lnTo>
                  <a:lnTo>
                    <a:pt x="4437" y="1902"/>
                  </a:lnTo>
                  <a:lnTo>
                    <a:pt x="2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3146;p44">
              <a:extLst>
                <a:ext uri="{FF2B5EF4-FFF2-40B4-BE49-F238E27FC236}">
                  <a16:creationId xmlns:a16="http://schemas.microsoft.com/office/drawing/2014/main" id="{6C8D8B93-E95C-4111-A5D3-302A4B03CF47}"/>
                </a:ext>
              </a:extLst>
            </p:cNvPr>
            <p:cNvSpPr/>
            <p:nvPr/>
          </p:nvSpPr>
          <p:spPr>
            <a:xfrm>
              <a:off x="5725037" y="2217578"/>
              <a:ext cx="375273" cy="352278"/>
            </a:xfrm>
            <a:custGeom>
              <a:avLst/>
              <a:gdLst/>
              <a:ahLst/>
              <a:cxnLst/>
              <a:rect l="l" t="t" r="r" b="b"/>
              <a:pathLst>
                <a:path w="23418" h="21983" extrusionOk="0">
                  <a:moveTo>
                    <a:pt x="1302" y="1"/>
                  </a:moveTo>
                  <a:cubicBezTo>
                    <a:pt x="1102" y="1"/>
                    <a:pt x="935" y="1"/>
                    <a:pt x="735" y="34"/>
                  </a:cubicBezTo>
                  <a:cubicBezTo>
                    <a:pt x="601" y="67"/>
                    <a:pt x="435" y="67"/>
                    <a:pt x="301" y="134"/>
                  </a:cubicBezTo>
                  <a:cubicBezTo>
                    <a:pt x="201" y="134"/>
                    <a:pt x="101" y="167"/>
                    <a:pt x="1" y="234"/>
                  </a:cubicBezTo>
                  <a:cubicBezTo>
                    <a:pt x="401" y="134"/>
                    <a:pt x="868" y="101"/>
                    <a:pt x="1302" y="101"/>
                  </a:cubicBezTo>
                  <a:cubicBezTo>
                    <a:pt x="1802" y="101"/>
                    <a:pt x="2336" y="134"/>
                    <a:pt x="2836" y="234"/>
                  </a:cubicBezTo>
                  <a:cubicBezTo>
                    <a:pt x="3503" y="401"/>
                    <a:pt x="4171" y="568"/>
                    <a:pt x="4804" y="801"/>
                  </a:cubicBezTo>
                  <a:cubicBezTo>
                    <a:pt x="5605" y="1101"/>
                    <a:pt x="6372" y="1402"/>
                    <a:pt x="7106" y="1802"/>
                  </a:cubicBezTo>
                  <a:cubicBezTo>
                    <a:pt x="7973" y="2202"/>
                    <a:pt x="8774" y="2702"/>
                    <a:pt x="9574" y="3270"/>
                  </a:cubicBezTo>
                  <a:cubicBezTo>
                    <a:pt x="11342" y="4537"/>
                    <a:pt x="12843" y="6138"/>
                    <a:pt x="14011" y="8006"/>
                  </a:cubicBezTo>
                  <a:cubicBezTo>
                    <a:pt x="15278" y="9941"/>
                    <a:pt x="16279" y="11942"/>
                    <a:pt x="17280" y="13710"/>
                  </a:cubicBezTo>
                  <a:cubicBezTo>
                    <a:pt x="18314" y="15445"/>
                    <a:pt x="19148" y="17079"/>
                    <a:pt x="20049" y="18347"/>
                  </a:cubicBezTo>
                  <a:cubicBezTo>
                    <a:pt x="20449" y="18914"/>
                    <a:pt x="20882" y="19448"/>
                    <a:pt x="21349" y="19948"/>
                  </a:cubicBezTo>
                  <a:cubicBezTo>
                    <a:pt x="21783" y="20382"/>
                    <a:pt x="22217" y="20715"/>
                    <a:pt x="22517" y="20982"/>
                  </a:cubicBezTo>
                  <a:cubicBezTo>
                    <a:pt x="22750" y="21182"/>
                    <a:pt x="22984" y="21449"/>
                    <a:pt x="23184" y="21683"/>
                  </a:cubicBezTo>
                  <a:cubicBezTo>
                    <a:pt x="23351" y="21883"/>
                    <a:pt x="23418" y="21983"/>
                    <a:pt x="23418" y="21983"/>
                  </a:cubicBezTo>
                  <a:cubicBezTo>
                    <a:pt x="23418" y="21950"/>
                    <a:pt x="23384" y="21950"/>
                    <a:pt x="23384" y="21883"/>
                  </a:cubicBezTo>
                  <a:cubicBezTo>
                    <a:pt x="23351" y="21816"/>
                    <a:pt x="23284" y="21749"/>
                    <a:pt x="23251" y="21683"/>
                  </a:cubicBezTo>
                  <a:cubicBezTo>
                    <a:pt x="23051" y="21416"/>
                    <a:pt x="22851" y="21149"/>
                    <a:pt x="22584" y="20949"/>
                  </a:cubicBezTo>
                  <a:cubicBezTo>
                    <a:pt x="22283" y="20649"/>
                    <a:pt x="21883" y="20315"/>
                    <a:pt x="21483" y="19848"/>
                  </a:cubicBezTo>
                  <a:cubicBezTo>
                    <a:pt x="21016" y="19348"/>
                    <a:pt x="20582" y="18814"/>
                    <a:pt x="20182" y="18247"/>
                  </a:cubicBezTo>
                  <a:cubicBezTo>
                    <a:pt x="19315" y="17013"/>
                    <a:pt x="18514" y="15345"/>
                    <a:pt x="17480" y="13610"/>
                  </a:cubicBezTo>
                  <a:cubicBezTo>
                    <a:pt x="16479" y="11876"/>
                    <a:pt x="15479" y="9874"/>
                    <a:pt x="14211" y="7906"/>
                  </a:cubicBezTo>
                  <a:cubicBezTo>
                    <a:pt x="13010" y="6005"/>
                    <a:pt x="11476" y="4370"/>
                    <a:pt x="9708" y="3103"/>
                  </a:cubicBezTo>
                  <a:cubicBezTo>
                    <a:pt x="8907" y="2536"/>
                    <a:pt x="8073" y="2035"/>
                    <a:pt x="7206" y="1635"/>
                  </a:cubicBezTo>
                  <a:cubicBezTo>
                    <a:pt x="6439" y="1268"/>
                    <a:pt x="5672" y="935"/>
                    <a:pt x="4871" y="668"/>
                  </a:cubicBezTo>
                  <a:cubicBezTo>
                    <a:pt x="4204" y="434"/>
                    <a:pt x="3537" y="267"/>
                    <a:pt x="2870" y="134"/>
                  </a:cubicBezTo>
                  <a:cubicBezTo>
                    <a:pt x="2336" y="34"/>
                    <a:pt x="1836" y="1"/>
                    <a:pt x="1302"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3147;p44">
              <a:extLst>
                <a:ext uri="{FF2B5EF4-FFF2-40B4-BE49-F238E27FC236}">
                  <a16:creationId xmlns:a16="http://schemas.microsoft.com/office/drawing/2014/main" id="{9366132B-5CB3-44AE-B74D-19B0F373DB1A}"/>
                </a:ext>
              </a:extLst>
            </p:cNvPr>
            <p:cNvSpPr/>
            <p:nvPr/>
          </p:nvSpPr>
          <p:spPr>
            <a:xfrm>
              <a:off x="5734668" y="2349079"/>
              <a:ext cx="166259" cy="109595"/>
            </a:xfrm>
            <a:custGeom>
              <a:avLst/>
              <a:gdLst/>
              <a:ahLst/>
              <a:cxnLst/>
              <a:rect l="l" t="t" r="r" b="b"/>
              <a:pathLst>
                <a:path w="10375" h="6839" extrusionOk="0">
                  <a:moveTo>
                    <a:pt x="0" y="0"/>
                  </a:moveTo>
                  <a:cubicBezTo>
                    <a:pt x="67" y="134"/>
                    <a:pt x="167" y="267"/>
                    <a:pt x="301" y="401"/>
                  </a:cubicBezTo>
                  <a:cubicBezTo>
                    <a:pt x="501" y="634"/>
                    <a:pt x="801" y="968"/>
                    <a:pt x="1235" y="1368"/>
                  </a:cubicBezTo>
                  <a:cubicBezTo>
                    <a:pt x="2302" y="2402"/>
                    <a:pt x="3469" y="3369"/>
                    <a:pt x="4704" y="4170"/>
                  </a:cubicBezTo>
                  <a:cubicBezTo>
                    <a:pt x="5938" y="5004"/>
                    <a:pt x="7272" y="5704"/>
                    <a:pt x="8673" y="6272"/>
                  </a:cubicBezTo>
                  <a:cubicBezTo>
                    <a:pt x="9174" y="6472"/>
                    <a:pt x="9607" y="6638"/>
                    <a:pt x="9907" y="6739"/>
                  </a:cubicBezTo>
                  <a:cubicBezTo>
                    <a:pt x="10041" y="6772"/>
                    <a:pt x="10208" y="6839"/>
                    <a:pt x="10374" y="6839"/>
                  </a:cubicBezTo>
                  <a:cubicBezTo>
                    <a:pt x="10241" y="6772"/>
                    <a:pt x="10108" y="6705"/>
                    <a:pt x="9974" y="6638"/>
                  </a:cubicBezTo>
                  <a:cubicBezTo>
                    <a:pt x="9674" y="6538"/>
                    <a:pt x="9240" y="6338"/>
                    <a:pt x="8707" y="6105"/>
                  </a:cubicBezTo>
                  <a:cubicBezTo>
                    <a:pt x="7372" y="5504"/>
                    <a:pt x="6071" y="4804"/>
                    <a:pt x="4837" y="4003"/>
                  </a:cubicBezTo>
                  <a:cubicBezTo>
                    <a:pt x="3603" y="3169"/>
                    <a:pt x="2435" y="2269"/>
                    <a:pt x="1335" y="1268"/>
                  </a:cubicBezTo>
                  <a:cubicBezTo>
                    <a:pt x="901" y="901"/>
                    <a:pt x="567" y="567"/>
                    <a:pt x="367" y="334"/>
                  </a:cubicBezTo>
                  <a:cubicBezTo>
                    <a:pt x="234" y="201"/>
                    <a:pt x="134" y="100"/>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3148;p44">
              <a:extLst>
                <a:ext uri="{FF2B5EF4-FFF2-40B4-BE49-F238E27FC236}">
                  <a16:creationId xmlns:a16="http://schemas.microsoft.com/office/drawing/2014/main" id="{84BBE382-CD66-4119-9689-523038E1B457}"/>
                </a:ext>
              </a:extLst>
            </p:cNvPr>
            <p:cNvSpPr/>
            <p:nvPr/>
          </p:nvSpPr>
          <p:spPr>
            <a:xfrm>
              <a:off x="5746430" y="2468289"/>
              <a:ext cx="185505" cy="62017"/>
            </a:xfrm>
            <a:custGeom>
              <a:avLst/>
              <a:gdLst/>
              <a:ahLst/>
              <a:cxnLst/>
              <a:rect l="l" t="t" r="r" b="b"/>
              <a:pathLst>
                <a:path w="11576" h="3870" extrusionOk="0">
                  <a:moveTo>
                    <a:pt x="0" y="0"/>
                  </a:moveTo>
                  <a:lnTo>
                    <a:pt x="0" y="0"/>
                  </a:lnTo>
                  <a:cubicBezTo>
                    <a:pt x="134" y="100"/>
                    <a:pt x="267" y="200"/>
                    <a:pt x="400" y="234"/>
                  </a:cubicBezTo>
                  <a:cubicBezTo>
                    <a:pt x="701" y="400"/>
                    <a:pt x="1101" y="600"/>
                    <a:pt x="1601" y="801"/>
                  </a:cubicBezTo>
                  <a:cubicBezTo>
                    <a:pt x="2602" y="1268"/>
                    <a:pt x="4036" y="1868"/>
                    <a:pt x="5638" y="2402"/>
                  </a:cubicBezTo>
                  <a:cubicBezTo>
                    <a:pt x="7239" y="2935"/>
                    <a:pt x="8740" y="3302"/>
                    <a:pt x="9807" y="3536"/>
                  </a:cubicBezTo>
                  <a:cubicBezTo>
                    <a:pt x="10374" y="3669"/>
                    <a:pt x="10808" y="3769"/>
                    <a:pt x="11108" y="3803"/>
                  </a:cubicBezTo>
                  <a:cubicBezTo>
                    <a:pt x="11275" y="3836"/>
                    <a:pt x="11442" y="3869"/>
                    <a:pt x="11575" y="3869"/>
                  </a:cubicBezTo>
                  <a:cubicBezTo>
                    <a:pt x="11442" y="3803"/>
                    <a:pt x="11308" y="3769"/>
                    <a:pt x="11141" y="3736"/>
                  </a:cubicBezTo>
                  <a:lnTo>
                    <a:pt x="9874" y="3402"/>
                  </a:lnTo>
                  <a:cubicBezTo>
                    <a:pt x="8806" y="3136"/>
                    <a:pt x="7305" y="2702"/>
                    <a:pt x="5704" y="2168"/>
                  </a:cubicBezTo>
                  <a:cubicBezTo>
                    <a:pt x="4103" y="1635"/>
                    <a:pt x="2702" y="1101"/>
                    <a:pt x="1668" y="667"/>
                  </a:cubicBezTo>
                  <a:lnTo>
                    <a:pt x="467" y="167"/>
                  </a:lnTo>
                  <a:cubicBezTo>
                    <a:pt x="300" y="100"/>
                    <a:pt x="167" y="33"/>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3149;p44">
              <a:extLst>
                <a:ext uri="{FF2B5EF4-FFF2-40B4-BE49-F238E27FC236}">
                  <a16:creationId xmlns:a16="http://schemas.microsoft.com/office/drawing/2014/main" id="{781856AD-0FC5-4318-B293-BE8A47AD05CE}"/>
                </a:ext>
              </a:extLst>
            </p:cNvPr>
            <p:cNvSpPr/>
            <p:nvPr/>
          </p:nvSpPr>
          <p:spPr>
            <a:xfrm>
              <a:off x="6156959" y="2369382"/>
              <a:ext cx="32627" cy="94099"/>
            </a:xfrm>
            <a:custGeom>
              <a:avLst/>
              <a:gdLst/>
              <a:ahLst/>
              <a:cxnLst/>
              <a:rect l="l" t="t" r="r" b="b"/>
              <a:pathLst>
                <a:path w="2036" h="5872" extrusionOk="0">
                  <a:moveTo>
                    <a:pt x="1835" y="1"/>
                  </a:moveTo>
                  <a:cubicBezTo>
                    <a:pt x="1802" y="1"/>
                    <a:pt x="1902" y="368"/>
                    <a:pt x="1868" y="935"/>
                  </a:cubicBezTo>
                  <a:cubicBezTo>
                    <a:pt x="1835" y="1669"/>
                    <a:pt x="1702" y="2403"/>
                    <a:pt x="1435" y="3103"/>
                  </a:cubicBezTo>
                  <a:cubicBezTo>
                    <a:pt x="1068" y="4071"/>
                    <a:pt x="568" y="5005"/>
                    <a:pt x="0" y="5872"/>
                  </a:cubicBezTo>
                  <a:cubicBezTo>
                    <a:pt x="234" y="5672"/>
                    <a:pt x="434" y="5438"/>
                    <a:pt x="601" y="5171"/>
                  </a:cubicBezTo>
                  <a:cubicBezTo>
                    <a:pt x="1035" y="4538"/>
                    <a:pt x="1401" y="3870"/>
                    <a:pt x="1635" y="3170"/>
                  </a:cubicBezTo>
                  <a:cubicBezTo>
                    <a:pt x="1902" y="2436"/>
                    <a:pt x="2035" y="1669"/>
                    <a:pt x="2035" y="935"/>
                  </a:cubicBezTo>
                  <a:cubicBezTo>
                    <a:pt x="2035" y="601"/>
                    <a:pt x="1969" y="301"/>
                    <a:pt x="183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3150;p44">
              <a:extLst>
                <a:ext uri="{FF2B5EF4-FFF2-40B4-BE49-F238E27FC236}">
                  <a16:creationId xmlns:a16="http://schemas.microsoft.com/office/drawing/2014/main" id="{4CC9A4F6-B72A-4F65-8F77-78E846F4E798}"/>
                </a:ext>
              </a:extLst>
            </p:cNvPr>
            <p:cNvSpPr/>
            <p:nvPr/>
          </p:nvSpPr>
          <p:spPr>
            <a:xfrm>
              <a:off x="6195451" y="2349608"/>
              <a:ext cx="49726" cy="113874"/>
            </a:xfrm>
            <a:custGeom>
              <a:avLst/>
              <a:gdLst/>
              <a:ahLst/>
              <a:cxnLst/>
              <a:rect l="l" t="t" r="r" b="b"/>
              <a:pathLst>
                <a:path w="3103" h="7106" extrusionOk="0">
                  <a:moveTo>
                    <a:pt x="2435" y="1"/>
                  </a:moveTo>
                  <a:cubicBezTo>
                    <a:pt x="2435" y="1"/>
                    <a:pt x="2435" y="101"/>
                    <a:pt x="2502" y="301"/>
                  </a:cubicBezTo>
                  <a:cubicBezTo>
                    <a:pt x="2569" y="501"/>
                    <a:pt x="2635" y="801"/>
                    <a:pt x="2702" y="1168"/>
                  </a:cubicBezTo>
                  <a:cubicBezTo>
                    <a:pt x="2735" y="1268"/>
                    <a:pt x="2769" y="1368"/>
                    <a:pt x="2769" y="1468"/>
                  </a:cubicBezTo>
                  <a:cubicBezTo>
                    <a:pt x="2802" y="1569"/>
                    <a:pt x="2802" y="1669"/>
                    <a:pt x="2836" y="1769"/>
                  </a:cubicBezTo>
                  <a:cubicBezTo>
                    <a:pt x="2836" y="1869"/>
                    <a:pt x="2869" y="2002"/>
                    <a:pt x="2869" y="2102"/>
                  </a:cubicBezTo>
                  <a:lnTo>
                    <a:pt x="2869" y="2469"/>
                  </a:lnTo>
                  <a:cubicBezTo>
                    <a:pt x="2902" y="3003"/>
                    <a:pt x="2802" y="3537"/>
                    <a:pt x="2635" y="4037"/>
                  </a:cubicBezTo>
                  <a:cubicBezTo>
                    <a:pt x="2268" y="4938"/>
                    <a:pt x="1668" y="5705"/>
                    <a:pt x="901" y="6305"/>
                  </a:cubicBezTo>
                  <a:cubicBezTo>
                    <a:pt x="601" y="6572"/>
                    <a:pt x="267" y="6839"/>
                    <a:pt x="0" y="7106"/>
                  </a:cubicBezTo>
                  <a:cubicBezTo>
                    <a:pt x="1234" y="6439"/>
                    <a:pt x="2235" y="5371"/>
                    <a:pt x="2836" y="4104"/>
                  </a:cubicBezTo>
                  <a:cubicBezTo>
                    <a:pt x="3036" y="3570"/>
                    <a:pt x="3102" y="3003"/>
                    <a:pt x="3069" y="2469"/>
                  </a:cubicBezTo>
                  <a:lnTo>
                    <a:pt x="3036" y="2102"/>
                  </a:lnTo>
                  <a:cubicBezTo>
                    <a:pt x="3036" y="1969"/>
                    <a:pt x="3002" y="1869"/>
                    <a:pt x="3002" y="1735"/>
                  </a:cubicBezTo>
                  <a:cubicBezTo>
                    <a:pt x="2969" y="1635"/>
                    <a:pt x="2936" y="1535"/>
                    <a:pt x="2936" y="1435"/>
                  </a:cubicBezTo>
                  <a:lnTo>
                    <a:pt x="2869" y="1135"/>
                  </a:lnTo>
                  <a:cubicBezTo>
                    <a:pt x="2769" y="835"/>
                    <a:pt x="2669" y="568"/>
                    <a:pt x="2569" y="268"/>
                  </a:cubicBezTo>
                  <a:cubicBezTo>
                    <a:pt x="2535" y="168"/>
                    <a:pt x="2469" y="67"/>
                    <a:pt x="243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3151;p44">
              <a:extLst>
                <a:ext uri="{FF2B5EF4-FFF2-40B4-BE49-F238E27FC236}">
                  <a16:creationId xmlns:a16="http://schemas.microsoft.com/office/drawing/2014/main" id="{DE01EF36-C843-470A-9F6D-CBA99C49E214}"/>
                </a:ext>
              </a:extLst>
            </p:cNvPr>
            <p:cNvSpPr/>
            <p:nvPr/>
          </p:nvSpPr>
          <p:spPr>
            <a:xfrm>
              <a:off x="5964514" y="2055661"/>
              <a:ext cx="335179" cy="201306"/>
            </a:xfrm>
            <a:custGeom>
              <a:avLst/>
              <a:gdLst/>
              <a:ahLst/>
              <a:cxnLst/>
              <a:rect l="l" t="t" r="r" b="b"/>
              <a:pathLst>
                <a:path w="20916" h="12562" extrusionOk="0">
                  <a:moveTo>
                    <a:pt x="3983" y="0"/>
                  </a:moveTo>
                  <a:cubicBezTo>
                    <a:pt x="2248" y="0"/>
                    <a:pt x="565" y="130"/>
                    <a:pt x="1" y="531"/>
                  </a:cubicBezTo>
                  <a:cubicBezTo>
                    <a:pt x="1302" y="4334"/>
                    <a:pt x="2136" y="8303"/>
                    <a:pt x="2469" y="12306"/>
                  </a:cubicBezTo>
                  <a:cubicBezTo>
                    <a:pt x="2469" y="12306"/>
                    <a:pt x="6792" y="12561"/>
                    <a:pt x="10004" y="12561"/>
                  </a:cubicBezTo>
                  <a:cubicBezTo>
                    <a:pt x="11289" y="12561"/>
                    <a:pt x="12395" y="12521"/>
                    <a:pt x="12977" y="12406"/>
                  </a:cubicBezTo>
                  <a:cubicBezTo>
                    <a:pt x="14997" y="12015"/>
                    <a:pt x="19818" y="10669"/>
                    <a:pt x="20662" y="10669"/>
                  </a:cubicBezTo>
                  <a:cubicBezTo>
                    <a:pt x="20682" y="10669"/>
                    <a:pt x="20700" y="10670"/>
                    <a:pt x="20716" y="10672"/>
                  </a:cubicBezTo>
                  <a:lnTo>
                    <a:pt x="20916" y="6235"/>
                  </a:lnTo>
                  <a:cubicBezTo>
                    <a:pt x="20816" y="4601"/>
                    <a:pt x="20482" y="2999"/>
                    <a:pt x="19915" y="1432"/>
                  </a:cubicBezTo>
                  <a:cubicBezTo>
                    <a:pt x="19915" y="1432"/>
                    <a:pt x="17747" y="1532"/>
                    <a:pt x="16146" y="1532"/>
                  </a:cubicBezTo>
                  <a:cubicBezTo>
                    <a:pt x="14578" y="1532"/>
                    <a:pt x="14278" y="1465"/>
                    <a:pt x="13711" y="1031"/>
                  </a:cubicBezTo>
                  <a:cubicBezTo>
                    <a:pt x="13329" y="698"/>
                    <a:pt x="12965" y="330"/>
                    <a:pt x="12581" y="330"/>
                  </a:cubicBezTo>
                  <a:cubicBezTo>
                    <a:pt x="12428" y="330"/>
                    <a:pt x="12271" y="388"/>
                    <a:pt x="12110" y="531"/>
                  </a:cubicBezTo>
                  <a:cubicBezTo>
                    <a:pt x="11691" y="923"/>
                    <a:pt x="11499" y="1335"/>
                    <a:pt x="11002" y="1335"/>
                  </a:cubicBezTo>
                  <a:cubicBezTo>
                    <a:pt x="10864" y="1335"/>
                    <a:pt x="10704" y="1304"/>
                    <a:pt x="10508" y="1231"/>
                  </a:cubicBezTo>
                  <a:cubicBezTo>
                    <a:pt x="9875" y="998"/>
                    <a:pt x="9241" y="698"/>
                    <a:pt x="8640" y="331"/>
                  </a:cubicBezTo>
                  <a:cubicBezTo>
                    <a:pt x="8381" y="201"/>
                    <a:pt x="6142" y="0"/>
                    <a:pt x="39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3152;p44">
              <a:extLst>
                <a:ext uri="{FF2B5EF4-FFF2-40B4-BE49-F238E27FC236}">
                  <a16:creationId xmlns:a16="http://schemas.microsoft.com/office/drawing/2014/main" id="{AD8188FF-5608-4464-A282-E57C385D28F6}"/>
                </a:ext>
              </a:extLst>
            </p:cNvPr>
            <p:cNvSpPr/>
            <p:nvPr/>
          </p:nvSpPr>
          <p:spPr>
            <a:xfrm>
              <a:off x="6018503" y="2097839"/>
              <a:ext cx="62033" cy="133008"/>
            </a:xfrm>
            <a:custGeom>
              <a:avLst/>
              <a:gdLst/>
              <a:ahLst/>
              <a:cxnLst/>
              <a:rect l="l" t="t" r="r" b="b"/>
              <a:pathLst>
                <a:path w="3871" h="8300" extrusionOk="0">
                  <a:moveTo>
                    <a:pt x="1435" y="1135"/>
                  </a:moveTo>
                  <a:cubicBezTo>
                    <a:pt x="1702" y="1135"/>
                    <a:pt x="1902" y="1335"/>
                    <a:pt x="2002" y="1902"/>
                  </a:cubicBezTo>
                  <a:lnTo>
                    <a:pt x="2536" y="6138"/>
                  </a:lnTo>
                  <a:cubicBezTo>
                    <a:pt x="2603" y="6705"/>
                    <a:pt x="2469" y="6939"/>
                    <a:pt x="2169" y="6972"/>
                  </a:cubicBezTo>
                  <a:cubicBezTo>
                    <a:pt x="2150" y="6974"/>
                    <a:pt x="2132" y="6976"/>
                    <a:pt x="2114" y="6976"/>
                  </a:cubicBezTo>
                  <a:cubicBezTo>
                    <a:pt x="1875" y="6976"/>
                    <a:pt x="1695" y="6766"/>
                    <a:pt x="1602" y="6238"/>
                  </a:cubicBezTo>
                  <a:lnTo>
                    <a:pt x="1068" y="1935"/>
                  </a:lnTo>
                  <a:cubicBezTo>
                    <a:pt x="968" y="1368"/>
                    <a:pt x="1135" y="1135"/>
                    <a:pt x="1435" y="1135"/>
                  </a:cubicBezTo>
                  <a:close/>
                  <a:moveTo>
                    <a:pt x="1269" y="0"/>
                  </a:moveTo>
                  <a:cubicBezTo>
                    <a:pt x="401" y="0"/>
                    <a:pt x="1" y="734"/>
                    <a:pt x="168" y="2035"/>
                  </a:cubicBezTo>
                  <a:lnTo>
                    <a:pt x="701" y="6272"/>
                  </a:lnTo>
                  <a:cubicBezTo>
                    <a:pt x="854" y="7463"/>
                    <a:pt x="1343" y="8123"/>
                    <a:pt x="2090" y="8123"/>
                  </a:cubicBezTo>
                  <a:cubicBezTo>
                    <a:pt x="2159" y="8123"/>
                    <a:pt x="2230" y="8118"/>
                    <a:pt x="2303" y="8106"/>
                  </a:cubicBezTo>
                  <a:cubicBezTo>
                    <a:pt x="2536" y="8073"/>
                    <a:pt x="2736" y="8006"/>
                    <a:pt x="2903" y="7873"/>
                  </a:cubicBezTo>
                  <a:cubicBezTo>
                    <a:pt x="3013" y="8120"/>
                    <a:pt x="3281" y="8299"/>
                    <a:pt x="3558" y="8299"/>
                  </a:cubicBezTo>
                  <a:cubicBezTo>
                    <a:pt x="3618" y="8299"/>
                    <a:pt x="3678" y="8291"/>
                    <a:pt x="3737" y="8273"/>
                  </a:cubicBezTo>
                  <a:lnTo>
                    <a:pt x="3870" y="8273"/>
                  </a:lnTo>
                  <a:lnTo>
                    <a:pt x="3737" y="7172"/>
                  </a:lnTo>
                  <a:lnTo>
                    <a:pt x="3637" y="7172"/>
                  </a:lnTo>
                  <a:cubicBezTo>
                    <a:pt x="3596" y="7183"/>
                    <a:pt x="3561" y="7190"/>
                    <a:pt x="3530" y="7190"/>
                  </a:cubicBezTo>
                  <a:cubicBezTo>
                    <a:pt x="3462" y="7190"/>
                    <a:pt x="3416" y="7154"/>
                    <a:pt x="3370" y="7039"/>
                  </a:cubicBezTo>
                  <a:cubicBezTo>
                    <a:pt x="3437" y="6705"/>
                    <a:pt x="3470" y="6305"/>
                    <a:pt x="3403" y="5938"/>
                  </a:cubicBezTo>
                  <a:lnTo>
                    <a:pt x="2903" y="1935"/>
                  </a:lnTo>
                  <a:cubicBezTo>
                    <a:pt x="2736" y="701"/>
                    <a:pt x="2169" y="0"/>
                    <a:pt x="1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3153;p44">
              <a:extLst>
                <a:ext uri="{FF2B5EF4-FFF2-40B4-BE49-F238E27FC236}">
                  <a16:creationId xmlns:a16="http://schemas.microsoft.com/office/drawing/2014/main" id="{2696308B-DE86-4DBC-845F-FBE6627C04FB}"/>
                </a:ext>
              </a:extLst>
            </p:cNvPr>
            <p:cNvSpPr/>
            <p:nvPr/>
          </p:nvSpPr>
          <p:spPr>
            <a:xfrm>
              <a:off x="6069831" y="2098913"/>
              <a:ext cx="56136" cy="121101"/>
            </a:xfrm>
            <a:custGeom>
              <a:avLst/>
              <a:gdLst/>
              <a:ahLst/>
              <a:cxnLst/>
              <a:rect l="l" t="t" r="r" b="b"/>
              <a:pathLst>
                <a:path w="3503" h="7557" extrusionOk="0">
                  <a:moveTo>
                    <a:pt x="0" y="0"/>
                  </a:moveTo>
                  <a:lnTo>
                    <a:pt x="734" y="5838"/>
                  </a:lnTo>
                  <a:cubicBezTo>
                    <a:pt x="886" y="6933"/>
                    <a:pt x="1344" y="7556"/>
                    <a:pt x="2081" y="7556"/>
                  </a:cubicBezTo>
                  <a:cubicBezTo>
                    <a:pt x="2152" y="7556"/>
                    <a:pt x="2226" y="7551"/>
                    <a:pt x="2302" y="7539"/>
                  </a:cubicBezTo>
                  <a:cubicBezTo>
                    <a:pt x="3136" y="7406"/>
                    <a:pt x="3503" y="6672"/>
                    <a:pt x="3369" y="5504"/>
                  </a:cubicBezTo>
                  <a:lnTo>
                    <a:pt x="2702" y="0"/>
                  </a:lnTo>
                  <a:lnTo>
                    <a:pt x="1835" y="0"/>
                  </a:lnTo>
                  <a:lnTo>
                    <a:pt x="2535" y="5671"/>
                  </a:lnTo>
                  <a:cubicBezTo>
                    <a:pt x="2602" y="6205"/>
                    <a:pt x="2469" y="6405"/>
                    <a:pt x="2168" y="6472"/>
                  </a:cubicBezTo>
                  <a:cubicBezTo>
                    <a:pt x="2147" y="6474"/>
                    <a:pt x="2126" y="6476"/>
                    <a:pt x="2105" y="6476"/>
                  </a:cubicBezTo>
                  <a:cubicBezTo>
                    <a:pt x="1870" y="6476"/>
                    <a:pt x="1696" y="6295"/>
                    <a:pt x="1635" y="5804"/>
                  </a:cubicBezTo>
                  <a:lnTo>
                    <a:pt x="9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3154;p44">
              <a:extLst>
                <a:ext uri="{FF2B5EF4-FFF2-40B4-BE49-F238E27FC236}">
                  <a16:creationId xmlns:a16="http://schemas.microsoft.com/office/drawing/2014/main" id="{67012CFA-F5DE-4797-97E4-21BA2BF26C97}"/>
                </a:ext>
              </a:extLst>
            </p:cNvPr>
            <p:cNvSpPr/>
            <p:nvPr/>
          </p:nvSpPr>
          <p:spPr>
            <a:xfrm>
              <a:off x="6122745" y="2098913"/>
              <a:ext cx="52402" cy="114402"/>
            </a:xfrm>
            <a:custGeom>
              <a:avLst/>
              <a:gdLst/>
              <a:ahLst/>
              <a:cxnLst/>
              <a:rect l="l" t="t" r="r" b="b"/>
              <a:pathLst>
                <a:path w="3270" h="7139" extrusionOk="0">
                  <a:moveTo>
                    <a:pt x="1" y="0"/>
                  </a:moveTo>
                  <a:lnTo>
                    <a:pt x="868" y="7139"/>
                  </a:lnTo>
                  <a:lnTo>
                    <a:pt x="3270" y="6738"/>
                  </a:lnTo>
                  <a:lnTo>
                    <a:pt x="3170" y="5771"/>
                  </a:lnTo>
                  <a:lnTo>
                    <a:pt x="1635" y="6005"/>
                  </a:lnTo>
                  <a:lnTo>
                    <a:pt x="1402" y="3936"/>
                  </a:lnTo>
                  <a:lnTo>
                    <a:pt x="2602" y="3836"/>
                  </a:lnTo>
                  <a:lnTo>
                    <a:pt x="2502" y="2869"/>
                  </a:lnTo>
                  <a:lnTo>
                    <a:pt x="1268" y="2969"/>
                  </a:lnTo>
                  <a:lnTo>
                    <a:pt x="1035" y="1001"/>
                  </a:lnTo>
                  <a:lnTo>
                    <a:pt x="2569" y="968"/>
                  </a:lnTo>
                  <a:lnTo>
                    <a:pt x="2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3155;p44">
              <a:extLst>
                <a:ext uri="{FF2B5EF4-FFF2-40B4-BE49-F238E27FC236}">
                  <a16:creationId xmlns:a16="http://schemas.microsoft.com/office/drawing/2014/main" id="{726532B8-216D-47BA-A26D-A11447FF2A3C}"/>
                </a:ext>
              </a:extLst>
            </p:cNvPr>
            <p:cNvSpPr/>
            <p:nvPr/>
          </p:nvSpPr>
          <p:spPr>
            <a:xfrm>
              <a:off x="6170852" y="2098368"/>
              <a:ext cx="51344" cy="106935"/>
            </a:xfrm>
            <a:custGeom>
              <a:avLst/>
              <a:gdLst/>
              <a:ahLst/>
              <a:cxnLst/>
              <a:rect l="l" t="t" r="r" b="b"/>
              <a:pathLst>
                <a:path w="3204" h="6673" extrusionOk="0">
                  <a:moveTo>
                    <a:pt x="1" y="1"/>
                  </a:moveTo>
                  <a:lnTo>
                    <a:pt x="835" y="6672"/>
                  </a:lnTo>
                  <a:lnTo>
                    <a:pt x="3203" y="6305"/>
                  </a:lnTo>
                  <a:lnTo>
                    <a:pt x="3103" y="5405"/>
                  </a:lnTo>
                  <a:lnTo>
                    <a:pt x="1602" y="5605"/>
                  </a:lnTo>
                  <a:lnTo>
                    <a:pt x="1368" y="3703"/>
                  </a:lnTo>
                  <a:lnTo>
                    <a:pt x="2569" y="3603"/>
                  </a:lnTo>
                  <a:lnTo>
                    <a:pt x="2469" y="2703"/>
                  </a:lnTo>
                  <a:lnTo>
                    <a:pt x="1235" y="2769"/>
                  </a:lnTo>
                  <a:lnTo>
                    <a:pt x="1035" y="935"/>
                  </a:lnTo>
                  <a:lnTo>
                    <a:pt x="2569" y="901"/>
                  </a:lnTo>
                  <a:lnTo>
                    <a:pt x="24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3156;p44">
              <a:extLst>
                <a:ext uri="{FF2B5EF4-FFF2-40B4-BE49-F238E27FC236}">
                  <a16:creationId xmlns:a16="http://schemas.microsoft.com/office/drawing/2014/main" id="{17AA48D9-21C1-4A41-9183-0F79B17B63F4}"/>
                </a:ext>
              </a:extLst>
            </p:cNvPr>
            <p:cNvSpPr/>
            <p:nvPr/>
          </p:nvSpPr>
          <p:spPr>
            <a:xfrm>
              <a:off x="6219504" y="2098913"/>
              <a:ext cx="56136" cy="99435"/>
            </a:xfrm>
            <a:custGeom>
              <a:avLst/>
              <a:gdLst/>
              <a:ahLst/>
              <a:cxnLst/>
              <a:rect l="l" t="t" r="r" b="b"/>
              <a:pathLst>
                <a:path w="3503" h="6205" extrusionOk="0">
                  <a:moveTo>
                    <a:pt x="0" y="0"/>
                  </a:moveTo>
                  <a:lnTo>
                    <a:pt x="701" y="6205"/>
                  </a:lnTo>
                  <a:lnTo>
                    <a:pt x="1501" y="6071"/>
                  </a:lnTo>
                  <a:lnTo>
                    <a:pt x="1001" y="1668"/>
                  </a:lnTo>
                  <a:lnTo>
                    <a:pt x="2602" y="5904"/>
                  </a:lnTo>
                  <a:lnTo>
                    <a:pt x="3503" y="5738"/>
                  </a:lnTo>
                  <a:lnTo>
                    <a:pt x="2869" y="0"/>
                  </a:lnTo>
                  <a:lnTo>
                    <a:pt x="2068" y="0"/>
                  </a:lnTo>
                  <a:lnTo>
                    <a:pt x="2435" y="3536"/>
                  </a:lnTo>
                  <a:lnTo>
                    <a:pt x="1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3157;p44">
              <a:extLst>
                <a:ext uri="{FF2B5EF4-FFF2-40B4-BE49-F238E27FC236}">
                  <a16:creationId xmlns:a16="http://schemas.microsoft.com/office/drawing/2014/main" id="{CC8F3EDF-C348-40C0-BDA7-94D194B1B0C6}"/>
                </a:ext>
              </a:extLst>
            </p:cNvPr>
            <p:cNvSpPr/>
            <p:nvPr/>
          </p:nvSpPr>
          <p:spPr>
            <a:xfrm>
              <a:off x="6159090" y="2049732"/>
              <a:ext cx="35832" cy="165731"/>
            </a:xfrm>
            <a:custGeom>
              <a:avLst/>
              <a:gdLst/>
              <a:ahLst/>
              <a:cxnLst/>
              <a:rect l="l" t="t" r="r" b="b"/>
              <a:pathLst>
                <a:path w="2236" h="10342" extrusionOk="0">
                  <a:moveTo>
                    <a:pt x="2202" y="0"/>
                  </a:moveTo>
                  <a:cubicBezTo>
                    <a:pt x="2169" y="0"/>
                    <a:pt x="2136" y="567"/>
                    <a:pt x="2036" y="1535"/>
                  </a:cubicBezTo>
                  <a:cubicBezTo>
                    <a:pt x="1936" y="2502"/>
                    <a:pt x="1769" y="3803"/>
                    <a:pt x="1469" y="5237"/>
                  </a:cubicBezTo>
                  <a:cubicBezTo>
                    <a:pt x="1202" y="6472"/>
                    <a:pt x="868" y="7672"/>
                    <a:pt x="501" y="8873"/>
                  </a:cubicBezTo>
                  <a:cubicBezTo>
                    <a:pt x="201" y="9774"/>
                    <a:pt x="1" y="10341"/>
                    <a:pt x="34" y="10341"/>
                  </a:cubicBezTo>
                  <a:cubicBezTo>
                    <a:pt x="134" y="10241"/>
                    <a:pt x="201" y="10108"/>
                    <a:pt x="234" y="10008"/>
                  </a:cubicBezTo>
                  <a:cubicBezTo>
                    <a:pt x="334" y="9774"/>
                    <a:pt x="501" y="9374"/>
                    <a:pt x="635" y="8940"/>
                  </a:cubicBezTo>
                  <a:cubicBezTo>
                    <a:pt x="1068" y="7739"/>
                    <a:pt x="1402" y="6538"/>
                    <a:pt x="1669" y="5304"/>
                  </a:cubicBezTo>
                  <a:cubicBezTo>
                    <a:pt x="1936" y="4070"/>
                    <a:pt x="2102" y="2802"/>
                    <a:pt x="2202" y="1535"/>
                  </a:cubicBezTo>
                  <a:cubicBezTo>
                    <a:pt x="2236" y="1068"/>
                    <a:pt x="2236" y="667"/>
                    <a:pt x="2236" y="401"/>
                  </a:cubicBezTo>
                  <a:cubicBezTo>
                    <a:pt x="2236" y="267"/>
                    <a:pt x="2236" y="134"/>
                    <a:pt x="2202"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3158;p44">
              <a:extLst>
                <a:ext uri="{FF2B5EF4-FFF2-40B4-BE49-F238E27FC236}">
                  <a16:creationId xmlns:a16="http://schemas.microsoft.com/office/drawing/2014/main" id="{C20657A7-0B0C-424C-8AD1-A1F79299338D}"/>
                </a:ext>
              </a:extLst>
            </p:cNvPr>
            <p:cNvSpPr/>
            <p:nvPr/>
          </p:nvSpPr>
          <p:spPr>
            <a:xfrm>
              <a:off x="6253718" y="1987715"/>
              <a:ext cx="47578" cy="340531"/>
            </a:xfrm>
            <a:custGeom>
              <a:avLst/>
              <a:gdLst/>
              <a:ahLst/>
              <a:cxnLst/>
              <a:rect l="l" t="t" r="r" b="b"/>
              <a:pathLst>
                <a:path w="2969" h="21250" extrusionOk="0">
                  <a:moveTo>
                    <a:pt x="0" y="1"/>
                  </a:moveTo>
                  <a:cubicBezTo>
                    <a:pt x="0" y="68"/>
                    <a:pt x="0" y="168"/>
                    <a:pt x="33" y="234"/>
                  </a:cubicBezTo>
                  <a:cubicBezTo>
                    <a:pt x="67" y="401"/>
                    <a:pt x="100" y="601"/>
                    <a:pt x="167" y="835"/>
                  </a:cubicBezTo>
                  <a:cubicBezTo>
                    <a:pt x="334" y="1369"/>
                    <a:pt x="567" y="2136"/>
                    <a:pt x="867" y="3070"/>
                  </a:cubicBezTo>
                  <a:cubicBezTo>
                    <a:pt x="1168" y="4004"/>
                    <a:pt x="1601" y="5071"/>
                    <a:pt x="2002" y="6305"/>
                  </a:cubicBezTo>
                  <a:cubicBezTo>
                    <a:pt x="2435" y="7640"/>
                    <a:pt x="2669" y="9041"/>
                    <a:pt x="2702" y="10442"/>
                  </a:cubicBezTo>
                  <a:cubicBezTo>
                    <a:pt x="2735" y="11843"/>
                    <a:pt x="2702" y="13244"/>
                    <a:pt x="2602" y="14645"/>
                  </a:cubicBezTo>
                  <a:cubicBezTo>
                    <a:pt x="2535" y="15312"/>
                    <a:pt x="2469" y="15912"/>
                    <a:pt x="2435" y="16479"/>
                  </a:cubicBezTo>
                  <a:lnTo>
                    <a:pt x="2268" y="18081"/>
                  </a:lnTo>
                  <a:cubicBezTo>
                    <a:pt x="2168" y="19048"/>
                    <a:pt x="2035" y="19848"/>
                    <a:pt x="2002" y="20382"/>
                  </a:cubicBezTo>
                  <a:cubicBezTo>
                    <a:pt x="1968" y="20649"/>
                    <a:pt x="1935" y="20849"/>
                    <a:pt x="1935" y="21016"/>
                  </a:cubicBezTo>
                  <a:cubicBezTo>
                    <a:pt x="1901" y="21083"/>
                    <a:pt x="1901" y="21183"/>
                    <a:pt x="1935" y="21249"/>
                  </a:cubicBezTo>
                  <a:cubicBezTo>
                    <a:pt x="1935" y="21183"/>
                    <a:pt x="1968" y="21083"/>
                    <a:pt x="1968" y="21016"/>
                  </a:cubicBezTo>
                  <a:cubicBezTo>
                    <a:pt x="2002" y="20849"/>
                    <a:pt x="2035" y="20649"/>
                    <a:pt x="2068" y="20416"/>
                  </a:cubicBezTo>
                  <a:cubicBezTo>
                    <a:pt x="2168" y="19848"/>
                    <a:pt x="2302" y="19081"/>
                    <a:pt x="2402" y="18114"/>
                  </a:cubicBezTo>
                  <a:cubicBezTo>
                    <a:pt x="2469" y="17614"/>
                    <a:pt x="2569" y="17080"/>
                    <a:pt x="2635" y="16513"/>
                  </a:cubicBezTo>
                  <a:cubicBezTo>
                    <a:pt x="2669" y="15912"/>
                    <a:pt x="2735" y="15312"/>
                    <a:pt x="2802" y="14678"/>
                  </a:cubicBezTo>
                  <a:cubicBezTo>
                    <a:pt x="2936" y="13244"/>
                    <a:pt x="2969" y="11843"/>
                    <a:pt x="2936" y="10442"/>
                  </a:cubicBezTo>
                  <a:cubicBezTo>
                    <a:pt x="2869" y="9007"/>
                    <a:pt x="2635" y="7606"/>
                    <a:pt x="2202" y="6272"/>
                  </a:cubicBezTo>
                  <a:cubicBezTo>
                    <a:pt x="1801" y="5004"/>
                    <a:pt x="1368" y="3937"/>
                    <a:pt x="1034" y="3003"/>
                  </a:cubicBezTo>
                  <a:cubicBezTo>
                    <a:pt x="701" y="2102"/>
                    <a:pt x="434" y="1335"/>
                    <a:pt x="267" y="801"/>
                  </a:cubicBezTo>
                  <a:cubicBezTo>
                    <a:pt x="200" y="568"/>
                    <a:pt x="134" y="368"/>
                    <a:pt x="67" y="201"/>
                  </a:cubicBezTo>
                  <a:cubicBezTo>
                    <a:pt x="67" y="134"/>
                    <a:pt x="33" y="68"/>
                    <a:pt x="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3159;p44">
              <a:extLst>
                <a:ext uri="{FF2B5EF4-FFF2-40B4-BE49-F238E27FC236}">
                  <a16:creationId xmlns:a16="http://schemas.microsoft.com/office/drawing/2014/main" id="{C4E5D23F-B546-4A84-9D82-50EAED67B4A2}"/>
                </a:ext>
              </a:extLst>
            </p:cNvPr>
            <p:cNvSpPr/>
            <p:nvPr/>
          </p:nvSpPr>
          <p:spPr>
            <a:xfrm>
              <a:off x="5698323" y="2115482"/>
              <a:ext cx="333032" cy="639862"/>
            </a:xfrm>
            <a:custGeom>
              <a:avLst/>
              <a:gdLst/>
              <a:ahLst/>
              <a:cxnLst/>
              <a:rect l="l" t="t" r="r" b="b"/>
              <a:pathLst>
                <a:path w="20782" h="39929" extrusionOk="0">
                  <a:moveTo>
                    <a:pt x="1468" y="0"/>
                  </a:moveTo>
                  <a:lnTo>
                    <a:pt x="1468" y="0"/>
                  </a:lnTo>
                  <a:cubicBezTo>
                    <a:pt x="1434" y="67"/>
                    <a:pt x="1401" y="100"/>
                    <a:pt x="1401" y="167"/>
                  </a:cubicBezTo>
                  <a:cubicBezTo>
                    <a:pt x="1434" y="68"/>
                    <a:pt x="1467" y="1"/>
                    <a:pt x="1468" y="0"/>
                  </a:cubicBezTo>
                  <a:close/>
                  <a:moveTo>
                    <a:pt x="1401" y="167"/>
                  </a:moveTo>
                  <a:lnTo>
                    <a:pt x="1401" y="167"/>
                  </a:lnTo>
                  <a:cubicBezTo>
                    <a:pt x="1301" y="300"/>
                    <a:pt x="1234" y="467"/>
                    <a:pt x="1201" y="634"/>
                  </a:cubicBezTo>
                  <a:cubicBezTo>
                    <a:pt x="1234" y="467"/>
                    <a:pt x="1301" y="334"/>
                    <a:pt x="1401" y="167"/>
                  </a:cubicBezTo>
                  <a:close/>
                  <a:moveTo>
                    <a:pt x="13443" y="12009"/>
                  </a:moveTo>
                  <a:lnTo>
                    <a:pt x="13443" y="12009"/>
                  </a:lnTo>
                  <a:cubicBezTo>
                    <a:pt x="13443" y="12019"/>
                    <a:pt x="13444" y="12029"/>
                    <a:pt x="13445" y="12039"/>
                  </a:cubicBezTo>
                  <a:lnTo>
                    <a:pt x="13445" y="12039"/>
                  </a:lnTo>
                  <a:cubicBezTo>
                    <a:pt x="13443" y="12020"/>
                    <a:pt x="13443" y="12009"/>
                    <a:pt x="13443" y="12009"/>
                  </a:cubicBezTo>
                  <a:close/>
                  <a:moveTo>
                    <a:pt x="1201" y="634"/>
                  </a:moveTo>
                  <a:cubicBezTo>
                    <a:pt x="1001" y="1268"/>
                    <a:pt x="934" y="1902"/>
                    <a:pt x="967" y="2569"/>
                  </a:cubicBezTo>
                  <a:cubicBezTo>
                    <a:pt x="1067" y="3603"/>
                    <a:pt x="1268" y="4604"/>
                    <a:pt x="1568" y="5604"/>
                  </a:cubicBezTo>
                  <a:cubicBezTo>
                    <a:pt x="1668" y="5871"/>
                    <a:pt x="1701" y="6205"/>
                    <a:pt x="1668" y="6505"/>
                  </a:cubicBezTo>
                  <a:cubicBezTo>
                    <a:pt x="1668" y="6538"/>
                    <a:pt x="1668" y="6572"/>
                    <a:pt x="1635" y="6572"/>
                  </a:cubicBezTo>
                  <a:lnTo>
                    <a:pt x="1568" y="6705"/>
                  </a:lnTo>
                  <a:cubicBezTo>
                    <a:pt x="1501" y="6772"/>
                    <a:pt x="1468" y="6839"/>
                    <a:pt x="1434" y="6905"/>
                  </a:cubicBezTo>
                  <a:cubicBezTo>
                    <a:pt x="1368" y="7072"/>
                    <a:pt x="1334" y="7272"/>
                    <a:pt x="1334" y="7439"/>
                  </a:cubicBezTo>
                  <a:cubicBezTo>
                    <a:pt x="1334" y="7806"/>
                    <a:pt x="1334" y="8139"/>
                    <a:pt x="1334" y="8506"/>
                  </a:cubicBezTo>
                  <a:cubicBezTo>
                    <a:pt x="1401" y="8873"/>
                    <a:pt x="1434" y="9240"/>
                    <a:pt x="1401" y="9607"/>
                  </a:cubicBezTo>
                  <a:cubicBezTo>
                    <a:pt x="1001" y="11509"/>
                    <a:pt x="534" y="13677"/>
                    <a:pt x="33" y="16045"/>
                  </a:cubicBezTo>
                  <a:cubicBezTo>
                    <a:pt x="0" y="16879"/>
                    <a:pt x="0" y="17713"/>
                    <a:pt x="33" y="18547"/>
                  </a:cubicBezTo>
                  <a:cubicBezTo>
                    <a:pt x="67" y="19414"/>
                    <a:pt x="167" y="20315"/>
                    <a:pt x="367" y="21182"/>
                  </a:cubicBezTo>
                  <a:cubicBezTo>
                    <a:pt x="600" y="22083"/>
                    <a:pt x="934" y="22950"/>
                    <a:pt x="1368" y="23751"/>
                  </a:cubicBezTo>
                  <a:cubicBezTo>
                    <a:pt x="1801" y="24618"/>
                    <a:pt x="2202" y="25485"/>
                    <a:pt x="2635" y="26352"/>
                  </a:cubicBezTo>
                  <a:lnTo>
                    <a:pt x="5304" y="31790"/>
                  </a:lnTo>
                  <a:cubicBezTo>
                    <a:pt x="5771" y="32724"/>
                    <a:pt x="6238" y="33658"/>
                    <a:pt x="6671" y="34625"/>
                  </a:cubicBezTo>
                  <a:cubicBezTo>
                    <a:pt x="6905" y="35092"/>
                    <a:pt x="7138" y="35592"/>
                    <a:pt x="7339" y="36093"/>
                  </a:cubicBezTo>
                  <a:cubicBezTo>
                    <a:pt x="7472" y="36626"/>
                    <a:pt x="7772" y="37093"/>
                    <a:pt x="8139" y="37527"/>
                  </a:cubicBezTo>
                  <a:cubicBezTo>
                    <a:pt x="8573" y="38094"/>
                    <a:pt x="9107" y="38595"/>
                    <a:pt x="9707" y="39028"/>
                  </a:cubicBezTo>
                  <a:cubicBezTo>
                    <a:pt x="10274" y="39462"/>
                    <a:pt x="10941" y="39762"/>
                    <a:pt x="11608" y="39929"/>
                  </a:cubicBezTo>
                  <a:lnTo>
                    <a:pt x="11675" y="39929"/>
                  </a:lnTo>
                  <a:lnTo>
                    <a:pt x="18680" y="38128"/>
                  </a:lnTo>
                  <a:cubicBezTo>
                    <a:pt x="18947" y="38027"/>
                    <a:pt x="19214" y="37994"/>
                    <a:pt x="19514" y="37894"/>
                  </a:cubicBezTo>
                  <a:cubicBezTo>
                    <a:pt x="19814" y="37761"/>
                    <a:pt x="20048" y="37594"/>
                    <a:pt x="20248" y="37360"/>
                  </a:cubicBezTo>
                  <a:cubicBezTo>
                    <a:pt x="20648" y="36893"/>
                    <a:pt x="20782" y="36260"/>
                    <a:pt x="20615" y="35659"/>
                  </a:cubicBezTo>
                  <a:cubicBezTo>
                    <a:pt x="20248" y="34625"/>
                    <a:pt x="19914" y="33558"/>
                    <a:pt x="19581" y="32557"/>
                  </a:cubicBezTo>
                  <a:cubicBezTo>
                    <a:pt x="18947" y="30522"/>
                    <a:pt x="18346" y="28621"/>
                    <a:pt x="17813" y="26819"/>
                  </a:cubicBezTo>
                  <a:cubicBezTo>
                    <a:pt x="17546" y="25952"/>
                    <a:pt x="17312" y="25085"/>
                    <a:pt x="17146" y="24184"/>
                  </a:cubicBezTo>
                  <a:cubicBezTo>
                    <a:pt x="17046" y="23350"/>
                    <a:pt x="16845" y="22550"/>
                    <a:pt x="16645" y="21716"/>
                  </a:cubicBezTo>
                  <a:cubicBezTo>
                    <a:pt x="16212" y="20181"/>
                    <a:pt x="15811" y="18814"/>
                    <a:pt x="15444" y="17613"/>
                  </a:cubicBezTo>
                  <a:cubicBezTo>
                    <a:pt x="15278" y="17012"/>
                    <a:pt x="15111" y="16445"/>
                    <a:pt x="14944" y="15945"/>
                  </a:cubicBezTo>
                  <a:cubicBezTo>
                    <a:pt x="14744" y="15445"/>
                    <a:pt x="14577" y="14978"/>
                    <a:pt x="14410" y="14577"/>
                  </a:cubicBezTo>
                  <a:cubicBezTo>
                    <a:pt x="14110" y="13743"/>
                    <a:pt x="13877" y="13110"/>
                    <a:pt x="13710" y="12676"/>
                  </a:cubicBezTo>
                  <a:cubicBezTo>
                    <a:pt x="13610" y="12476"/>
                    <a:pt x="13543" y="12309"/>
                    <a:pt x="13510" y="12176"/>
                  </a:cubicBezTo>
                  <a:cubicBezTo>
                    <a:pt x="13481" y="12147"/>
                    <a:pt x="13453" y="12095"/>
                    <a:pt x="13445" y="12039"/>
                  </a:cubicBezTo>
                  <a:lnTo>
                    <a:pt x="13445" y="12039"/>
                  </a:lnTo>
                  <a:cubicBezTo>
                    <a:pt x="13448" y="12068"/>
                    <a:pt x="13456" y="12116"/>
                    <a:pt x="13476" y="12176"/>
                  </a:cubicBezTo>
                  <a:lnTo>
                    <a:pt x="13643" y="12676"/>
                  </a:lnTo>
                  <a:cubicBezTo>
                    <a:pt x="13810" y="13143"/>
                    <a:pt x="14043" y="13743"/>
                    <a:pt x="14344" y="14577"/>
                  </a:cubicBezTo>
                  <a:lnTo>
                    <a:pt x="14844" y="15978"/>
                  </a:lnTo>
                  <a:cubicBezTo>
                    <a:pt x="15011" y="16479"/>
                    <a:pt x="15178" y="17046"/>
                    <a:pt x="15344" y="17646"/>
                  </a:cubicBezTo>
                  <a:cubicBezTo>
                    <a:pt x="15711" y="18847"/>
                    <a:pt x="16112" y="20215"/>
                    <a:pt x="16478" y="21749"/>
                  </a:cubicBezTo>
                  <a:cubicBezTo>
                    <a:pt x="16712" y="22583"/>
                    <a:pt x="16879" y="23384"/>
                    <a:pt x="17012" y="24184"/>
                  </a:cubicBezTo>
                  <a:cubicBezTo>
                    <a:pt x="17179" y="25085"/>
                    <a:pt x="17379" y="25986"/>
                    <a:pt x="17646" y="26853"/>
                  </a:cubicBezTo>
                  <a:cubicBezTo>
                    <a:pt x="18146" y="28654"/>
                    <a:pt x="18780" y="30589"/>
                    <a:pt x="19414" y="32624"/>
                  </a:cubicBezTo>
                  <a:lnTo>
                    <a:pt x="20415" y="35726"/>
                  </a:lnTo>
                  <a:cubicBezTo>
                    <a:pt x="20548" y="36260"/>
                    <a:pt x="20448" y="36827"/>
                    <a:pt x="20114" y="37227"/>
                  </a:cubicBezTo>
                  <a:cubicBezTo>
                    <a:pt x="19914" y="37427"/>
                    <a:pt x="19681" y="37594"/>
                    <a:pt x="19414" y="37694"/>
                  </a:cubicBezTo>
                  <a:cubicBezTo>
                    <a:pt x="19147" y="37794"/>
                    <a:pt x="18847" y="37827"/>
                    <a:pt x="18580" y="37927"/>
                  </a:cubicBezTo>
                  <a:lnTo>
                    <a:pt x="11578" y="39719"/>
                  </a:lnTo>
                  <a:lnTo>
                    <a:pt x="11578" y="39719"/>
                  </a:lnTo>
                  <a:cubicBezTo>
                    <a:pt x="10256" y="39316"/>
                    <a:pt x="9067" y="38486"/>
                    <a:pt x="8239" y="37394"/>
                  </a:cubicBezTo>
                  <a:cubicBezTo>
                    <a:pt x="7872" y="36993"/>
                    <a:pt x="7639" y="36526"/>
                    <a:pt x="7472" y="36026"/>
                  </a:cubicBezTo>
                  <a:cubicBezTo>
                    <a:pt x="7272" y="35492"/>
                    <a:pt x="7038" y="35025"/>
                    <a:pt x="6805" y="34525"/>
                  </a:cubicBezTo>
                  <a:cubicBezTo>
                    <a:pt x="6371" y="33558"/>
                    <a:pt x="5904" y="32624"/>
                    <a:pt x="5437" y="31690"/>
                  </a:cubicBezTo>
                  <a:lnTo>
                    <a:pt x="2735" y="26252"/>
                  </a:lnTo>
                  <a:cubicBezTo>
                    <a:pt x="2335" y="25385"/>
                    <a:pt x="1901" y="24518"/>
                    <a:pt x="1501" y="23684"/>
                  </a:cubicBezTo>
                  <a:cubicBezTo>
                    <a:pt x="1067" y="22850"/>
                    <a:pt x="734" y="22016"/>
                    <a:pt x="500" y="21115"/>
                  </a:cubicBezTo>
                  <a:cubicBezTo>
                    <a:pt x="300" y="20281"/>
                    <a:pt x="200" y="19414"/>
                    <a:pt x="167" y="18547"/>
                  </a:cubicBezTo>
                  <a:cubicBezTo>
                    <a:pt x="133" y="17713"/>
                    <a:pt x="133" y="16846"/>
                    <a:pt x="167" y="16045"/>
                  </a:cubicBezTo>
                  <a:cubicBezTo>
                    <a:pt x="667" y="13677"/>
                    <a:pt x="1101" y="11509"/>
                    <a:pt x="1501" y="9607"/>
                  </a:cubicBezTo>
                  <a:cubicBezTo>
                    <a:pt x="1501" y="9207"/>
                    <a:pt x="1501" y="8840"/>
                    <a:pt x="1434" y="8473"/>
                  </a:cubicBezTo>
                  <a:cubicBezTo>
                    <a:pt x="1401" y="8106"/>
                    <a:pt x="1401" y="7773"/>
                    <a:pt x="1434" y="7406"/>
                  </a:cubicBezTo>
                  <a:cubicBezTo>
                    <a:pt x="1434" y="7239"/>
                    <a:pt x="1468" y="7072"/>
                    <a:pt x="1501" y="6939"/>
                  </a:cubicBezTo>
                  <a:cubicBezTo>
                    <a:pt x="1534" y="6872"/>
                    <a:pt x="1568" y="6772"/>
                    <a:pt x="1635" y="6738"/>
                  </a:cubicBezTo>
                  <a:lnTo>
                    <a:pt x="1701" y="6638"/>
                  </a:lnTo>
                  <a:cubicBezTo>
                    <a:pt x="1701" y="6572"/>
                    <a:pt x="1735" y="6538"/>
                    <a:pt x="1735" y="6505"/>
                  </a:cubicBezTo>
                  <a:cubicBezTo>
                    <a:pt x="1768" y="6171"/>
                    <a:pt x="1735" y="5838"/>
                    <a:pt x="1635" y="5538"/>
                  </a:cubicBezTo>
                  <a:cubicBezTo>
                    <a:pt x="1501" y="4937"/>
                    <a:pt x="1334" y="4437"/>
                    <a:pt x="1234" y="3903"/>
                  </a:cubicBezTo>
                  <a:cubicBezTo>
                    <a:pt x="1101" y="3469"/>
                    <a:pt x="1067" y="3002"/>
                    <a:pt x="1034" y="2535"/>
                  </a:cubicBezTo>
                  <a:cubicBezTo>
                    <a:pt x="967" y="1868"/>
                    <a:pt x="1034" y="1234"/>
                    <a:pt x="1201" y="634"/>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3160;p44">
              <a:extLst>
                <a:ext uri="{FF2B5EF4-FFF2-40B4-BE49-F238E27FC236}">
                  <a16:creationId xmlns:a16="http://schemas.microsoft.com/office/drawing/2014/main" id="{57C547F1-0243-4159-B7D0-023A26EA71FC}"/>
                </a:ext>
              </a:extLst>
            </p:cNvPr>
            <p:cNvSpPr/>
            <p:nvPr/>
          </p:nvSpPr>
          <p:spPr>
            <a:xfrm>
              <a:off x="5932977" y="1857832"/>
              <a:ext cx="218645" cy="113521"/>
            </a:xfrm>
            <a:custGeom>
              <a:avLst/>
              <a:gdLst/>
              <a:ahLst/>
              <a:cxnLst/>
              <a:rect l="l" t="t" r="r" b="b"/>
              <a:pathLst>
                <a:path w="13644" h="7084" extrusionOk="0">
                  <a:moveTo>
                    <a:pt x="1" y="0"/>
                  </a:moveTo>
                  <a:cubicBezTo>
                    <a:pt x="1" y="67"/>
                    <a:pt x="34" y="134"/>
                    <a:pt x="68" y="167"/>
                  </a:cubicBezTo>
                  <a:cubicBezTo>
                    <a:pt x="101" y="300"/>
                    <a:pt x="168" y="467"/>
                    <a:pt x="268" y="667"/>
                  </a:cubicBezTo>
                  <a:cubicBezTo>
                    <a:pt x="568" y="1301"/>
                    <a:pt x="935" y="1868"/>
                    <a:pt x="1335" y="2402"/>
                  </a:cubicBezTo>
                  <a:cubicBezTo>
                    <a:pt x="1902" y="3236"/>
                    <a:pt x="2569" y="4003"/>
                    <a:pt x="3337" y="4670"/>
                  </a:cubicBezTo>
                  <a:cubicBezTo>
                    <a:pt x="4237" y="5504"/>
                    <a:pt x="5305" y="6171"/>
                    <a:pt x="6472" y="6638"/>
                  </a:cubicBezTo>
                  <a:cubicBezTo>
                    <a:pt x="7215" y="6935"/>
                    <a:pt x="7999" y="7084"/>
                    <a:pt x="8788" y="7084"/>
                  </a:cubicBezTo>
                  <a:cubicBezTo>
                    <a:pt x="9239" y="7084"/>
                    <a:pt x="9693" y="7035"/>
                    <a:pt x="10141" y="6938"/>
                  </a:cubicBezTo>
                  <a:cubicBezTo>
                    <a:pt x="11142" y="6738"/>
                    <a:pt x="12043" y="6205"/>
                    <a:pt x="12710" y="5437"/>
                  </a:cubicBezTo>
                  <a:cubicBezTo>
                    <a:pt x="13177" y="4904"/>
                    <a:pt x="13477" y="4270"/>
                    <a:pt x="13577" y="3603"/>
                  </a:cubicBezTo>
                  <a:cubicBezTo>
                    <a:pt x="13611" y="3403"/>
                    <a:pt x="13644" y="3236"/>
                    <a:pt x="13644" y="3036"/>
                  </a:cubicBezTo>
                  <a:cubicBezTo>
                    <a:pt x="13644" y="2969"/>
                    <a:pt x="13644" y="2902"/>
                    <a:pt x="13611" y="2835"/>
                  </a:cubicBezTo>
                  <a:cubicBezTo>
                    <a:pt x="13611" y="2835"/>
                    <a:pt x="13611" y="3102"/>
                    <a:pt x="13477" y="3569"/>
                  </a:cubicBezTo>
                  <a:cubicBezTo>
                    <a:pt x="13344" y="4203"/>
                    <a:pt x="13043" y="4804"/>
                    <a:pt x="12576" y="5304"/>
                  </a:cubicBezTo>
                  <a:cubicBezTo>
                    <a:pt x="11943" y="6038"/>
                    <a:pt x="11042" y="6538"/>
                    <a:pt x="10075" y="6738"/>
                  </a:cubicBezTo>
                  <a:cubicBezTo>
                    <a:pt x="9692" y="6815"/>
                    <a:pt x="9302" y="6852"/>
                    <a:pt x="8910" y="6852"/>
                  </a:cubicBezTo>
                  <a:cubicBezTo>
                    <a:pt x="8108" y="6852"/>
                    <a:pt x="7301" y="6696"/>
                    <a:pt x="6539" y="6405"/>
                  </a:cubicBezTo>
                  <a:cubicBezTo>
                    <a:pt x="5405" y="5938"/>
                    <a:pt x="4371" y="5304"/>
                    <a:pt x="3470" y="4503"/>
                  </a:cubicBezTo>
                  <a:cubicBezTo>
                    <a:pt x="2736" y="3836"/>
                    <a:pt x="2036" y="3102"/>
                    <a:pt x="1435" y="2302"/>
                  </a:cubicBezTo>
                  <a:cubicBezTo>
                    <a:pt x="1035" y="1768"/>
                    <a:pt x="668" y="1234"/>
                    <a:pt x="368" y="634"/>
                  </a:cubicBezTo>
                  <a:cubicBezTo>
                    <a:pt x="134" y="234"/>
                    <a:pt x="1" y="0"/>
                    <a:pt x="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3161;p44">
              <a:extLst>
                <a:ext uri="{FF2B5EF4-FFF2-40B4-BE49-F238E27FC236}">
                  <a16:creationId xmlns:a16="http://schemas.microsoft.com/office/drawing/2014/main" id="{6A4205EF-8E3E-4FB0-9005-9B8DED003E10}"/>
                </a:ext>
              </a:extLst>
            </p:cNvPr>
            <p:cNvSpPr/>
            <p:nvPr/>
          </p:nvSpPr>
          <p:spPr>
            <a:xfrm>
              <a:off x="5722377" y="2112277"/>
              <a:ext cx="252858" cy="174801"/>
            </a:xfrm>
            <a:custGeom>
              <a:avLst/>
              <a:gdLst/>
              <a:ahLst/>
              <a:cxnLst/>
              <a:rect l="l" t="t" r="r" b="b"/>
              <a:pathLst>
                <a:path w="15779" h="10908" extrusionOk="0">
                  <a:moveTo>
                    <a:pt x="0" y="0"/>
                  </a:moveTo>
                  <a:lnTo>
                    <a:pt x="0" y="0"/>
                  </a:lnTo>
                  <a:cubicBezTo>
                    <a:pt x="33" y="67"/>
                    <a:pt x="67" y="134"/>
                    <a:pt x="134" y="167"/>
                  </a:cubicBezTo>
                  <a:lnTo>
                    <a:pt x="534" y="567"/>
                  </a:lnTo>
                  <a:cubicBezTo>
                    <a:pt x="701" y="734"/>
                    <a:pt x="934" y="934"/>
                    <a:pt x="1201" y="1168"/>
                  </a:cubicBezTo>
                  <a:cubicBezTo>
                    <a:pt x="1468" y="1368"/>
                    <a:pt x="1768" y="1635"/>
                    <a:pt x="2102" y="1901"/>
                  </a:cubicBezTo>
                  <a:cubicBezTo>
                    <a:pt x="2802" y="2435"/>
                    <a:pt x="3636" y="3036"/>
                    <a:pt x="4603" y="3636"/>
                  </a:cubicBezTo>
                  <a:cubicBezTo>
                    <a:pt x="5571" y="4270"/>
                    <a:pt x="6705" y="4904"/>
                    <a:pt x="7839" y="5571"/>
                  </a:cubicBezTo>
                  <a:cubicBezTo>
                    <a:pt x="8973" y="6238"/>
                    <a:pt x="10074" y="6872"/>
                    <a:pt x="11041" y="7472"/>
                  </a:cubicBezTo>
                  <a:cubicBezTo>
                    <a:pt x="12009" y="8073"/>
                    <a:pt x="12876" y="8640"/>
                    <a:pt x="13576" y="9173"/>
                  </a:cubicBezTo>
                  <a:cubicBezTo>
                    <a:pt x="13943" y="9407"/>
                    <a:pt x="14244" y="9674"/>
                    <a:pt x="14510" y="9874"/>
                  </a:cubicBezTo>
                  <a:cubicBezTo>
                    <a:pt x="14777" y="10074"/>
                    <a:pt x="15044" y="10274"/>
                    <a:pt x="15211" y="10441"/>
                  </a:cubicBezTo>
                  <a:cubicBezTo>
                    <a:pt x="15378" y="10574"/>
                    <a:pt x="15511" y="10708"/>
                    <a:pt x="15611" y="10775"/>
                  </a:cubicBezTo>
                  <a:cubicBezTo>
                    <a:pt x="15678" y="10841"/>
                    <a:pt x="15711" y="10875"/>
                    <a:pt x="15778" y="10908"/>
                  </a:cubicBezTo>
                  <a:cubicBezTo>
                    <a:pt x="15778" y="10908"/>
                    <a:pt x="15745" y="10841"/>
                    <a:pt x="15678" y="10775"/>
                  </a:cubicBezTo>
                  <a:lnTo>
                    <a:pt x="15278" y="10374"/>
                  </a:lnTo>
                  <a:cubicBezTo>
                    <a:pt x="15044" y="10141"/>
                    <a:pt x="14811" y="9974"/>
                    <a:pt x="14544" y="9774"/>
                  </a:cubicBezTo>
                  <a:cubicBezTo>
                    <a:pt x="14277" y="9540"/>
                    <a:pt x="13977" y="9307"/>
                    <a:pt x="13643" y="9040"/>
                  </a:cubicBezTo>
                  <a:cubicBezTo>
                    <a:pt x="12976" y="8506"/>
                    <a:pt x="12109" y="7906"/>
                    <a:pt x="11141" y="7305"/>
                  </a:cubicBezTo>
                  <a:cubicBezTo>
                    <a:pt x="10174" y="6705"/>
                    <a:pt x="9073" y="6038"/>
                    <a:pt x="7906" y="5404"/>
                  </a:cubicBezTo>
                  <a:cubicBezTo>
                    <a:pt x="6772" y="4737"/>
                    <a:pt x="5671" y="4103"/>
                    <a:pt x="4703" y="3469"/>
                  </a:cubicBezTo>
                  <a:cubicBezTo>
                    <a:pt x="3736" y="2869"/>
                    <a:pt x="2869" y="2302"/>
                    <a:pt x="2168" y="1768"/>
                  </a:cubicBezTo>
                  <a:cubicBezTo>
                    <a:pt x="1801" y="1535"/>
                    <a:pt x="1501" y="1268"/>
                    <a:pt x="1234" y="1068"/>
                  </a:cubicBezTo>
                  <a:cubicBezTo>
                    <a:pt x="967" y="834"/>
                    <a:pt x="734" y="667"/>
                    <a:pt x="567" y="500"/>
                  </a:cubicBezTo>
                  <a:lnTo>
                    <a:pt x="134" y="134"/>
                  </a:lnTo>
                  <a:cubicBezTo>
                    <a:pt x="100" y="100"/>
                    <a:pt x="33" y="33"/>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3162;p44">
              <a:extLst>
                <a:ext uri="{FF2B5EF4-FFF2-40B4-BE49-F238E27FC236}">
                  <a16:creationId xmlns:a16="http://schemas.microsoft.com/office/drawing/2014/main" id="{CD4E82AF-120B-4657-A303-445FD4CE767F}"/>
                </a:ext>
              </a:extLst>
            </p:cNvPr>
            <p:cNvSpPr/>
            <p:nvPr/>
          </p:nvSpPr>
          <p:spPr>
            <a:xfrm>
              <a:off x="5921760" y="2328759"/>
              <a:ext cx="97304" cy="302039"/>
            </a:xfrm>
            <a:custGeom>
              <a:avLst/>
              <a:gdLst/>
              <a:ahLst/>
              <a:cxnLst/>
              <a:rect l="l" t="t" r="r" b="b"/>
              <a:pathLst>
                <a:path w="6072" h="18848" extrusionOk="0">
                  <a:moveTo>
                    <a:pt x="0" y="1"/>
                  </a:moveTo>
                  <a:lnTo>
                    <a:pt x="0" y="1"/>
                  </a:lnTo>
                  <a:cubicBezTo>
                    <a:pt x="434" y="1869"/>
                    <a:pt x="1268" y="3470"/>
                    <a:pt x="1735" y="5305"/>
                  </a:cubicBezTo>
                  <a:cubicBezTo>
                    <a:pt x="2869" y="9708"/>
                    <a:pt x="3770" y="14344"/>
                    <a:pt x="5237" y="18647"/>
                  </a:cubicBezTo>
                  <a:lnTo>
                    <a:pt x="5471" y="18848"/>
                  </a:lnTo>
                  <a:cubicBezTo>
                    <a:pt x="6071" y="16346"/>
                    <a:pt x="5871" y="13744"/>
                    <a:pt x="5204" y="11276"/>
                  </a:cubicBezTo>
                  <a:cubicBezTo>
                    <a:pt x="4570" y="8807"/>
                    <a:pt x="3503" y="6439"/>
                    <a:pt x="2469" y="4137"/>
                  </a:cubicBezTo>
                  <a:cubicBezTo>
                    <a:pt x="1802" y="2669"/>
                    <a:pt x="1101" y="1168"/>
                    <a:pt x="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3163;p44">
              <a:extLst>
                <a:ext uri="{FF2B5EF4-FFF2-40B4-BE49-F238E27FC236}">
                  <a16:creationId xmlns:a16="http://schemas.microsoft.com/office/drawing/2014/main" id="{0684F364-EFFA-4073-B92B-49C0BE3076D6}"/>
                </a:ext>
              </a:extLst>
            </p:cNvPr>
            <p:cNvSpPr/>
            <p:nvPr/>
          </p:nvSpPr>
          <p:spPr>
            <a:xfrm>
              <a:off x="5756574" y="2235606"/>
              <a:ext cx="157173" cy="76071"/>
            </a:xfrm>
            <a:custGeom>
              <a:avLst/>
              <a:gdLst/>
              <a:ahLst/>
              <a:cxnLst/>
              <a:rect l="l" t="t" r="r" b="b"/>
              <a:pathLst>
                <a:path w="9808" h="4747" extrusionOk="0">
                  <a:moveTo>
                    <a:pt x="1831" y="1"/>
                  </a:moveTo>
                  <a:cubicBezTo>
                    <a:pt x="1327" y="1"/>
                    <a:pt x="833" y="93"/>
                    <a:pt x="368" y="310"/>
                  </a:cubicBezTo>
                  <a:cubicBezTo>
                    <a:pt x="234" y="377"/>
                    <a:pt x="68" y="477"/>
                    <a:pt x="68" y="643"/>
                  </a:cubicBezTo>
                  <a:cubicBezTo>
                    <a:pt x="1" y="944"/>
                    <a:pt x="401" y="1077"/>
                    <a:pt x="668" y="1077"/>
                  </a:cubicBezTo>
                  <a:cubicBezTo>
                    <a:pt x="3999" y="1341"/>
                    <a:pt x="7135" y="2616"/>
                    <a:pt x="9720" y="4644"/>
                  </a:cubicBezTo>
                  <a:lnTo>
                    <a:pt x="9720" y="4644"/>
                  </a:lnTo>
                  <a:cubicBezTo>
                    <a:pt x="8435" y="3155"/>
                    <a:pt x="6866" y="1923"/>
                    <a:pt x="5138" y="1010"/>
                  </a:cubicBezTo>
                  <a:cubicBezTo>
                    <a:pt x="4125" y="458"/>
                    <a:pt x="2953" y="1"/>
                    <a:pt x="1831" y="1"/>
                  </a:cubicBezTo>
                  <a:close/>
                  <a:moveTo>
                    <a:pt x="9720" y="4644"/>
                  </a:moveTo>
                  <a:cubicBezTo>
                    <a:pt x="9749" y="4678"/>
                    <a:pt x="9779" y="4712"/>
                    <a:pt x="9808" y="4746"/>
                  </a:cubicBezTo>
                  <a:lnTo>
                    <a:pt x="9808" y="4713"/>
                  </a:lnTo>
                  <a:cubicBezTo>
                    <a:pt x="9779" y="4690"/>
                    <a:pt x="9749" y="4667"/>
                    <a:pt x="9720" y="4644"/>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3164;p44">
              <a:extLst>
                <a:ext uri="{FF2B5EF4-FFF2-40B4-BE49-F238E27FC236}">
                  <a16:creationId xmlns:a16="http://schemas.microsoft.com/office/drawing/2014/main" id="{09E41456-60BE-4F43-B336-E6675066CC37}"/>
                </a:ext>
              </a:extLst>
            </p:cNvPr>
            <p:cNvSpPr/>
            <p:nvPr/>
          </p:nvSpPr>
          <p:spPr>
            <a:xfrm>
              <a:off x="5751238" y="2470949"/>
              <a:ext cx="190842" cy="79837"/>
            </a:xfrm>
            <a:custGeom>
              <a:avLst/>
              <a:gdLst/>
              <a:ahLst/>
              <a:cxnLst/>
              <a:rect l="l" t="t" r="r" b="b"/>
              <a:pathLst>
                <a:path w="11909" h="4982" extrusionOk="0">
                  <a:moveTo>
                    <a:pt x="0" y="1"/>
                  </a:moveTo>
                  <a:lnTo>
                    <a:pt x="67" y="134"/>
                  </a:lnTo>
                  <a:cubicBezTo>
                    <a:pt x="3036" y="2903"/>
                    <a:pt x="6805" y="4604"/>
                    <a:pt x="10875" y="4971"/>
                  </a:cubicBezTo>
                  <a:cubicBezTo>
                    <a:pt x="10942" y="4977"/>
                    <a:pt x="11012" y="4981"/>
                    <a:pt x="11084" y="4981"/>
                  </a:cubicBezTo>
                  <a:cubicBezTo>
                    <a:pt x="11402" y="4981"/>
                    <a:pt x="11733" y="4904"/>
                    <a:pt x="11842" y="4604"/>
                  </a:cubicBezTo>
                  <a:cubicBezTo>
                    <a:pt x="11909" y="4337"/>
                    <a:pt x="11809" y="4037"/>
                    <a:pt x="11575" y="3904"/>
                  </a:cubicBezTo>
                  <a:cubicBezTo>
                    <a:pt x="11342" y="3737"/>
                    <a:pt x="11075" y="3670"/>
                    <a:pt x="10775" y="3637"/>
                  </a:cubicBezTo>
                  <a:cubicBezTo>
                    <a:pt x="7039" y="2970"/>
                    <a:pt x="3403" y="1769"/>
                    <a:pt x="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3165;p44">
              <a:extLst>
                <a:ext uri="{FF2B5EF4-FFF2-40B4-BE49-F238E27FC236}">
                  <a16:creationId xmlns:a16="http://schemas.microsoft.com/office/drawing/2014/main" id="{F33ED5DD-7924-45BF-9FD1-DC4F0FCD648A}"/>
                </a:ext>
              </a:extLst>
            </p:cNvPr>
            <p:cNvSpPr/>
            <p:nvPr/>
          </p:nvSpPr>
          <p:spPr>
            <a:xfrm>
              <a:off x="5649142" y="2158237"/>
              <a:ext cx="77513" cy="157173"/>
            </a:xfrm>
            <a:custGeom>
              <a:avLst/>
              <a:gdLst/>
              <a:ahLst/>
              <a:cxnLst/>
              <a:rect l="l" t="t" r="r" b="b"/>
              <a:pathLst>
                <a:path w="4837" h="9808" extrusionOk="0">
                  <a:moveTo>
                    <a:pt x="4036" y="1"/>
                  </a:moveTo>
                  <a:cubicBezTo>
                    <a:pt x="3836" y="668"/>
                    <a:pt x="3836" y="1402"/>
                    <a:pt x="4036" y="2069"/>
                  </a:cubicBezTo>
                  <a:cubicBezTo>
                    <a:pt x="4237" y="2703"/>
                    <a:pt x="4270" y="3537"/>
                    <a:pt x="3770" y="3937"/>
                  </a:cubicBezTo>
                  <a:cubicBezTo>
                    <a:pt x="3603" y="4037"/>
                    <a:pt x="3469" y="4137"/>
                    <a:pt x="3336" y="4271"/>
                  </a:cubicBezTo>
                  <a:cubicBezTo>
                    <a:pt x="3002" y="4738"/>
                    <a:pt x="3569" y="5405"/>
                    <a:pt x="3336" y="5938"/>
                  </a:cubicBezTo>
                  <a:cubicBezTo>
                    <a:pt x="3202" y="6139"/>
                    <a:pt x="3036" y="6305"/>
                    <a:pt x="2802" y="6405"/>
                  </a:cubicBezTo>
                  <a:cubicBezTo>
                    <a:pt x="1935" y="6906"/>
                    <a:pt x="968" y="7306"/>
                    <a:pt x="0" y="7573"/>
                  </a:cubicBezTo>
                  <a:lnTo>
                    <a:pt x="3836" y="9808"/>
                  </a:lnTo>
                  <a:lnTo>
                    <a:pt x="3903" y="9741"/>
                  </a:lnTo>
                  <a:cubicBezTo>
                    <a:pt x="4036" y="8874"/>
                    <a:pt x="4437" y="7773"/>
                    <a:pt x="4570" y="6939"/>
                  </a:cubicBezTo>
                  <a:cubicBezTo>
                    <a:pt x="4570" y="6606"/>
                    <a:pt x="4537" y="6305"/>
                    <a:pt x="4470" y="6005"/>
                  </a:cubicBezTo>
                  <a:cubicBezTo>
                    <a:pt x="4503" y="5605"/>
                    <a:pt x="4470" y="4638"/>
                    <a:pt x="4537" y="4337"/>
                  </a:cubicBezTo>
                  <a:cubicBezTo>
                    <a:pt x="4637" y="3870"/>
                    <a:pt x="4837" y="4104"/>
                    <a:pt x="4804" y="3503"/>
                  </a:cubicBezTo>
                  <a:cubicBezTo>
                    <a:pt x="4670" y="2803"/>
                    <a:pt x="4503" y="2169"/>
                    <a:pt x="4303" y="1502"/>
                  </a:cubicBezTo>
                  <a:cubicBezTo>
                    <a:pt x="4170" y="1002"/>
                    <a:pt x="4070" y="501"/>
                    <a:pt x="4036"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3166;p44">
              <a:extLst>
                <a:ext uri="{FF2B5EF4-FFF2-40B4-BE49-F238E27FC236}">
                  <a16:creationId xmlns:a16="http://schemas.microsoft.com/office/drawing/2014/main" id="{3D60F1DC-A8DA-4017-9A8B-C23894CD9731}"/>
                </a:ext>
              </a:extLst>
            </p:cNvPr>
            <p:cNvSpPr/>
            <p:nvPr/>
          </p:nvSpPr>
          <p:spPr>
            <a:xfrm>
              <a:off x="5979482" y="2327157"/>
              <a:ext cx="95701" cy="167045"/>
            </a:xfrm>
            <a:custGeom>
              <a:avLst/>
              <a:gdLst/>
              <a:ahLst/>
              <a:cxnLst/>
              <a:rect l="l" t="t" r="r" b="b"/>
              <a:pathLst>
                <a:path w="5972" h="10424" extrusionOk="0">
                  <a:moveTo>
                    <a:pt x="1" y="1"/>
                  </a:moveTo>
                  <a:lnTo>
                    <a:pt x="1" y="1"/>
                  </a:lnTo>
                  <a:cubicBezTo>
                    <a:pt x="1735" y="3603"/>
                    <a:pt x="3170" y="6539"/>
                    <a:pt x="5138" y="10008"/>
                  </a:cubicBezTo>
                  <a:cubicBezTo>
                    <a:pt x="5244" y="10194"/>
                    <a:pt x="5457" y="10423"/>
                    <a:pt x="5657" y="10423"/>
                  </a:cubicBezTo>
                  <a:cubicBezTo>
                    <a:pt x="5708" y="10423"/>
                    <a:pt x="5758" y="10408"/>
                    <a:pt x="5805" y="10375"/>
                  </a:cubicBezTo>
                  <a:cubicBezTo>
                    <a:pt x="5972" y="10275"/>
                    <a:pt x="5938" y="10008"/>
                    <a:pt x="5905" y="9808"/>
                  </a:cubicBezTo>
                  <a:cubicBezTo>
                    <a:pt x="4804" y="5872"/>
                    <a:pt x="2603" y="2836"/>
                    <a:pt x="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3167;p44">
              <a:extLst>
                <a:ext uri="{FF2B5EF4-FFF2-40B4-BE49-F238E27FC236}">
                  <a16:creationId xmlns:a16="http://schemas.microsoft.com/office/drawing/2014/main" id="{E15D47BA-09FD-458B-B65F-10F937DC907F}"/>
                </a:ext>
              </a:extLst>
            </p:cNvPr>
            <p:cNvSpPr/>
            <p:nvPr/>
          </p:nvSpPr>
          <p:spPr>
            <a:xfrm>
              <a:off x="6192246" y="2364575"/>
              <a:ext cx="79660" cy="102111"/>
            </a:xfrm>
            <a:custGeom>
              <a:avLst/>
              <a:gdLst/>
              <a:ahLst/>
              <a:cxnLst/>
              <a:rect l="l" t="t" r="r" b="b"/>
              <a:pathLst>
                <a:path w="4971" h="6372" extrusionOk="0">
                  <a:moveTo>
                    <a:pt x="3036" y="1"/>
                  </a:moveTo>
                  <a:lnTo>
                    <a:pt x="3036" y="1"/>
                  </a:lnTo>
                  <a:cubicBezTo>
                    <a:pt x="3202" y="1102"/>
                    <a:pt x="3336" y="2269"/>
                    <a:pt x="2969" y="3336"/>
                  </a:cubicBezTo>
                  <a:cubicBezTo>
                    <a:pt x="2435" y="4771"/>
                    <a:pt x="1301" y="5371"/>
                    <a:pt x="0" y="6172"/>
                  </a:cubicBezTo>
                  <a:lnTo>
                    <a:pt x="2335" y="6372"/>
                  </a:lnTo>
                  <a:cubicBezTo>
                    <a:pt x="3469" y="5805"/>
                    <a:pt x="4370" y="4904"/>
                    <a:pt x="4970" y="3803"/>
                  </a:cubicBezTo>
                  <a:lnTo>
                    <a:pt x="4970" y="3803"/>
                  </a:lnTo>
                  <a:cubicBezTo>
                    <a:pt x="4437" y="4204"/>
                    <a:pt x="3903" y="4504"/>
                    <a:pt x="3302" y="4737"/>
                  </a:cubicBezTo>
                  <a:cubicBezTo>
                    <a:pt x="4203" y="3270"/>
                    <a:pt x="4103" y="1368"/>
                    <a:pt x="3036"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3168;p44">
              <a:extLst>
                <a:ext uri="{FF2B5EF4-FFF2-40B4-BE49-F238E27FC236}">
                  <a16:creationId xmlns:a16="http://schemas.microsoft.com/office/drawing/2014/main" id="{5F5D06B3-7D9A-48E3-BBEA-641223275108}"/>
                </a:ext>
              </a:extLst>
            </p:cNvPr>
            <p:cNvSpPr/>
            <p:nvPr/>
          </p:nvSpPr>
          <p:spPr>
            <a:xfrm>
              <a:off x="6127553" y="2079122"/>
              <a:ext cx="77529" cy="244317"/>
            </a:xfrm>
            <a:custGeom>
              <a:avLst/>
              <a:gdLst/>
              <a:ahLst/>
              <a:cxnLst/>
              <a:rect l="l" t="t" r="r" b="b"/>
              <a:pathLst>
                <a:path w="4838" h="15246" extrusionOk="0">
                  <a:moveTo>
                    <a:pt x="4037" y="1"/>
                  </a:moveTo>
                  <a:cubicBezTo>
                    <a:pt x="3703" y="3137"/>
                    <a:pt x="3236" y="4938"/>
                    <a:pt x="2136" y="8207"/>
                  </a:cubicBezTo>
                  <a:cubicBezTo>
                    <a:pt x="1102" y="10442"/>
                    <a:pt x="368" y="12810"/>
                    <a:pt x="1" y="15245"/>
                  </a:cubicBezTo>
                  <a:cubicBezTo>
                    <a:pt x="1368" y="12910"/>
                    <a:pt x="2803" y="10542"/>
                    <a:pt x="3670" y="7973"/>
                  </a:cubicBezTo>
                  <a:cubicBezTo>
                    <a:pt x="4537" y="5405"/>
                    <a:pt x="4838" y="2569"/>
                    <a:pt x="403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3169;p44">
              <a:extLst>
                <a:ext uri="{FF2B5EF4-FFF2-40B4-BE49-F238E27FC236}">
                  <a16:creationId xmlns:a16="http://schemas.microsoft.com/office/drawing/2014/main" id="{7CBFE28C-0530-42AD-939D-FA36E0FE7D68}"/>
                </a:ext>
              </a:extLst>
            </p:cNvPr>
            <p:cNvSpPr/>
            <p:nvPr/>
          </p:nvSpPr>
          <p:spPr>
            <a:xfrm>
              <a:off x="5872050" y="2666069"/>
              <a:ext cx="51857" cy="76984"/>
            </a:xfrm>
            <a:custGeom>
              <a:avLst/>
              <a:gdLst/>
              <a:ahLst/>
              <a:cxnLst/>
              <a:rect l="l" t="t" r="r" b="b"/>
              <a:pathLst>
                <a:path w="3236" h="4804" extrusionOk="0">
                  <a:moveTo>
                    <a:pt x="0" y="0"/>
                  </a:moveTo>
                  <a:cubicBezTo>
                    <a:pt x="67" y="300"/>
                    <a:pt x="167" y="567"/>
                    <a:pt x="334" y="801"/>
                  </a:cubicBezTo>
                  <a:cubicBezTo>
                    <a:pt x="601" y="1435"/>
                    <a:pt x="934" y="2035"/>
                    <a:pt x="1334" y="2602"/>
                  </a:cubicBezTo>
                  <a:cubicBezTo>
                    <a:pt x="1701" y="3169"/>
                    <a:pt x="2102" y="3703"/>
                    <a:pt x="2569" y="4203"/>
                  </a:cubicBezTo>
                  <a:cubicBezTo>
                    <a:pt x="2735" y="4437"/>
                    <a:pt x="2969" y="4637"/>
                    <a:pt x="3202" y="4804"/>
                  </a:cubicBezTo>
                  <a:cubicBezTo>
                    <a:pt x="3236" y="4737"/>
                    <a:pt x="2368" y="3803"/>
                    <a:pt x="1501" y="2469"/>
                  </a:cubicBezTo>
                  <a:cubicBezTo>
                    <a:pt x="601" y="1168"/>
                    <a:pt x="67" y="0"/>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3170;p44">
              <a:extLst>
                <a:ext uri="{FF2B5EF4-FFF2-40B4-BE49-F238E27FC236}">
                  <a16:creationId xmlns:a16="http://schemas.microsoft.com/office/drawing/2014/main" id="{AECB4653-FC97-4551-A437-DB33463928DD}"/>
                </a:ext>
              </a:extLst>
            </p:cNvPr>
            <p:cNvSpPr/>
            <p:nvPr/>
          </p:nvSpPr>
          <p:spPr>
            <a:xfrm>
              <a:off x="6328554" y="2017121"/>
              <a:ext cx="334105" cy="632923"/>
            </a:xfrm>
            <a:custGeom>
              <a:avLst/>
              <a:gdLst/>
              <a:ahLst/>
              <a:cxnLst/>
              <a:rect l="l" t="t" r="r" b="b"/>
              <a:pathLst>
                <a:path w="20849" h="39496" extrusionOk="0">
                  <a:moveTo>
                    <a:pt x="14310" y="1"/>
                  </a:moveTo>
                  <a:lnTo>
                    <a:pt x="12576" y="3136"/>
                  </a:lnTo>
                  <a:lnTo>
                    <a:pt x="8306" y="8140"/>
                  </a:lnTo>
                  <a:cubicBezTo>
                    <a:pt x="8067" y="6844"/>
                    <a:pt x="6802" y="6406"/>
                    <a:pt x="5824" y="6406"/>
                  </a:cubicBezTo>
                  <a:cubicBezTo>
                    <a:pt x="5166" y="6406"/>
                    <a:pt x="4637" y="6604"/>
                    <a:pt x="4637" y="6872"/>
                  </a:cubicBezTo>
                  <a:lnTo>
                    <a:pt x="434" y="15879"/>
                  </a:lnTo>
                  <a:cubicBezTo>
                    <a:pt x="434" y="15879"/>
                    <a:pt x="0" y="18180"/>
                    <a:pt x="434" y="22350"/>
                  </a:cubicBezTo>
                  <a:cubicBezTo>
                    <a:pt x="867" y="26419"/>
                    <a:pt x="2969" y="39495"/>
                    <a:pt x="2969" y="39495"/>
                  </a:cubicBezTo>
                  <a:cubicBezTo>
                    <a:pt x="2969" y="39495"/>
                    <a:pt x="7405" y="31556"/>
                    <a:pt x="7572" y="29789"/>
                  </a:cubicBezTo>
                  <a:cubicBezTo>
                    <a:pt x="7739" y="28021"/>
                    <a:pt x="3803" y="21216"/>
                    <a:pt x="3803" y="21216"/>
                  </a:cubicBezTo>
                  <a:lnTo>
                    <a:pt x="3803" y="21216"/>
                  </a:lnTo>
                  <a:cubicBezTo>
                    <a:pt x="3803" y="21216"/>
                    <a:pt x="9300" y="22701"/>
                    <a:pt x="11798" y="22701"/>
                  </a:cubicBezTo>
                  <a:cubicBezTo>
                    <a:pt x="12127" y="22701"/>
                    <a:pt x="12404" y="22675"/>
                    <a:pt x="12609" y="22617"/>
                  </a:cubicBezTo>
                  <a:cubicBezTo>
                    <a:pt x="14377" y="22116"/>
                    <a:pt x="15711" y="22817"/>
                    <a:pt x="17446" y="17947"/>
                  </a:cubicBezTo>
                  <a:cubicBezTo>
                    <a:pt x="19214" y="13077"/>
                    <a:pt x="20315" y="13577"/>
                    <a:pt x="20081" y="10175"/>
                  </a:cubicBezTo>
                  <a:cubicBezTo>
                    <a:pt x="19848" y="6739"/>
                    <a:pt x="20782" y="2936"/>
                    <a:pt x="20782" y="2936"/>
                  </a:cubicBezTo>
                  <a:lnTo>
                    <a:pt x="20848" y="601"/>
                  </a:lnTo>
                  <a:lnTo>
                    <a:pt x="14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3171;p44">
              <a:extLst>
                <a:ext uri="{FF2B5EF4-FFF2-40B4-BE49-F238E27FC236}">
                  <a16:creationId xmlns:a16="http://schemas.microsoft.com/office/drawing/2014/main" id="{C2C6B43A-403E-4F33-B173-5C0354A6F05B}"/>
                </a:ext>
              </a:extLst>
            </p:cNvPr>
            <p:cNvSpPr/>
            <p:nvPr/>
          </p:nvSpPr>
          <p:spPr>
            <a:xfrm>
              <a:off x="6443470" y="2257127"/>
              <a:ext cx="39582" cy="64164"/>
            </a:xfrm>
            <a:custGeom>
              <a:avLst/>
              <a:gdLst/>
              <a:ahLst/>
              <a:cxnLst/>
              <a:rect l="l" t="t" r="r" b="b"/>
              <a:pathLst>
                <a:path w="2470" h="4004" extrusionOk="0">
                  <a:moveTo>
                    <a:pt x="1" y="1"/>
                  </a:moveTo>
                  <a:cubicBezTo>
                    <a:pt x="1" y="234"/>
                    <a:pt x="1" y="468"/>
                    <a:pt x="68" y="701"/>
                  </a:cubicBezTo>
                  <a:cubicBezTo>
                    <a:pt x="168" y="1269"/>
                    <a:pt x="368" y="1836"/>
                    <a:pt x="668" y="2336"/>
                  </a:cubicBezTo>
                  <a:cubicBezTo>
                    <a:pt x="935" y="2870"/>
                    <a:pt x="1335" y="3303"/>
                    <a:pt x="1802" y="3670"/>
                  </a:cubicBezTo>
                  <a:cubicBezTo>
                    <a:pt x="1969" y="3837"/>
                    <a:pt x="2202" y="3937"/>
                    <a:pt x="2436" y="4004"/>
                  </a:cubicBezTo>
                  <a:cubicBezTo>
                    <a:pt x="2469" y="3970"/>
                    <a:pt x="2236" y="3837"/>
                    <a:pt x="1902" y="3570"/>
                  </a:cubicBezTo>
                  <a:cubicBezTo>
                    <a:pt x="1469" y="3170"/>
                    <a:pt x="1102" y="2736"/>
                    <a:pt x="835" y="2236"/>
                  </a:cubicBezTo>
                  <a:cubicBezTo>
                    <a:pt x="201" y="1068"/>
                    <a:pt x="101" y="1"/>
                    <a:pt x="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3172;p44">
              <a:extLst>
                <a:ext uri="{FF2B5EF4-FFF2-40B4-BE49-F238E27FC236}">
                  <a16:creationId xmlns:a16="http://schemas.microsoft.com/office/drawing/2014/main" id="{B0579A05-8FAD-4387-8819-174A23F77487}"/>
                </a:ext>
              </a:extLst>
            </p:cNvPr>
            <p:cNvSpPr/>
            <p:nvPr/>
          </p:nvSpPr>
          <p:spPr>
            <a:xfrm>
              <a:off x="6476641" y="1733270"/>
              <a:ext cx="138440" cy="243804"/>
            </a:xfrm>
            <a:custGeom>
              <a:avLst/>
              <a:gdLst/>
              <a:ahLst/>
              <a:cxnLst/>
              <a:rect l="l" t="t" r="r" b="b"/>
              <a:pathLst>
                <a:path w="8639" h="15214" extrusionOk="0">
                  <a:moveTo>
                    <a:pt x="7871" y="1"/>
                  </a:moveTo>
                  <a:lnTo>
                    <a:pt x="1967" y="134"/>
                  </a:lnTo>
                  <a:cubicBezTo>
                    <a:pt x="1600" y="134"/>
                    <a:pt x="1300" y="401"/>
                    <a:pt x="1267" y="768"/>
                  </a:cubicBezTo>
                  <a:lnTo>
                    <a:pt x="32" y="14445"/>
                  </a:lnTo>
                  <a:cubicBezTo>
                    <a:pt x="0" y="14860"/>
                    <a:pt x="336" y="15214"/>
                    <a:pt x="745" y="15214"/>
                  </a:cubicBezTo>
                  <a:cubicBezTo>
                    <a:pt x="763" y="15214"/>
                    <a:pt x="781" y="15213"/>
                    <a:pt x="800" y="15212"/>
                  </a:cubicBezTo>
                  <a:lnTo>
                    <a:pt x="7338" y="14978"/>
                  </a:lnTo>
                  <a:lnTo>
                    <a:pt x="8605" y="801"/>
                  </a:lnTo>
                  <a:cubicBezTo>
                    <a:pt x="8639" y="368"/>
                    <a:pt x="8305" y="1"/>
                    <a:pt x="7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3173;p44">
              <a:extLst>
                <a:ext uri="{FF2B5EF4-FFF2-40B4-BE49-F238E27FC236}">
                  <a16:creationId xmlns:a16="http://schemas.microsoft.com/office/drawing/2014/main" id="{D255991D-17D6-4A0B-9CE5-45649C517187}"/>
                </a:ext>
              </a:extLst>
            </p:cNvPr>
            <p:cNvSpPr/>
            <p:nvPr/>
          </p:nvSpPr>
          <p:spPr>
            <a:xfrm>
              <a:off x="6475007" y="1789934"/>
              <a:ext cx="175362" cy="227747"/>
            </a:xfrm>
            <a:custGeom>
              <a:avLst/>
              <a:gdLst/>
              <a:ahLst/>
              <a:cxnLst/>
              <a:rect l="l" t="t" r="r" b="b"/>
              <a:pathLst>
                <a:path w="10943" h="14212" extrusionOk="0">
                  <a:moveTo>
                    <a:pt x="3837" y="1"/>
                  </a:moveTo>
                  <a:cubicBezTo>
                    <a:pt x="3837" y="1"/>
                    <a:pt x="3604" y="1302"/>
                    <a:pt x="4604" y="1535"/>
                  </a:cubicBezTo>
                  <a:lnTo>
                    <a:pt x="6172" y="2069"/>
                  </a:lnTo>
                  <a:lnTo>
                    <a:pt x="6506" y="2903"/>
                  </a:lnTo>
                  <a:lnTo>
                    <a:pt x="6739" y="5405"/>
                  </a:lnTo>
                  <a:lnTo>
                    <a:pt x="4071" y="4537"/>
                  </a:lnTo>
                  <a:lnTo>
                    <a:pt x="768" y="4771"/>
                  </a:lnTo>
                  <a:cubicBezTo>
                    <a:pt x="768" y="4771"/>
                    <a:pt x="101" y="5738"/>
                    <a:pt x="1168" y="6205"/>
                  </a:cubicBezTo>
                  <a:lnTo>
                    <a:pt x="3137" y="6439"/>
                  </a:lnTo>
                  <a:lnTo>
                    <a:pt x="6205" y="7773"/>
                  </a:lnTo>
                  <a:lnTo>
                    <a:pt x="3370" y="7072"/>
                  </a:lnTo>
                  <a:lnTo>
                    <a:pt x="134" y="7206"/>
                  </a:lnTo>
                  <a:cubicBezTo>
                    <a:pt x="1" y="7806"/>
                    <a:pt x="435" y="8373"/>
                    <a:pt x="1068" y="8373"/>
                  </a:cubicBezTo>
                  <a:cubicBezTo>
                    <a:pt x="1802" y="8473"/>
                    <a:pt x="2503" y="8640"/>
                    <a:pt x="3203" y="8907"/>
                  </a:cubicBezTo>
                  <a:lnTo>
                    <a:pt x="5838" y="9941"/>
                  </a:lnTo>
                  <a:lnTo>
                    <a:pt x="3370" y="9674"/>
                  </a:lnTo>
                  <a:lnTo>
                    <a:pt x="768" y="9941"/>
                  </a:lnTo>
                  <a:cubicBezTo>
                    <a:pt x="968" y="10408"/>
                    <a:pt x="1402" y="10742"/>
                    <a:pt x="1936" y="10775"/>
                  </a:cubicBezTo>
                  <a:cubicBezTo>
                    <a:pt x="2870" y="10875"/>
                    <a:pt x="4137" y="11009"/>
                    <a:pt x="4137" y="11009"/>
                  </a:cubicBezTo>
                  <a:lnTo>
                    <a:pt x="5505" y="11509"/>
                  </a:lnTo>
                  <a:cubicBezTo>
                    <a:pt x="5738" y="12209"/>
                    <a:pt x="6105" y="12877"/>
                    <a:pt x="6639" y="13377"/>
                  </a:cubicBezTo>
                  <a:cubicBezTo>
                    <a:pt x="6639" y="13377"/>
                    <a:pt x="7313" y="14212"/>
                    <a:pt x="8158" y="14212"/>
                  </a:cubicBezTo>
                  <a:cubicBezTo>
                    <a:pt x="8174" y="14212"/>
                    <a:pt x="8190" y="14212"/>
                    <a:pt x="8207" y="14211"/>
                  </a:cubicBezTo>
                  <a:cubicBezTo>
                    <a:pt x="9074" y="14178"/>
                    <a:pt x="10942" y="13177"/>
                    <a:pt x="10942" y="12343"/>
                  </a:cubicBezTo>
                  <a:lnTo>
                    <a:pt x="10942" y="11509"/>
                  </a:lnTo>
                  <a:lnTo>
                    <a:pt x="10942" y="6906"/>
                  </a:lnTo>
                  <a:cubicBezTo>
                    <a:pt x="10942" y="6906"/>
                    <a:pt x="10658" y="5200"/>
                    <a:pt x="9997" y="5200"/>
                  </a:cubicBezTo>
                  <a:cubicBezTo>
                    <a:pt x="9979" y="5200"/>
                    <a:pt x="9960" y="5202"/>
                    <a:pt x="9941" y="5204"/>
                  </a:cubicBezTo>
                  <a:lnTo>
                    <a:pt x="8440" y="2002"/>
                  </a:lnTo>
                  <a:lnTo>
                    <a:pt x="617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3174;p44">
              <a:extLst>
                <a:ext uri="{FF2B5EF4-FFF2-40B4-BE49-F238E27FC236}">
                  <a16:creationId xmlns:a16="http://schemas.microsoft.com/office/drawing/2014/main" id="{A52F4460-BA11-4545-B4D9-C7B9A08C2BAB}"/>
                </a:ext>
              </a:extLst>
            </p:cNvPr>
            <p:cNvSpPr/>
            <p:nvPr/>
          </p:nvSpPr>
          <p:spPr>
            <a:xfrm>
              <a:off x="6606508" y="1891741"/>
              <a:ext cx="28252" cy="25977"/>
            </a:xfrm>
            <a:custGeom>
              <a:avLst/>
              <a:gdLst/>
              <a:ahLst/>
              <a:cxnLst/>
              <a:rect l="l" t="t" r="r" b="b"/>
              <a:pathLst>
                <a:path w="1763" h="1621" extrusionOk="0">
                  <a:moveTo>
                    <a:pt x="574" y="0"/>
                  </a:moveTo>
                  <a:cubicBezTo>
                    <a:pt x="506" y="0"/>
                    <a:pt x="437" y="6"/>
                    <a:pt x="368" y="19"/>
                  </a:cubicBezTo>
                  <a:cubicBezTo>
                    <a:pt x="134" y="52"/>
                    <a:pt x="1" y="186"/>
                    <a:pt x="1" y="186"/>
                  </a:cubicBezTo>
                  <a:cubicBezTo>
                    <a:pt x="1" y="196"/>
                    <a:pt x="15" y="200"/>
                    <a:pt x="41" y="200"/>
                  </a:cubicBezTo>
                  <a:cubicBezTo>
                    <a:pt x="104" y="200"/>
                    <a:pt x="236" y="176"/>
                    <a:pt x="401" y="152"/>
                  </a:cubicBezTo>
                  <a:cubicBezTo>
                    <a:pt x="420" y="151"/>
                    <a:pt x="439" y="151"/>
                    <a:pt x="458" y="151"/>
                  </a:cubicBezTo>
                  <a:cubicBezTo>
                    <a:pt x="1035" y="151"/>
                    <a:pt x="1535" y="638"/>
                    <a:pt x="1535" y="1220"/>
                  </a:cubicBezTo>
                  <a:cubicBezTo>
                    <a:pt x="1535" y="1453"/>
                    <a:pt x="1502" y="1620"/>
                    <a:pt x="1535" y="1620"/>
                  </a:cubicBezTo>
                  <a:cubicBezTo>
                    <a:pt x="1569" y="1620"/>
                    <a:pt x="1669" y="1487"/>
                    <a:pt x="1702" y="1220"/>
                  </a:cubicBezTo>
                  <a:cubicBezTo>
                    <a:pt x="1762" y="555"/>
                    <a:pt x="1221" y="0"/>
                    <a:pt x="57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3175;p44">
              <a:extLst>
                <a:ext uri="{FF2B5EF4-FFF2-40B4-BE49-F238E27FC236}">
                  <a16:creationId xmlns:a16="http://schemas.microsoft.com/office/drawing/2014/main" id="{1EC1F899-F2DF-4958-B1BB-8900451491F3}"/>
                </a:ext>
              </a:extLst>
            </p:cNvPr>
            <p:cNvSpPr/>
            <p:nvPr/>
          </p:nvSpPr>
          <p:spPr>
            <a:xfrm>
              <a:off x="6599024" y="1922878"/>
              <a:ext cx="21938" cy="17323"/>
            </a:xfrm>
            <a:custGeom>
              <a:avLst/>
              <a:gdLst/>
              <a:ahLst/>
              <a:cxnLst/>
              <a:rect l="l" t="t" r="r" b="b"/>
              <a:pathLst>
                <a:path w="1369" h="1081" extrusionOk="0">
                  <a:moveTo>
                    <a:pt x="44" y="0"/>
                  </a:moveTo>
                  <a:cubicBezTo>
                    <a:pt x="16" y="0"/>
                    <a:pt x="1" y="4"/>
                    <a:pt x="1" y="11"/>
                  </a:cubicBezTo>
                  <a:cubicBezTo>
                    <a:pt x="1" y="77"/>
                    <a:pt x="334" y="211"/>
                    <a:pt x="701" y="511"/>
                  </a:cubicBezTo>
                  <a:cubicBezTo>
                    <a:pt x="1018" y="796"/>
                    <a:pt x="1214" y="1081"/>
                    <a:pt x="1290" y="1081"/>
                  </a:cubicBezTo>
                  <a:cubicBezTo>
                    <a:pt x="1295" y="1081"/>
                    <a:pt x="1298" y="1080"/>
                    <a:pt x="1302" y="1078"/>
                  </a:cubicBezTo>
                  <a:cubicBezTo>
                    <a:pt x="1368" y="1045"/>
                    <a:pt x="1235" y="678"/>
                    <a:pt x="835" y="344"/>
                  </a:cubicBezTo>
                  <a:cubicBezTo>
                    <a:pt x="510" y="73"/>
                    <a:pt x="163" y="0"/>
                    <a:pt x="4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3176;p44">
              <a:extLst>
                <a:ext uri="{FF2B5EF4-FFF2-40B4-BE49-F238E27FC236}">
                  <a16:creationId xmlns:a16="http://schemas.microsoft.com/office/drawing/2014/main" id="{63772867-7416-40C0-AF3C-F75F53E634E1}"/>
                </a:ext>
              </a:extLst>
            </p:cNvPr>
            <p:cNvSpPr/>
            <p:nvPr/>
          </p:nvSpPr>
          <p:spPr>
            <a:xfrm>
              <a:off x="6596364" y="1955200"/>
              <a:ext cx="12307" cy="4952"/>
            </a:xfrm>
            <a:custGeom>
              <a:avLst/>
              <a:gdLst/>
              <a:ahLst/>
              <a:cxnLst/>
              <a:rect l="l" t="t" r="r" b="b"/>
              <a:pathLst>
                <a:path w="768" h="309" extrusionOk="0">
                  <a:moveTo>
                    <a:pt x="241" y="1"/>
                  </a:moveTo>
                  <a:cubicBezTo>
                    <a:pt x="100" y="1"/>
                    <a:pt x="0" y="48"/>
                    <a:pt x="0" y="95"/>
                  </a:cubicBezTo>
                  <a:cubicBezTo>
                    <a:pt x="0" y="162"/>
                    <a:pt x="200" y="195"/>
                    <a:pt x="367" y="229"/>
                  </a:cubicBezTo>
                  <a:cubicBezTo>
                    <a:pt x="513" y="277"/>
                    <a:pt x="624" y="308"/>
                    <a:pt x="686" y="308"/>
                  </a:cubicBezTo>
                  <a:cubicBezTo>
                    <a:pt x="709" y="308"/>
                    <a:pt x="725" y="304"/>
                    <a:pt x="734" y="295"/>
                  </a:cubicBezTo>
                  <a:cubicBezTo>
                    <a:pt x="767" y="229"/>
                    <a:pt x="634" y="95"/>
                    <a:pt x="434" y="28"/>
                  </a:cubicBezTo>
                  <a:cubicBezTo>
                    <a:pt x="365" y="9"/>
                    <a:pt x="300" y="1"/>
                    <a:pt x="2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3177;p44">
              <a:extLst>
                <a:ext uri="{FF2B5EF4-FFF2-40B4-BE49-F238E27FC236}">
                  <a16:creationId xmlns:a16="http://schemas.microsoft.com/office/drawing/2014/main" id="{8DFC664E-E39B-4103-A485-E006018BDD2C}"/>
                </a:ext>
              </a:extLst>
            </p:cNvPr>
            <p:cNvSpPr/>
            <p:nvPr/>
          </p:nvSpPr>
          <p:spPr>
            <a:xfrm>
              <a:off x="6547183" y="1754663"/>
              <a:ext cx="17644" cy="15144"/>
            </a:xfrm>
            <a:custGeom>
              <a:avLst/>
              <a:gdLst/>
              <a:ahLst/>
              <a:cxnLst/>
              <a:rect l="l" t="t" r="r" b="b"/>
              <a:pathLst>
                <a:path w="1101" h="945" extrusionOk="0">
                  <a:moveTo>
                    <a:pt x="467" y="0"/>
                  </a:moveTo>
                  <a:cubicBezTo>
                    <a:pt x="200" y="0"/>
                    <a:pt x="0" y="200"/>
                    <a:pt x="0" y="467"/>
                  </a:cubicBezTo>
                  <a:cubicBezTo>
                    <a:pt x="0" y="758"/>
                    <a:pt x="226" y="944"/>
                    <a:pt x="465" y="944"/>
                  </a:cubicBezTo>
                  <a:cubicBezTo>
                    <a:pt x="582" y="944"/>
                    <a:pt x="702" y="899"/>
                    <a:pt x="801" y="801"/>
                  </a:cubicBezTo>
                  <a:cubicBezTo>
                    <a:pt x="1101" y="534"/>
                    <a:pt x="867" y="0"/>
                    <a:pt x="4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3178;p44">
              <a:extLst>
                <a:ext uri="{FF2B5EF4-FFF2-40B4-BE49-F238E27FC236}">
                  <a16:creationId xmlns:a16="http://schemas.microsoft.com/office/drawing/2014/main" id="{EAC839E5-2F21-4795-9C6E-A1A61E12FB15}"/>
                </a:ext>
              </a:extLst>
            </p:cNvPr>
            <p:cNvSpPr/>
            <p:nvPr/>
          </p:nvSpPr>
          <p:spPr>
            <a:xfrm>
              <a:off x="6558401" y="2016047"/>
              <a:ext cx="104259" cy="51072"/>
            </a:xfrm>
            <a:custGeom>
              <a:avLst/>
              <a:gdLst/>
              <a:ahLst/>
              <a:cxnLst/>
              <a:rect l="l" t="t" r="r" b="b"/>
              <a:pathLst>
                <a:path w="6506" h="3187" extrusionOk="0">
                  <a:moveTo>
                    <a:pt x="1" y="1"/>
                  </a:moveTo>
                  <a:lnTo>
                    <a:pt x="1" y="1"/>
                  </a:lnTo>
                  <a:cubicBezTo>
                    <a:pt x="67" y="1635"/>
                    <a:pt x="1335" y="3003"/>
                    <a:pt x="2969" y="3170"/>
                  </a:cubicBezTo>
                  <a:cubicBezTo>
                    <a:pt x="3082" y="3181"/>
                    <a:pt x="3194" y="3187"/>
                    <a:pt x="3305" y="3187"/>
                  </a:cubicBezTo>
                  <a:cubicBezTo>
                    <a:pt x="4806" y="3187"/>
                    <a:pt x="6133" y="2159"/>
                    <a:pt x="6505" y="668"/>
                  </a:cubicBezTo>
                  <a:lnTo>
                    <a:pt x="101" y="68"/>
                  </a:lnTo>
                  <a:lnTo>
                    <a:pt x="1" y="1"/>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3179;p44">
              <a:extLst>
                <a:ext uri="{FF2B5EF4-FFF2-40B4-BE49-F238E27FC236}">
                  <a16:creationId xmlns:a16="http://schemas.microsoft.com/office/drawing/2014/main" id="{BE4AF903-8798-4CF9-8211-EF8406D8A6D4}"/>
                </a:ext>
              </a:extLst>
            </p:cNvPr>
            <p:cNvSpPr/>
            <p:nvPr/>
          </p:nvSpPr>
          <p:spPr>
            <a:xfrm>
              <a:off x="6572839" y="1987186"/>
              <a:ext cx="77529" cy="80141"/>
            </a:xfrm>
            <a:custGeom>
              <a:avLst/>
              <a:gdLst/>
              <a:ahLst/>
              <a:cxnLst/>
              <a:rect l="l" t="t" r="r" b="b"/>
              <a:pathLst>
                <a:path w="4838" h="5001" extrusionOk="0">
                  <a:moveTo>
                    <a:pt x="4837" y="1"/>
                  </a:moveTo>
                  <a:lnTo>
                    <a:pt x="367" y="134"/>
                  </a:lnTo>
                  <a:lnTo>
                    <a:pt x="0" y="3903"/>
                  </a:lnTo>
                  <a:cubicBezTo>
                    <a:pt x="852" y="4732"/>
                    <a:pt x="1675" y="5001"/>
                    <a:pt x="2385" y="5001"/>
                  </a:cubicBezTo>
                  <a:cubicBezTo>
                    <a:pt x="3706" y="5001"/>
                    <a:pt x="4637" y="4070"/>
                    <a:pt x="4637" y="4070"/>
                  </a:cubicBezTo>
                  <a:lnTo>
                    <a:pt x="4837"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3180;p44">
              <a:extLst>
                <a:ext uri="{FF2B5EF4-FFF2-40B4-BE49-F238E27FC236}">
                  <a16:creationId xmlns:a16="http://schemas.microsoft.com/office/drawing/2014/main" id="{C61F15AA-C429-42F3-962C-3245B1A45371}"/>
                </a:ext>
              </a:extLst>
            </p:cNvPr>
            <p:cNvSpPr/>
            <p:nvPr/>
          </p:nvSpPr>
          <p:spPr>
            <a:xfrm>
              <a:off x="6530614" y="2066270"/>
              <a:ext cx="122415" cy="48379"/>
            </a:xfrm>
            <a:custGeom>
              <a:avLst/>
              <a:gdLst/>
              <a:ahLst/>
              <a:cxnLst/>
              <a:rect l="l" t="t" r="r" b="b"/>
              <a:pathLst>
                <a:path w="7639" h="3019" extrusionOk="0">
                  <a:moveTo>
                    <a:pt x="5" y="1"/>
                  </a:moveTo>
                  <a:cubicBezTo>
                    <a:pt x="3" y="1"/>
                    <a:pt x="1" y="1"/>
                    <a:pt x="0" y="2"/>
                  </a:cubicBezTo>
                  <a:cubicBezTo>
                    <a:pt x="33" y="102"/>
                    <a:pt x="67" y="236"/>
                    <a:pt x="134" y="336"/>
                  </a:cubicBezTo>
                  <a:cubicBezTo>
                    <a:pt x="300" y="603"/>
                    <a:pt x="467" y="870"/>
                    <a:pt x="701" y="1103"/>
                  </a:cubicBezTo>
                  <a:cubicBezTo>
                    <a:pt x="1724" y="2345"/>
                    <a:pt x="3227" y="3019"/>
                    <a:pt x="4769" y="3019"/>
                  </a:cubicBezTo>
                  <a:cubicBezTo>
                    <a:pt x="5339" y="3019"/>
                    <a:pt x="5913" y="2927"/>
                    <a:pt x="6471" y="2738"/>
                  </a:cubicBezTo>
                  <a:cubicBezTo>
                    <a:pt x="6772" y="2638"/>
                    <a:pt x="7072" y="2504"/>
                    <a:pt x="7339" y="2337"/>
                  </a:cubicBezTo>
                  <a:cubicBezTo>
                    <a:pt x="7539" y="2204"/>
                    <a:pt x="7639" y="2137"/>
                    <a:pt x="7639" y="2137"/>
                  </a:cubicBezTo>
                  <a:cubicBezTo>
                    <a:pt x="7637" y="2135"/>
                    <a:pt x="7634" y="2134"/>
                    <a:pt x="7629" y="2134"/>
                  </a:cubicBezTo>
                  <a:cubicBezTo>
                    <a:pt x="7555" y="2134"/>
                    <a:pt x="7130" y="2382"/>
                    <a:pt x="6438" y="2571"/>
                  </a:cubicBezTo>
                  <a:cubicBezTo>
                    <a:pt x="5911" y="2735"/>
                    <a:pt x="5374" y="2814"/>
                    <a:pt x="4841" y="2814"/>
                  </a:cubicBezTo>
                  <a:cubicBezTo>
                    <a:pt x="3317" y="2814"/>
                    <a:pt x="1839" y="2165"/>
                    <a:pt x="801" y="1003"/>
                  </a:cubicBezTo>
                  <a:cubicBezTo>
                    <a:pt x="286" y="424"/>
                    <a:pt x="51" y="1"/>
                    <a:pt x="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3181;p44">
              <a:extLst>
                <a:ext uri="{FF2B5EF4-FFF2-40B4-BE49-F238E27FC236}">
                  <a16:creationId xmlns:a16="http://schemas.microsoft.com/office/drawing/2014/main" id="{2C5E1D41-DF3C-4502-BD62-6D0C1CE936CB}"/>
                </a:ext>
              </a:extLst>
            </p:cNvPr>
            <p:cNvSpPr/>
            <p:nvPr/>
          </p:nvSpPr>
          <p:spPr>
            <a:xfrm>
              <a:off x="6597967" y="2082871"/>
              <a:ext cx="5897" cy="31024"/>
            </a:xfrm>
            <a:custGeom>
              <a:avLst/>
              <a:gdLst/>
              <a:ahLst/>
              <a:cxnLst/>
              <a:rect l="l" t="t" r="r" b="b"/>
              <a:pathLst>
                <a:path w="368" h="1936" extrusionOk="0">
                  <a:moveTo>
                    <a:pt x="300" y="0"/>
                  </a:moveTo>
                  <a:cubicBezTo>
                    <a:pt x="167" y="301"/>
                    <a:pt x="67" y="601"/>
                    <a:pt x="67" y="968"/>
                  </a:cubicBezTo>
                  <a:cubicBezTo>
                    <a:pt x="0" y="1268"/>
                    <a:pt x="0" y="1635"/>
                    <a:pt x="67" y="1935"/>
                  </a:cubicBezTo>
                  <a:cubicBezTo>
                    <a:pt x="200" y="1635"/>
                    <a:pt x="300" y="1301"/>
                    <a:pt x="300" y="968"/>
                  </a:cubicBezTo>
                  <a:cubicBezTo>
                    <a:pt x="367" y="668"/>
                    <a:pt x="367" y="301"/>
                    <a:pt x="30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3182;p44">
              <a:extLst>
                <a:ext uri="{FF2B5EF4-FFF2-40B4-BE49-F238E27FC236}">
                  <a16:creationId xmlns:a16="http://schemas.microsoft.com/office/drawing/2014/main" id="{4A696F09-6BC3-4C65-8035-C3F38C8CED96}"/>
                </a:ext>
              </a:extLst>
            </p:cNvPr>
            <p:cNvSpPr/>
            <p:nvPr/>
          </p:nvSpPr>
          <p:spPr>
            <a:xfrm>
              <a:off x="6605979" y="2080195"/>
              <a:ext cx="11234" cy="34758"/>
            </a:xfrm>
            <a:custGeom>
              <a:avLst/>
              <a:gdLst/>
              <a:ahLst/>
              <a:cxnLst/>
              <a:rect l="l" t="t" r="r" b="b"/>
              <a:pathLst>
                <a:path w="701" h="2169" extrusionOk="0">
                  <a:moveTo>
                    <a:pt x="701" y="1"/>
                  </a:moveTo>
                  <a:lnTo>
                    <a:pt x="701" y="1"/>
                  </a:lnTo>
                  <a:cubicBezTo>
                    <a:pt x="501" y="334"/>
                    <a:pt x="334" y="668"/>
                    <a:pt x="267" y="1068"/>
                  </a:cubicBezTo>
                  <a:cubicBezTo>
                    <a:pt x="101" y="1402"/>
                    <a:pt x="34" y="1802"/>
                    <a:pt x="0" y="2169"/>
                  </a:cubicBezTo>
                  <a:cubicBezTo>
                    <a:pt x="234" y="1869"/>
                    <a:pt x="367" y="1502"/>
                    <a:pt x="467" y="1135"/>
                  </a:cubicBezTo>
                  <a:cubicBezTo>
                    <a:pt x="634" y="768"/>
                    <a:pt x="701" y="401"/>
                    <a:pt x="70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3183;p44">
              <a:extLst>
                <a:ext uri="{FF2B5EF4-FFF2-40B4-BE49-F238E27FC236}">
                  <a16:creationId xmlns:a16="http://schemas.microsoft.com/office/drawing/2014/main" id="{2C6CB1DB-6487-4159-8454-5097EA4F4C18}"/>
                </a:ext>
              </a:extLst>
            </p:cNvPr>
            <p:cNvSpPr/>
            <p:nvPr/>
          </p:nvSpPr>
          <p:spPr>
            <a:xfrm>
              <a:off x="6459511" y="2147548"/>
              <a:ext cx="71648" cy="182300"/>
            </a:xfrm>
            <a:custGeom>
              <a:avLst/>
              <a:gdLst/>
              <a:ahLst/>
              <a:cxnLst/>
              <a:rect l="l" t="t" r="r" b="b"/>
              <a:pathLst>
                <a:path w="4471" h="11376" extrusionOk="0">
                  <a:moveTo>
                    <a:pt x="134" y="1"/>
                  </a:moveTo>
                  <a:cubicBezTo>
                    <a:pt x="101" y="167"/>
                    <a:pt x="67" y="334"/>
                    <a:pt x="67" y="501"/>
                  </a:cubicBezTo>
                  <a:cubicBezTo>
                    <a:pt x="67" y="835"/>
                    <a:pt x="34" y="1302"/>
                    <a:pt x="34" y="1869"/>
                  </a:cubicBezTo>
                  <a:cubicBezTo>
                    <a:pt x="1" y="3403"/>
                    <a:pt x="201" y="4938"/>
                    <a:pt x="634" y="6405"/>
                  </a:cubicBezTo>
                  <a:cubicBezTo>
                    <a:pt x="1035" y="7873"/>
                    <a:pt x="1835" y="9241"/>
                    <a:pt x="2903" y="10308"/>
                  </a:cubicBezTo>
                  <a:cubicBezTo>
                    <a:pt x="3236" y="10642"/>
                    <a:pt x="3637" y="10909"/>
                    <a:pt x="4003" y="11142"/>
                  </a:cubicBezTo>
                  <a:cubicBezTo>
                    <a:pt x="4170" y="11242"/>
                    <a:pt x="4304" y="11309"/>
                    <a:pt x="4470" y="11376"/>
                  </a:cubicBezTo>
                  <a:cubicBezTo>
                    <a:pt x="3970" y="11042"/>
                    <a:pt x="3470" y="10675"/>
                    <a:pt x="3036" y="10241"/>
                  </a:cubicBezTo>
                  <a:cubicBezTo>
                    <a:pt x="1969" y="9141"/>
                    <a:pt x="1235" y="7806"/>
                    <a:pt x="835" y="6372"/>
                  </a:cubicBezTo>
                  <a:cubicBezTo>
                    <a:pt x="401" y="4904"/>
                    <a:pt x="201" y="3403"/>
                    <a:pt x="167" y="1869"/>
                  </a:cubicBezTo>
                  <a:cubicBezTo>
                    <a:pt x="167" y="1335"/>
                    <a:pt x="167" y="868"/>
                    <a:pt x="167" y="501"/>
                  </a:cubicBezTo>
                  <a:cubicBezTo>
                    <a:pt x="167" y="334"/>
                    <a:pt x="167" y="167"/>
                    <a:pt x="134"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3184;p44">
              <a:extLst>
                <a:ext uri="{FF2B5EF4-FFF2-40B4-BE49-F238E27FC236}">
                  <a16:creationId xmlns:a16="http://schemas.microsoft.com/office/drawing/2014/main" id="{52B0550B-E84C-42CC-A1B0-317FD7EE96C8}"/>
                </a:ext>
              </a:extLst>
            </p:cNvPr>
            <p:cNvSpPr/>
            <p:nvPr/>
          </p:nvSpPr>
          <p:spPr>
            <a:xfrm>
              <a:off x="6518851" y="2191393"/>
              <a:ext cx="104243" cy="30832"/>
            </a:xfrm>
            <a:custGeom>
              <a:avLst/>
              <a:gdLst/>
              <a:ahLst/>
              <a:cxnLst/>
              <a:rect l="l" t="t" r="r" b="b"/>
              <a:pathLst>
                <a:path w="6505" h="1924" extrusionOk="0">
                  <a:moveTo>
                    <a:pt x="6505" y="0"/>
                  </a:moveTo>
                  <a:lnTo>
                    <a:pt x="6505" y="0"/>
                  </a:lnTo>
                  <a:cubicBezTo>
                    <a:pt x="5471" y="534"/>
                    <a:pt x="4403" y="967"/>
                    <a:pt x="3336" y="1301"/>
                  </a:cubicBezTo>
                  <a:cubicBezTo>
                    <a:pt x="2235" y="1601"/>
                    <a:pt x="1101" y="1768"/>
                    <a:pt x="0" y="1868"/>
                  </a:cubicBezTo>
                  <a:cubicBezTo>
                    <a:pt x="196" y="1907"/>
                    <a:pt x="391" y="1923"/>
                    <a:pt x="586" y="1923"/>
                  </a:cubicBezTo>
                  <a:cubicBezTo>
                    <a:pt x="725" y="1923"/>
                    <a:pt x="863" y="1915"/>
                    <a:pt x="1001" y="1901"/>
                  </a:cubicBezTo>
                  <a:cubicBezTo>
                    <a:pt x="2635" y="1835"/>
                    <a:pt x="4237" y="1401"/>
                    <a:pt x="5671" y="567"/>
                  </a:cubicBezTo>
                  <a:cubicBezTo>
                    <a:pt x="5971" y="434"/>
                    <a:pt x="6238" y="234"/>
                    <a:pt x="6505"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3185;p44">
              <a:extLst>
                <a:ext uri="{FF2B5EF4-FFF2-40B4-BE49-F238E27FC236}">
                  <a16:creationId xmlns:a16="http://schemas.microsoft.com/office/drawing/2014/main" id="{70A1BDFB-906E-463E-B6EF-DE242879E2BF}"/>
                </a:ext>
              </a:extLst>
            </p:cNvPr>
            <p:cNvSpPr/>
            <p:nvPr/>
          </p:nvSpPr>
          <p:spPr>
            <a:xfrm>
              <a:off x="6376661" y="2125097"/>
              <a:ext cx="33156" cy="236289"/>
            </a:xfrm>
            <a:custGeom>
              <a:avLst/>
              <a:gdLst/>
              <a:ahLst/>
              <a:cxnLst/>
              <a:rect l="l" t="t" r="r" b="b"/>
              <a:pathLst>
                <a:path w="2069" h="14745" extrusionOk="0">
                  <a:moveTo>
                    <a:pt x="2068" y="1"/>
                  </a:moveTo>
                  <a:lnTo>
                    <a:pt x="2068" y="1"/>
                  </a:lnTo>
                  <a:cubicBezTo>
                    <a:pt x="2002" y="167"/>
                    <a:pt x="1935" y="334"/>
                    <a:pt x="1868" y="534"/>
                  </a:cubicBezTo>
                  <a:cubicBezTo>
                    <a:pt x="1768" y="901"/>
                    <a:pt x="1568" y="1435"/>
                    <a:pt x="1368" y="2069"/>
                  </a:cubicBezTo>
                  <a:cubicBezTo>
                    <a:pt x="834" y="3770"/>
                    <a:pt x="434" y="5505"/>
                    <a:pt x="200" y="7273"/>
                  </a:cubicBezTo>
                  <a:cubicBezTo>
                    <a:pt x="0" y="9074"/>
                    <a:pt x="34" y="10842"/>
                    <a:pt x="367" y="12610"/>
                  </a:cubicBezTo>
                  <a:cubicBezTo>
                    <a:pt x="434" y="13143"/>
                    <a:pt x="567" y="13677"/>
                    <a:pt x="734" y="14178"/>
                  </a:cubicBezTo>
                  <a:cubicBezTo>
                    <a:pt x="767" y="14378"/>
                    <a:pt x="834" y="14578"/>
                    <a:pt x="934" y="14745"/>
                  </a:cubicBezTo>
                  <a:cubicBezTo>
                    <a:pt x="968" y="14745"/>
                    <a:pt x="734" y="13944"/>
                    <a:pt x="501" y="12576"/>
                  </a:cubicBezTo>
                  <a:cubicBezTo>
                    <a:pt x="234" y="10842"/>
                    <a:pt x="200" y="9074"/>
                    <a:pt x="434" y="7306"/>
                  </a:cubicBezTo>
                  <a:cubicBezTo>
                    <a:pt x="667" y="5538"/>
                    <a:pt x="1034" y="3803"/>
                    <a:pt x="1535" y="2102"/>
                  </a:cubicBezTo>
                  <a:cubicBezTo>
                    <a:pt x="1668" y="1502"/>
                    <a:pt x="1835" y="968"/>
                    <a:pt x="1935" y="568"/>
                  </a:cubicBezTo>
                  <a:cubicBezTo>
                    <a:pt x="2002" y="368"/>
                    <a:pt x="2035" y="167"/>
                    <a:pt x="2068"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3186;p44">
              <a:extLst>
                <a:ext uri="{FF2B5EF4-FFF2-40B4-BE49-F238E27FC236}">
                  <a16:creationId xmlns:a16="http://schemas.microsoft.com/office/drawing/2014/main" id="{B99B3E6C-E9A0-48B3-B556-AE9FB67F11C8}"/>
                </a:ext>
              </a:extLst>
            </p:cNvPr>
            <p:cNvSpPr/>
            <p:nvPr/>
          </p:nvSpPr>
          <p:spPr>
            <a:xfrm>
              <a:off x="6379338" y="2165192"/>
              <a:ext cx="75910" cy="206883"/>
            </a:xfrm>
            <a:custGeom>
              <a:avLst/>
              <a:gdLst/>
              <a:ahLst/>
              <a:cxnLst/>
              <a:rect l="l" t="t" r="r" b="b"/>
              <a:pathLst>
                <a:path w="4737" h="12910" extrusionOk="0">
                  <a:moveTo>
                    <a:pt x="1168" y="0"/>
                  </a:moveTo>
                  <a:lnTo>
                    <a:pt x="1168" y="0"/>
                  </a:lnTo>
                  <a:cubicBezTo>
                    <a:pt x="567" y="1602"/>
                    <a:pt x="133" y="4671"/>
                    <a:pt x="67" y="6639"/>
                  </a:cubicBezTo>
                  <a:cubicBezTo>
                    <a:pt x="0" y="9307"/>
                    <a:pt x="67" y="10174"/>
                    <a:pt x="801" y="11942"/>
                  </a:cubicBezTo>
                  <a:lnTo>
                    <a:pt x="834" y="11942"/>
                  </a:lnTo>
                  <a:cubicBezTo>
                    <a:pt x="2068" y="12476"/>
                    <a:pt x="3369" y="12810"/>
                    <a:pt x="4737" y="12910"/>
                  </a:cubicBezTo>
                  <a:cubicBezTo>
                    <a:pt x="2135" y="9140"/>
                    <a:pt x="867" y="4604"/>
                    <a:pt x="1168"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3187;p44">
              <a:extLst>
                <a:ext uri="{FF2B5EF4-FFF2-40B4-BE49-F238E27FC236}">
                  <a16:creationId xmlns:a16="http://schemas.microsoft.com/office/drawing/2014/main" id="{D0CAF02D-C051-4424-B27B-658A9062D446}"/>
                </a:ext>
              </a:extLst>
            </p:cNvPr>
            <p:cNvSpPr/>
            <p:nvPr/>
          </p:nvSpPr>
          <p:spPr>
            <a:xfrm>
              <a:off x="6461658" y="2172147"/>
              <a:ext cx="81792" cy="158231"/>
            </a:xfrm>
            <a:custGeom>
              <a:avLst/>
              <a:gdLst/>
              <a:ahLst/>
              <a:cxnLst/>
              <a:rect l="l" t="t" r="r" b="b"/>
              <a:pathLst>
                <a:path w="5104" h="9874" extrusionOk="0">
                  <a:moveTo>
                    <a:pt x="0" y="0"/>
                  </a:moveTo>
                  <a:lnTo>
                    <a:pt x="0" y="0"/>
                  </a:lnTo>
                  <a:cubicBezTo>
                    <a:pt x="2" y="61"/>
                    <a:pt x="4" y="121"/>
                    <a:pt x="7" y="182"/>
                  </a:cubicBezTo>
                  <a:lnTo>
                    <a:pt x="7" y="182"/>
                  </a:lnTo>
                  <a:lnTo>
                    <a:pt x="0" y="0"/>
                  </a:lnTo>
                  <a:close/>
                  <a:moveTo>
                    <a:pt x="7" y="182"/>
                  </a:moveTo>
                  <a:lnTo>
                    <a:pt x="100" y="2702"/>
                  </a:lnTo>
                  <a:cubicBezTo>
                    <a:pt x="300" y="5604"/>
                    <a:pt x="1868" y="8206"/>
                    <a:pt x="4303" y="9740"/>
                  </a:cubicBezTo>
                  <a:cubicBezTo>
                    <a:pt x="4437" y="9841"/>
                    <a:pt x="4570" y="9874"/>
                    <a:pt x="4737" y="9874"/>
                  </a:cubicBezTo>
                  <a:cubicBezTo>
                    <a:pt x="5004" y="9807"/>
                    <a:pt x="5104" y="9507"/>
                    <a:pt x="5004" y="9273"/>
                  </a:cubicBezTo>
                  <a:cubicBezTo>
                    <a:pt x="4870" y="9040"/>
                    <a:pt x="4703" y="8840"/>
                    <a:pt x="4470" y="8740"/>
                  </a:cubicBezTo>
                  <a:cubicBezTo>
                    <a:pt x="1783" y="6675"/>
                    <a:pt x="158" y="3549"/>
                    <a:pt x="7" y="182"/>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3188;p44">
              <a:extLst>
                <a:ext uri="{FF2B5EF4-FFF2-40B4-BE49-F238E27FC236}">
                  <a16:creationId xmlns:a16="http://schemas.microsoft.com/office/drawing/2014/main" id="{C948F0F8-5547-4FEE-BD4F-10AE1D57DCE7}"/>
                </a:ext>
              </a:extLst>
            </p:cNvPr>
            <p:cNvSpPr/>
            <p:nvPr/>
          </p:nvSpPr>
          <p:spPr>
            <a:xfrm>
              <a:off x="6543434" y="2085548"/>
              <a:ext cx="106390" cy="46360"/>
            </a:xfrm>
            <a:custGeom>
              <a:avLst/>
              <a:gdLst/>
              <a:ahLst/>
              <a:cxnLst/>
              <a:rect l="l" t="t" r="r" b="b"/>
              <a:pathLst>
                <a:path w="6639" h="2893" extrusionOk="0">
                  <a:moveTo>
                    <a:pt x="1" y="0"/>
                  </a:moveTo>
                  <a:cubicBezTo>
                    <a:pt x="334" y="901"/>
                    <a:pt x="935" y="1668"/>
                    <a:pt x="1735" y="2235"/>
                  </a:cubicBezTo>
                  <a:cubicBezTo>
                    <a:pt x="2354" y="2673"/>
                    <a:pt x="3092" y="2892"/>
                    <a:pt x="3842" y="2892"/>
                  </a:cubicBezTo>
                  <a:cubicBezTo>
                    <a:pt x="4062" y="2892"/>
                    <a:pt x="4284" y="2874"/>
                    <a:pt x="4504" y="2836"/>
                  </a:cubicBezTo>
                  <a:cubicBezTo>
                    <a:pt x="5471" y="2635"/>
                    <a:pt x="6272" y="1968"/>
                    <a:pt x="6639" y="1068"/>
                  </a:cubicBezTo>
                  <a:lnTo>
                    <a:pt x="6639" y="1068"/>
                  </a:lnTo>
                  <a:cubicBezTo>
                    <a:pt x="5764" y="1450"/>
                    <a:pt x="4861" y="1682"/>
                    <a:pt x="3949" y="1682"/>
                  </a:cubicBezTo>
                  <a:cubicBezTo>
                    <a:pt x="2635" y="1682"/>
                    <a:pt x="1300" y="1201"/>
                    <a:pt x="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3189;p44">
              <a:extLst>
                <a:ext uri="{FF2B5EF4-FFF2-40B4-BE49-F238E27FC236}">
                  <a16:creationId xmlns:a16="http://schemas.microsoft.com/office/drawing/2014/main" id="{FFA1A96A-F3EA-4949-B491-5EBD14CC4625}"/>
                </a:ext>
              </a:extLst>
            </p:cNvPr>
            <p:cNvSpPr/>
            <p:nvPr/>
          </p:nvSpPr>
          <p:spPr>
            <a:xfrm>
              <a:off x="6352608" y="2222930"/>
              <a:ext cx="44918" cy="412147"/>
            </a:xfrm>
            <a:custGeom>
              <a:avLst/>
              <a:gdLst/>
              <a:ahLst/>
              <a:cxnLst/>
              <a:rect l="l" t="t" r="r" b="b"/>
              <a:pathLst>
                <a:path w="2803" h="25719" extrusionOk="0">
                  <a:moveTo>
                    <a:pt x="734" y="0"/>
                  </a:moveTo>
                  <a:lnTo>
                    <a:pt x="734" y="0"/>
                  </a:lnTo>
                  <a:cubicBezTo>
                    <a:pt x="667" y="67"/>
                    <a:pt x="634" y="134"/>
                    <a:pt x="634" y="234"/>
                  </a:cubicBezTo>
                  <a:cubicBezTo>
                    <a:pt x="567" y="400"/>
                    <a:pt x="501" y="634"/>
                    <a:pt x="400" y="967"/>
                  </a:cubicBezTo>
                  <a:cubicBezTo>
                    <a:pt x="200" y="1868"/>
                    <a:pt x="67" y="2802"/>
                    <a:pt x="34" y="3736"/>
                  </a:cubicBezTo>
                  <a:cubicBezTo>
                    <a:pt x="0" y="5137"/>
                    <a:pt x="100" y="6538"/>
                    <a:pt x="334" y="7906"/>
                  </a:cubicBezTo>
                  <a:cubicBezTo>
                    <a:pt x="567" y="9474"/>
                    <a:pt x="968" y="11141"/>
                    <a:pt x="1401" y="12909"/>
                  </a:cubicBezTo>
                  <a:cubicBezTo>
                    <a:pt x="1801" y="14544"/>
                    <a:pt x="2135" y="16178"/>
                    <a:pt x="2369" y="17880"/>
                  </a:cubicBezTo>
                  <a:cubicBezTo>
                    <a:pt x="2569" y="19247"/>
                    <a:pt x="2602" y="20615"/>
                    <a:pt x="2502" y="21982"/>
                  </a:cubicBezTo>
                  <a:cubicBezTo>
                    <a:pt x="2435" y="22916"/>
                    <a:pt x="2268" y="23850"/>
                    <a:pt x="2002" y="24718"/>
                  </a:cubicBezTo>
                  <a:cubicBezTo>
                    <a:pt x="1835" y="25352"/>
                    <a:pt x="1668" y="25718"/>
                    <a:pt x="1701" y="25718"/>
                  </a:cubicBezTo>
                  <a:cubicBezTo>
                    <a:pt x="1735" y="25618"/>
                    <a:pt x="1768" y="25552"/>
                    <a:pt x="1801" y="25452"/>
                  </a:cubicBezTo>
                  <a:cubicBezTo>
                    <a:pt x="1902" y="25318"/>
                    <a:pt x="1968" y="25051"/>
                    <a:pt x="2102" y="24751"/>
                  </a:cubicBezTo>
                  <a:cubicBezTo>
                    <a:pt x="2402" y="23850"/>
                    <a:pt x="2569" y="22950"/>
                    <a:pt x="2669" y="22016"/>
                  </a:cubicBezTo>
                  <a:cubicBezTo>
                    <a:pt x="2802" y="20615"/>
                    <a:pt x="2769" y="19214"/>
                    <a:pt x="2569" y="17846"/>
                  </a:cubicBezTo>
                  <a:cubicBezTo>
                    <a:pt x="2335" y="16145"/>
                    <a:pt x="2035" y="14477"/>
                    <a:pt x="1601" y="12843"/>
                  </a:cubicBezTo>
                  <a:cubicBezTo>
                    <a:pt x="1168" y="11075"/>
                    <a:pt x="767" y="9407"/>
                    <a:pt x="534" y="7872"/>
                  </a:cubicBezTo>
                  <a:cubicBezTo>
                    <a:pt x="300" y="6505"/>
                    <a:pt x="167" y="5137"/>
                    <a:pt x="200" y="3736"/>
                  </a:cubicBezTo>
                  <a:cubicBezTo>
                    <a:pt x="200" y="2835"/>
                    <a:pt x="300" y="1901"/>
                    <a:pt x="501" y="1001"/>
                  </a:cubicBezTo>
                  <a:cubicBezTo>
                    <a:pt x="634" y="334"/>
                    <a:pt x="734" y="0"/>
                    <a:pt x="734"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3190;p44">
              <a:extLst>
                <a:ext uri="{FF2B5EF4-FFF2-40B4-BE49-F238E27FC236}">
                  <a16:creationId xmlns:a16="http://schemas.microsoft.com/office/drawing/2014/main" id="{E255FF45-05D8-4EDE-8A44-F0E02E33B191}"/>
                </a:ext>
              </a:extLst>
            </p:cNvPr>
            <p:cNvSpPr/>
            <p:nvPr/>
          </p:nvSpPr>
          <p:spPr>
            <a:xfrm>
              <a:off x="6365428" y="2501893"/>
              <a:ext cx="14455" cy="16714"/>
            </a:xfrm>
            <a:custGeom>
              <a:avLst/>
              <a:gdLst/>
              <a:ahLst/>
              <a:cxnLst/>
              <a:rect l="l" t="t" r="r" b="b"/>
              <a:pathLst>
                <a:path w="902" h="1043" extrusionOk="0">
                  <a:moveTo>
                    <a:pt x="824" y="1"/>
                  </a:moveTo>
                  <a:cubicBezTo>
                    <a:pt x="767" y="1"/>
                    <a:pt x="553" y="191"/>
                    <a:pt x="368" y="438"/>
                  </a:cubicBezTo>
                  <a:cubicBezTo>
                    <a:pt x="134" y="738"/>
                    <a:pt x="1" y="1005"/>
                    <a:pt x="34" y="1039"/>
                  </a:cubicBezTo>
                  <a:cubicBezTo>
                    <a:pt x="39" y="1041"/>
                    <a:pt x="45" y="1042"/>
                    <a:pt x="51" y="1042"/>
                  </a:cubicBezTo>
                  <a:cubicBezTo>
                    <a:pt x="130" y="1042"/>
                    <a:pt x="318" y="850"/>
                    <a:pt x="534" y="572"/>
                  </a:cubicBezTo>
                  <a:cubicBezTo>
                    <a:pt x="768" y="305"/>
                    <a:pt x="901" y="38"/>
                    <a:pt x="835" y="5"/>
                  </a:cubicBezTo>
                  <a:cubicBezTo>
                    <a:pt x="832" y="2"/>
                    <a:pt x="829" y="1"/>
                    <a:pt x="824"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3191;p44">
              <a:extLst>
                <a:ext uri="{FF2B5EF4-FFF2-40B4-BE49-F238E27FC236}">
                  <a16:creationId xmlns:a16="http://schemas.microsoft.com/office/drawing/2014/main" id="{85544D10-CA21-4234-86F0-246EAAADED88}"/>
                </a:ext>
              </a:extLst>
            </p:cNvPr>
            <p:cNvSpPr/>
            <p:nvPr/>
          </p:nvSpPr>
          <p:spPr>
            <a:xfrm>
              <a:off x="6345124" y="2384446"/>
              <a:ext cx="13910" cy="5945"/>
            </a:xfrm>
            <a:custGeom>
              <a:avLst/>
              <a:gdLst/>
              <a:ahLst/>
              <a:cxnLst/>
              <a:rect l="l" t="t" r="r" b="b"/>
              <a:pathLst>
                <a:path w="868" h="371" extrusionOk="0">
                  <a:moveTo>
                    <a:pt x="253" y="1"/>
                  </a:moveTo>
                  <a:cubicBezTo>
                    <a:pt x="100" y="1"/>
                    <a:pt x="0" y="48"/>
                    <a:pt x="0" y="95"/>
                  </a:cubicBezTo>
                  <a:cubicBezTo>
                    <a:pt x="0" y="162"/>
                    <a:pt x="200" y="195"/>
                    <a:pt x="400" y="262"/>
                  </a:cubicBezTo>
                  <a:cubicBezTo>
                    <a:pt x="564" y="316"/>
                    <a:pt x="705" y="371"/>
                    <a:pt x="770" y="371"/>
                  </a:cubicBezTo>
                  <a:cubicBezTo>
                    <a:pt x="784" y="371"/>
                    <a:pt x="795" y="368"/>
                    <a:pt x="801" y="362"/>
                  </a:cubicBezTo>
                  <a:cubicBezTo>
                    <a:pt x="867" y="295"/>
                    <a:pt x="701" y="128"/>
                    <a:pt x="467" y="28"/>
                  </a:cubicBezTo>
                  <a:cubicBezTo>
                    <a:pt x="389" y="9"/>
                    <a:pt x="317" y="1"/>
                    <a:pt x="253"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3192;p44">
              <a:extLst>
                <a:ext uri="{FF2B5EF4-FFF2-40B4-BE49-F238E27FC236}">
                  <a16:creationId xmlns:a16="http://schemas.microsoft.com/office/drawing/2014/main" id="{2BD73A01-A4E0-445A-82DA-013C0747D2ED}"/>
                </a:ext>
              </a:extLst>
            </p:cNvPr>
            <p:cNvSpPr/>
            <p:nvPr/>
          </p:nvSpPr>
          <p:spPr>
            <a:xfrm>
              <a:off x="5915350" y="2777251"/>
              <a:ext cx="199928" cy="252746"/>
            </a:xfrm>
            <a:custGeom>
              <a:avLst/>
              <a:gdLst/>
              <a:ahLst/>
              <a:cxnLst/>
              <a:rect l="l" t="t" r="r" b="b"/>
              <a:pathLst>
                <a:path w="12476" h="15772" extrusionOk="0">
                  <a:moveTo>
                    <a:pt x="5204" y="1"/>
                  </a:moveTo>
                  <a:lnTo>
                    <a:pt x="0" y="1802"/>
                  </a:lnTo>
                  <a:cubicBezTo>
                    <a:pt x="0" y="1802"/>
                    <a:pt x="200" y="8607"/>
                    <a:pt x="200" y="8907"/>
                  </a:cubicBezTo>
                  <a:cubicBezTo>
                    <a:pt x="200" y="9207"/>
                    <a:pt x="1334" y="11642"/>
                    <a:pt x="1334" y="11642"/>
                  </a:cubicBezTo>
                  <a:cubicBezTo>
                    <a:pt x="1334" y="11642"/>
                    <a:pt x="2001" y="14211"/>
                    <a:pt x="2235" y="14377"/>
                  </a:cubicBezTo>
                  <a:cubicBezTo>
                    <a:pt x="2318" y="14444"/>
                    <a:pt x="2418" y="14478"/>
                    <a:pt x="2518" y="14478"/>
                  </a:cubicBezTo>
                  <a:cubicBezTo>
                    <a:pt x="2619" y="14478"/>
                    <a:pt x="2719" y="14444"/>
                    <a:pt x="2802" y="14377"/>
                  </a:cubicBezTo>
                  <a:cubicBezTo>
                    <a:pt x="2802" y="14377"/>
                    <a:pt x="3059" y="15212"/>
                    <a:pt x="3510" y="15212"/>
                  </a:cubicBezTo>
                  <a:cubicBezTo>
                    <a:pt x="3518" y="15212"/>
                    <a:pt x="3527" y="15212"/>
                    <a:pt x="3536" y="15211"/>
                  </a:cubicBezTo>
                  <a:cubicBezTo>
                    <a:pt x="3636" y="15211"/>
                    <a:pt x="4036" y="15078"/>
                    <a:pt x="4036" y="14811"/>
                  </a:cubicBezTo>
                  <a:lnTo>
                    <a:pt x="4303" y="15612"/>
                  </a:lnTo>
                  <a:cubicBezTo>
                    <a:pt x="4416" y="15704"/>
                    <a:pt x="4545" y="15746"/>
                    <a:pt x="4670" y="15746"/>
                  </a:cubicBezTo>
                  <a:cubicBezTo>
                    <a:pt x="4951" y="15746"/>
                    <a:pt x="5214" y="15535"/>
                    <a:pt x="5237" y="15211"/>
                  </a:cubicBezTo>
                  <a:cubicBezTo>
                    <a:pt x="5304" y="14678"/>
                    <a:pt x="5137" y="11976"/>
                    <a:pt x="5137" y="11976"/>
                  </a:cubicBezTo>
                  <a:lnTo>
                    <a:pt x="5137" y="11976"/>
                  </a:lnTo>
                  <a:cubicBezTo>
                    <a:pt x="5137" y="11976"/>
                    <a:pt x="6271" y="14711"/>
                    <a:pt x="6271" y="15145"/>
                  </a:cubicBezTo>
                  <a:cubicBezTo>
                    <a:pt x="6271" y="15490"/>
                    <a:pt x="6609" y="15771"/>
                    <a:pt x="7033" y="15771"/>
                  </a:cubicBezTo>
                  <a:cubicBezTo>
                    <a:pt x="7141" y="15771"/>
                    <a:pt x="7256" y="15753"/>
                    <a:pt x="7372" y="15712"/>
                  </a:cubicBezTo>
                  <a:cubicBezTo>
                    <a:pt x="7906" y="15512"/>
                    <a:pt x="7239" y="9741"/>
                    <a:pt x="7239" y="9741"/>
                  </a:cubicBezTo>
                  <a:lnTo>
                    <a:pt x="7405" y="6038"/>
                  </a:lnTo>
                  <a:cubicBezTo>
                    <a:pt x="7405" y="6038"/>
                    <a:pt x="7494" y="5893"/>
                    <a:pt x="7666" y="5893"/>
                  </a:cubicBezTo>
                  <a:cubicBezTo>
                    <a:pt x="7792" y="5893"/>
                    <a:pt x="7961" y="5971"/>
                    <a:pt x="8173" y="6238"/>
                  </a:cubicBezTo>
                  <a:cubicBezTo>
                    <a:pt x="8673" y="6872"/>
                    <a:pt x="9107" y="7139"/>
                    <a:pt x="9707" y="7873"/>
                  </a:cubicBezTo>
                  <a:cubicBezTo>
                    <a:pt x="10215" y="8500"/>
                    <a:pt x="11312" y="8994"/>
                    <a:pt x="11943" y="8994"/>
                  </a:cubicBezTo>
                  <a:cubicBezTo>
                    <a:pt x="12016" y="8994"/>
                    <a:pt x="12083" y="8987"/>
                    <a:pt x="12142" y="8974"/>
                  </a:cubicBezTo>
                  <a:lnTo>
                    <a:pt x="12476" y="8407"/>
                  </a:lnTo>
                  <a:lnTo>
                    <a:pt x="10508" y="6172"/>
                  </a:lnTo>
                  <a:cubicBezTo>
                    <a:pt x="10508" y="6172"/>
                    <a:pt x="9140" y="3937"/>
                    <a:pt x="8506" y="3136"/>
                  </a:cubicBezTo>
                  <a:cubicBezTo>
                    <a:pt x="7906" y="2369"/>
                    <a:pt x="5771" y="1735"/>
                    <a:pt x="5537" y="1068"/>
                  </a:cubicBezTo>
                  <a:cubicBezTo>
                    <a:pt x="5304" y="401"/>
                    <a:pt x="5204" y="1"/>
                    <a:pt x="520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3193;p44">
              <a:extLst>
                <a:ext uri="{FF2B5EF4-FFF2-40B4-BE49-F238E27FC236}">
                  <a16:creationId xmlns:a16="http://schemas.microsoft.com/office/drawing/2014/main" id="{04C4EDC4-054B-4B19-A97B-C55BA6AAC95B}"/>
                </a:ext>
              </a:extLst>
            </p:cNvPr>
            <p:cNvSpPr/>
            <p:nvPr/>
          </p:nvSpPr>
          <p:spPr>
            <a:xfrm>
              <a:off x="5941535" y="2820021"/>
              <a:ext cx="58283" cy="68427"/>
            </a:xfrm>
            <a:custGeom>
              <a:avLst/>
              <a:gdLst/>
              <a:ahLst/>
              <a:cxnLst/>
              <a:rect l="l" t="t" r="r" b="b"/>
              <a:pathLst>
                <a:path w="3637" h="4270" extrusionOk="0">
                  <a:moveTo>
                    <a:pt x="3603" y="1601"/>
                  </a:moveTo>
                  <a:cubicBezTo>
                    <a:pt x="3603" y="1758"/>
                    <a:pt x="3603" y="1914"/>
                    <a:pt x="3587" y="2054"/>
                  </a:cubicBezTo>
                  <a:lnTo>
                    <a:pt x="3587" y="2054"/>
                  </a:lnTo>
                  <a:cubicBezTo>
                    <a:pt x="3591" y="2048"/>
                    <a:pt x="3597" y="2041"/>
                    <a:pt x="3603" y="2035"/>
                  </a:cubicBezTo>
                  <a:cubicBezTo>
                    <a:pt x="3603" y="1901"/>
                    <a:pt x="3636" y="1768"/>
                    <a:pt x="3603" y="1601"/>
                  </a:cubicBezTo>
                  <a:close/>
                  <a:moveTo>
                    <a:pt x="3587" y="2054"/>
                  </a:moveTo>
                  <a:cubicBezTo>
                    <a:pt x="3570" y="2081"/>
                    <a:pt x="3570" y="2108"/>
                    <a:pt x="3570" y="2135"/>
                  </a:cubicBezTo>
                  <a:cubicBezTo>
                    <a:pt x="3570" y="2168"/>
                    <a:pt x="3570" y="2168"/>
                    <a:pt x="3570" y="2168"/>
                  </a:cubicBezTo>
                  <a:cubicBezTo>
                    <a:pt x="3577" y="2132"/>
                    <a:pt x="3583" y="2094"/>
                    <a:pt x="3587" y="2054"/>
                  </a:cubicBezTo>
                  <a:close/>
                  <a:moveTo>
                    <a:pt x="1802" y="0"/>
                  </a:moveTo>
                  <a:cubicBezTo>
                    <a:pt x="1602" y="33"/>
                    <a:pt x="1368" y="67"/>
                    <a:pt x="1201" y="167"/>
                  </a:cubicBezTo>
                  <a:cubicBezTo>
                    <a:pt x="1001" y="267"/>
                    <a:pt x="801" y="400"/>
                    <a:pt x="668" y="567"/>
                  </a:cubicBezTo>
                  <a:cubicBezTo>
                    <a:pt x="334" y="901"/>
                    <a:pt x="134" y="1334"/>
                    <a:pt x="67" y="1801"/>
                  </a:cubicBezTo>
                  <a:cubicBezTo>
                    <a:pt x="1" y="2302"/>
                    <a:pt x="1" y="2802"/>
                    <a:pt x="67" y="3302"/>
                  </a:cubicBezTo>
                  <a:cubicBezTo>
                    <a:pt x="67" y="3503"/>
                    <a:pt x="101" y="3669"/>
                    <a:pt x="134" y="3870"/>
                  </a:cubicBezTo>
                  <a:lnTo>
                    <a:pt x="134" y="4003"/>
                  </a:lnTo>
                  <a:lnTo>
                    <a:pt x="201" y="3870"/>
                  </a:lnTo>
                  <a:lnTo>
                    <a:pt x="634" y="3136"/>
                  </a:lnTo>
                  <a:lnTo>
                    <a:pt x="834" y="2769"/>
                  </a:lnTo>
                  <a:cubicBezTo>
                    <a:pt x="895" y="2678"/>
                    <a:pt x="956" y="2531"/>
                    <a:pt x="1042" y="2531"/>
                  </a:cubicBezTo>
                  <a:cubicBezTo>
                    <a:pt x="1050" y="2531"/>
                    <a:pt x="1059" y="2532"/>
                    <a:pt x="1068" y="2535"/>
                  </a:cubicBezTo>
                  <a:cubicBezTo>
                    <a:pt x="1101" y="2569"/>
                    <a:pt x="1168" y="2602"/>
                    <a:pt x="1235" y="2635"/>
                  </a:cubicBezTo>
                  <a:cubicBezTo>
                    <a:pt x="1268" y="2669"/>
                    <a:pt x="1335" y="2702"/>
                    <a:pt x="1402" y="2735"/>
                  </a:cubicBezTo>
                  <a:cubicBezTo>
                    <a:pt x="1535" y="2769"/>
                    <a:pt x="1668" y="2802"/>
                    <a:pt x="1802" y="2835"/>
                  </a:cubicBezTo>
                  <a:cubicBezTo>
                    <a:pt x="1860" y="2844"/>
                    <a:pt x="1921" y="2848"/>
                    <a:pt x="1982" y="2848"/>
                  </a:cubicBezTo>
                  <a:cubicBezTo>
                    <a:pt x="2147" y="2848"/>
                    <a:pt x="2320" y="2818"/>
                    <a:pt x="2480" y="2758"/>
                  </a:cubicBezTo>
                  <a:lnTo>
                    <a:pt x="2480" y="2758"/>
                  </a:lnTo>
                  <a:cubicBezTo>
                    <a:pt x="2579" y="3252"/>
                    <a:pt x="2764" y="3717"/>
                    <a:pt x="3008" y="4154"/>
                  </a:cubicBezTo>
                  <a:lnTo>
                    <a:pt x="3008" y="4154"/>
                  </a:lnTo>
                  <a:cubicBezTo>
                    <a:pt x="3006" y="4159"/>
                    <a:pt x="3004" y="4164"/>
                    <a:pt x="3003" y="4170"/>
                  </a:cubicBezTo>
                  <a:lnTo>
                    <a:pt x="3017" y="4170"/>
                  </a:lnTo>
                  <a:cubicBezTo>
                    <a:pt x="3023" y="4181"/>
                    <a:pt x="3030" y="4192"/>
                    <a:pt x="3036" y="4203"/>
                  </a:cubicBezTo>
                  <a:lnTo>
                    <a:pt x="3069" y="4270"/>
                  </a:lnTo>
                  <a:lnTo>
                    <a:pt x="3069" y="4203"/>
                  </a:lnTo>
                  <a:cubicBezTo>
                    <a:pt x="3270" y="3569"/>
                    <a:pt x="3403" y="3069"/>
                    <a:pt x="3470" y="2735"/>
                  </a:cubicBezTo>
                  <a:cubicBezTo>
                    <a:pt x="3503" y="2535"/>
                    <a:pt x="3536" y="2402"/>
                    <a:pt x="3536" y="2302"/>
                  </a:cubicBezTo>
                  <a:cubicBezTo>
                    <a:pt x="3536" y="2268"/>
                    <a:pt x="3536" y="2202"/>
                    <a:pt x="3536" y="2168"/>
                  </a:cubicBezTo>
                  <a:cubicBezTo>
                    <a:pt x="3536" y="2202"/>
                    <a:pt x="3503" y="2268"/>
                    <a:pt x="3503" y="2302"/>
                  </a:cubicBezTo>
                  <a:cubicBezTo>
                    <a:pt x="3503" y="2402"/>
                    <a:pt x="3470" y="2535"/>
                    <a:pt x="3436" y="2735"/>
                  </a:cubicBezTo>
                  <a:cubicBezTo>
                    <a:pt x="3340" y="3056"/>
                    <a:pt x="3213" y="3529"/>
                    <a:pt x="3026" y="4098"/>
                  </a:cubicBezTo>
                  <a:lnTo>
                    <a:pt x="3026" y="4098"/>
                  </a:lnTo>
                  <a:cubicBezTo>
                    <a:pt x="2784" y="3681"/>
                    <a:pt x="2630" y="3207"/>
                    <a:pt x="2536" y="2702"/>
                  </a:cubicBezTo>
                  <a:lnTo>
                    <a:pt x="2536" y="2669"/>
                  </a:lnTo>
                  <a:lnTo>
                    <a:pt x="2502" y="2669"/>
                  </a:lnTo>
                  <a:cubicBezTo>
                    <a:pt x="2354" y="2732"/>
                    <a:pt x="2206" y="2755"/>
                    <a:pt x="2058" y="2755"/>
                  </a:cubicBezTo>
                  <a:cubicBezTo>
                    <a:pt x="1973" y="2755"/>
                    <a:pt x="1887" y="2748"/>
                    <a:pt x="1802" y="2735"/>
                  </a:cubicBezTo>
                  <a:cubicBezTo>
                    <a:pt x="1668" y="2735"/>
                    <a:pt x="1535" y="2702"/>
                    <a:pt x="1435" y="2635"/>
                  </a:cubicBezTo>
                  <a:cubicBezTo>
                    <a:pt x="1368" y="2635"/>
                    <a:pt x="1335" y="2602"/>
                    <a:pt x="1268" y="2569"/>
                  </a:cubicBezTo>
                  <a:cubicBezTo>
                    <a:pt x="1201" y="2535"/>
                    <a:pt x="1135" y="2502"/>
                    <a:pt x="1068" y="2469"/>
                  </a:cubicBezTo>
                  <a:lnTo>
                    <a:pt x="935" y="2469"/>
                  </a:lnTo>
                  <a:cubicBezTo>
                    <a:pt x="901" y="2502"/>
                    <a:pt x="868" y="2502"/>
                    <a:pt x="868" y="2535"/>
                  </a:cubicBezTo>
                  <a:cubicBezTo>
                    <a:pt x="801" y="2602"/>
                    <a:pt x="768" y="2669"/>
                    <a:pt x="734" y="2735"/>
                  </a:cubicBezTo>
                  <a:lnTo>
                    <a:pt x="534" y="3102"/>
                  </a:lnTo>
                  <a:lnTo>
                    <a:pt x="196" y="3723"/>
                  </a:lnTo>
                  <a:lnTo>
                    <a:pt x="196" y="3723"/>
                  </a:lnTo>
                  <a:cubicBezTo>
                    <a:pt x="186" y="3592"/>
                    <a:pt x="160" y="3457"/>
                    <a:pt x="134" y="3302"/>
                  </a:cubicBezTo>
                  <a:cubicBezTo>
                    <a:pt x="67" y="2835"/>
                    <a:pt x="67" y="2335"/>
                    <a:pt x="134" y="1835"/>
                  </a:cubicBezTo>
                  <a:cubicBezTo>
                    <a:pt x="201" y="1368"/>
                    <a:pt x="401" y="967"/>
                    <a:pt x="701" y="601"/>
                  </a:cubicBezTo>
                  <a:cubicBezTo>
                    <a:pt x="1001" y="300"/>
                    <a:pt x="1368" y="134"/>
                    <a:pt x="1802" y="100"/>
                  </a:cubicBezTo>
                  <a:cubicBezTo>
                    <a:pt x="1856" y="95"/>
                    <a:pt x="1911" y="92"/>
                    <a:pt x="1966" y="92"/>
                  </a:cubicBezTo>
                  <a:cubicBezTo>
                    <a:pt x="2253" y="92"/>
                    <a:pt x="2551" y="166"/>
                    <a:pt x="2803" y="334"/>
                  </a:cubicBezTo>
                  <a:cubicBezTo>
                    <a:pt x="3069" y="467"/>
                    <a:pt x="3270" y="701"/>
                    <a:pt x="3403" y="967"/>
                  </a:cubicBezTo>
                  <a:cubicBezTo>
                    <a:pt x="3503" y="1168"/>
                    <a:pt x="3570" y="1368"/>
                    <a:pt x="3603" y="1601"/>
                  </a:cubicBezTo>
                  <a:cubicBezTo>
                    <a:pt x="3603" y="1368"/>
                    <a:pt x="3536" y="1168"/>
                    <a:pt x="3436" y="934"/>
                  </a:cubicBezTo>
                  <a:cubicBezTo>
                    <a:pt x="3303" y="667"/>
                    <a:pt x="3103" y="434"/>
                    <a:pt x="2836" y="267"/>
                  </a:cubicBezTo>
                  <a:cubicBezTo>
                    <a:pt x="2536" y="67"/>
                    <a:pt x="2169"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3194;p44">
              <a:extLst>
                <a:ext uri="{FF2B5EF4-FFF2-40B4-BE49-F238E27FC236}">
                  <a16:creationId xmlns:a16="http://schemas.microsoft.com/office/drawing/2014/main" id="{CFF53100-0E0A-4AE2-8546-BF6C78592134}"/>
                </a:ext>
              </a:extLst>
            </p:cNvPr>
            <p:cNvSpPr/>
            <p:nvPr/>
          </p:nvSpPr>
          <p:spPr>
            <a:xfrm>
              <a:off x="5977350" y="2838530"/>
              <a:ext cx="17115" cy="15528"/>
            </a:xfrm>
            <a:custGeom>
              <a:avLst/>
              <a:gdLst/>
              <a:ahLst/>
              <a:cxnLst/>
              <a:rect l="l" t="t" r="r" b="b"/>
              <a:pathLst>
                <a:path w="1068" h="969" extrusionOk="0">
                  <a:moveTo>
                    <a:pt x="203" y="0"/>
                  </a:moveTo>
                  <a:cubicBezTo>
                    <a:pt x="148" y="0"/>
                    <a:pt x="92" y="4"/>
                    <a:pt x="34" y="13"/>
                  </a:cubicBezTo>
                  <a:lnTo>
                    <a:pt x="0" y="13"/>
                  </a:lnTo>
                  <a:lnTo>
                    <a:pt x="0" y="46"/>
                  </a:lnTo>
                  <a:cubicBezTo>
                    <a:pt x="0" y="246"/>
                    <a:pt x="101" y="446"/>
                    <a:pt x="201" y="613"/>
                  </a:cubicBezTo>
                  <a:cubicBezTo>
                    <a:pt x="301" y="746"/>
                    <a:pt x="434" y="847"/>
                    <a:pt x="601" y="913"/>
                  </a:cubicBezTo>
                  <a:cubicBezTo>
                    <a:pt x="679" y="952"/>
                    <a:pt x="769" y="968"/>
                    <a:pt x="856" y="968"/>
                  </a:cubicBezTo>
                  <a:cubicBezTo>
                    <a:pt x="918" y="968"/>
                    <a:pt x="979" y="960"/>
                    <a:pt x="1035" y="947"/>
                  </a:cubicBezTo>
                  <a:cubicBezTo>
                    <a:pt x="901" y="913"/>
                    <a:pt x="768" y="880"/>
                    <a:pt x="634" y="847"/>
                  </a:cubicBezTo>
                  <a:cubicBezTo>
                    <a:pt x="501" y="780"/>
                    <a:pt x="367" y="680"/>
                    <a:pt x="267" y="580"/>
                  </a:cubicBezTo>
                  <a:cubicBezTo>
                    <a:pt x="178" y="430"/>
                    <a:pt x="115" y="280"/>
                    <a:pt x="103" y="107"/>
                  </a:cubicBezTo>
                  <a:lnTo>
                    <a:pt x="103" y="107"/>
                  </a:lnTo>
                  <a:cubicBezTo>
                    <a:pt x="133" y="102"/>
                    <a:pt x="165" y="100"/>
                    <a:pt x="197" y="100"/>
                  </a:cubicBezTo>
                  <a:cubicBezTo>
                    <a:pt x="330" y="100"/>
                    <a:pt x="467" y="138"/>
                    <a:pt x="568" y="213"/>
                  </a:cubicBezTo>
                  <a:cubicBezTo>
                    <a:pt x="701" y="279"/>
                    <a:pt x="834" y="380"/>
                    <a:pt x="901" y="513"/>
                  </a:cubicBezTo>
                  <a:cubicBezTo>
                    <a:pt x="968" y="646"/>
                    <a:pt x="1001" y="780"/>
                    <a:pt x="1035" y="947"/>
                  </a:cubicBezTo>
                  <a:cubicBezTo>
                    <a:pt x="1068" y="780"/>
                    <a:pt x="1035" y="613"/>
                    <a:pt x="968" y="480"/>
                  </a:cubicBezTo>
                  <a:cubicBezTo>
                    <a:pt x="901" y="346"/>
                    <a:pt x="768" y="213"/>
                    <a:pt x="634" y="113"/>
                  </a:cubicBezTo>
                  <a:cubicBezTo>
                    <a:pt x="509" y="38"/>
                    <a:pt x="365"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3195;p44">
              <a:extLst>
                <a:ext uri="{FF2B5EF4-FFF2-40B4-BE49-F238E27FC236}">
                  <a16:creationId xmlns:a16="http://schemas.microsoft.com/office/drawing/2014/main" id="{811EC668-6EAE-4F6A-A50F-28DEC255DD6D}"/>
                </a:ext>
              </a:extLst>
            </p:cNvPr>
            <p:cNvSpPr/>
            <p:nvPr/>
          </p:nvSpPr>
          <p:spPr>
            <a:xfrm>
              <a:off x="5984834" y="2844604"/>
              <a:ext cx="2147" cy="6971"/>
            </a:xfrm>
            <a:custGeom>
              <a:avLst/>
              <a:gdLst/>
              <a:ahLst/>
              <a:cxnLst/>
              <a:rect l="l" t="t" r="r" b="b"/>
              <a:pathLst>
                <a:path w="134" h="435" extrusionOk="0">
                  <a:moveTo>
                    <a:pt x="101" y="1"/>
                  </a:moveTo>
                  <a:cubicBezTo>
                    <a:pt x="67" y="1"/>
                    <a:pt x="34" y="101"/>
                    <a:pt x="34" y="234"/>
                  </a:cubicBezTo>
                  <a:cubicBezTo>
                    <a:pt x="0" y="334"/>
                    <a:pt x="34" y="434"/>
                    <a:pt x="67" y="434"/>
                  </a:cubicBezTo>
                  <a:cubicBezTo>
                    <a:pt x="67" y="434"/>
                    <a:pt x="101" y="334"/>
                    <a:pt x="134" y="234"/>
                  </a:cubicBezTo>
                  <a:cubicBezTo>
                    <a:pt x="134" y="101"/>
                    <a:pt x="13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3196;p44">
              <a:extLst>
                <a:ext uri="{FF2B5EF4-FFF2-40B4-BE49-F238E27FC236}">
                  <a16:creationId xmlns:a16="http://schemas.microsoft.com/office/drawing/2014/main" id="{CF1A038C-AA0D-455E-8279-41F4CCB6B110}"/>
                </a:ext>
              </a:extLst>
            </p:cNvPr>
            <p:cNvSpPr/>
            <p:nvPr/>
          </p:nvSpPr>
          <p:spPr>
            <a:xfrm>
              <a:off x="5947945" y="2839043"/>
              <a:ext cx="17660" cy="11698"/>
            </a:xfrm>
            <a:custGeom>
              <a:avLst/>
              <a:gdLst/>
              <a:ahLst/>
              <a:cxnLst/>
              <a:rect l="l" t="t" r="r" b="b"/>
              <a:pathLst>
                <a:path w="1102" h="730" extrusionOk="0">
                  <a:moveTo>
                    <a:pt x="775" y="1"/>
                  </a:moveTo>
                  <a:cubicBezTo>
                    <a:pt x="739" y="1"/>
                    <a:pt x="704" y="5"/>
                    <a:pt x="668" y="14"/>
                  </a:cubicBezTo>
                  <a:cubicBezTo>
                    <a:pt x="535" y="14"/>
                    <a:pt x="368" y="81"/>
                    <a:pt x="268" y="181"/>
                  </a:cubicBezTo>
                  <a:cubicBezTo>
                    <a:pt x="201" y="247"/>
                    <a:pt x="134" y="281"/>
                    <a:pt x="68" y="348"/>
                  </a:cubicBezTo>
                  <a:cubicBezTo>
                    <a:pt x="68" y="414"/>
                    <a:pt x="34" y="448"/>
                    <a:pt x="1" y="481"/>
                  </a:cubicBezTo>
                  <a:cubicBezTo>
                    <a:pt x="1" y="514"/>
                    <a:pt x="1" y="548"/>
                    <a:pt x="1" y="581"/>
                  </a:cubicBezTo>
                  <a:cubicBezTo>
                    <a:pt x="34" y="614"/>
                    <a:pt x="34" y="648"/>
                    <a:pt x="68" y="648"/>
                  </a:cubicBezTo>
                  <a:cubicBezTo>
                    <a:pt x="168" y="703"/>
                    <a:pt x="275" y="729"/>
                    <a:pt x="383" y="729"/>
                  </a:cubicBezTo>
                  <a:cubicBezTo>
                    <a:pt x="598" y="729"/>
                    <a:pt x="813" y="625"/>
                    <a:pt x="968" y="448"/>
                  </a:cubicBezTo>
                  <a:cubicBezTo>
                    <a:pt x="1035" y="348"/>
                    <a:pt x="1102" y="214"/>
                    <a:pt x="1102" y="81"/>
                  </a:cubicBezTo>
                  <a:lnTo>
                    <a:pt x="1102" y="81"/>
                  </a:lnTo>
                  <a:cubicBezTo>
                    <a:pt x="1035" y="214"/>
                    <a:pt x="968" y="314"/>
                    <a:pt x="901" y="414"/>
                  </a:cubicBezTo>
                  <a:cubicBezTo>
                    <a:pt x="801" y="514"/>
                    <a:pt x="701" y="581"/>
                    <a:pt x="568" y="614"/>
                  </a:cubicBezTo>
                  <a:cubicBezTo>
                    <a:pt x="513" y="628"/>
                    <a:pt x="452" y="636"/>
                    <a:pt x="390" y="636"/>
                  </a:cubicBezTo>
                  <a:cubicBezTo>
                    <a:pt x="302" y="636"/>
                    <a:pt x="212" y="620"/>
                    <a:pt x="134" y="581"/>
                  </a:cubicBezTo>
                  <a:lnTo>
                    <a:pt x="134" y="514"/>
                  </a:lnTo>
                  <a:cubicBezTo>
                    <a:pt x="134" y="481"/>
                    <a:pt x="168" y="448"/>
                    <a:pt x="168" y="414"/>
                  </a:cubicBezTo>
                  <a:cubicBezTo>
                    <a:pt x="234" y="348"/>
                    <a:pt x="268" y="314"/>
                    <a:pt x="334" y="247"/>
                  </a:cubicBezTo>
                  <a:cubicBezTo>
                    <a:pt x="434" y="181"/>
                    <a:pt x="568" y="114"/>
                    <a:pt x="668" y="81"/>
                  </a:cubicBezTo>
                  <a:lnTo>
                    <a:pt x="1068" y="81"/>
                  </a:lnTo>
                  <a:cubicBezTo>
                    <a:pt x="971" y="32"/>
                    <a:pt x="87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3197;p44">
              <a:extLst>
                <a:ext uri="{FF2B5EF4-FFF2-40B4-BE49-F238E27FC236}">
                  <a16:creationId xmlns:a16="http://schemas.microsoft.com/office/drawing/2014/main" id="{02FABD84-B403-4823-AE1A-955B46399084}"/>
                </a:ext>
              </a:extLst>
            </p:cNvPr>
            <p:cNvSpPr/>
            <p:nvPr/>
          </p:nvSpPr>
          <p:spPr>
            <a:xfrm>
              <a:off x="5973601" y="2847280"/>
              <a:ext cx="6442" cy="17115"/>
            </a:xfrm>
            <a:custGeom>
              <a:avLst/>
              <a:gdLst/>
              <a:ahLst/>
              <a:cxnLst/>
              <a:rect l="l" t="t" r="r" b="b"/>
              <a:pathLst>
                <a:path w="402" h="1068" extrusionOk="0">
                  <a:moveTo>
                    <a:pt x="1" y="0"/>
                  </a:moveTo>
                  <a:lnTo>
                    <a:pt x="1" y="134"/>
                  </a:lnTo>
                  <a:cubicBezTo>
                    <a:pt x="1" y="145"/>
                    <a:pt x="1" y="156"/>
                    <a:pt x="1" y="167"/>
                  </a:cubicBezTo>
                  <a:lnTo>
                    <a:pt x="1" y="167"/>
                  </a:lnTo>
                  <a:lnTo>
                    <a:pt x="1" y="167"/>
                  </a:lnTo>
                  <a:lnTo>
                    <a:pt x="1" y="167"/>
                  </a:lnTo>
                  <a:lnTo>
                    <a:pt x="1" y="167"/>
                  </a:lnTo>
                  <a:cubicBezTo>
                    <a:pt x="3" y="487"/>
                    <a:pt x="39" y="778"/>
                    <a:pt x="168" y="1068"/>
                  </a:cubicBezTo>
                  <a:cubicBezTo>
                    <a:pt x="199" y="1068"/>
                    <a:pt x="116" y="727"/>
                    <a:pt x="77" y="256"/>
                  </a:cubicBezTo>
                  <a:lnTo>
                    <a:pt x="77" y="256"/>
                  </a:lnTo>
                  <a:cubicBezTo>
                    <a:pt x="189" y="411"/>
                    <a:pt x="271" y="593"/>
                    <a:pt x="301" y="801"/>
                  </a:cubicBezTo>
                  <a:cubicBezTo>
                    <a:pt x="335" y="868"/>
                    <a:pt x="335" y="968"/>
                    <a:pt x="368" y="1068"/>
                  </a:cubicBezTo>
                  <a:cubicBezTo>
                    <a:pt x="401" y="968"/>
                    <a:pt x="401" y="868"/>
                    <a:pt x="368" y="768"/>
                  </a:cubicBezTo>
                  <a:cubicBezTo>
                    <a:pt x="335" y="534"/>
                    <a:pt x="234" y="334"/>
                    <a:pt x="101" y="134"/>
                  </a:cubicBezTo>
                  <a:lnTo>
                    <a:pt x="101" y="10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3198;p44">
              <a:extLst>
                <a:ext uri="{FF2B5EF4-FFF2-40B4-BE49-F238E27FC236}">
                  <a16:creationId xmlns:a16="http://schemas.microsoft.com/office/drawing/2014/main" id="{6D3992CA-C3EC-49BC-8B6C-B1483309144A}"/>
                </a:ext>
              </a:extLst>
            </p:cNvPr>
            <p:cNvSpPr/>
            <p:nvPr/>
          </p:nvSpPr>
          <p:spPr>
            <a:xfrm>
              <a:off x="5967191" y="2851334"/>
              <a:ext cx="5368" cy="12532"/>
            </a:xfrm>
            <a:custGeom>
              <a:avLst/>
              <a:gdLst/>
              <a:ahLst/>
              <a:cxnLst/>
              <a:rect l="l" t="t" r="r" b="b"/>
              <a:pathLst>
                <a:path w="335" h="782" extrusionOk="0">
                  <a:moveTo>
                    <a:pt x="263" y="0"/>
                  </a:moveTo>
                  <a:cubicBezTo>
                    <a:pt x="254" y="0"/>
                    <a:pt x="244" y="4"/>
                    <a:pt x="234" y="14"/>
                  </a:cubicBezTo>
                  <a:cubicBezTo>
                    <a:pt x="201" y="14"/>
                    <a:pt x="167" y="48"/>
                    <a:pt x="167" y="81"/>
                  </a:cubicBezTo>
                  <a:lnTo>
                    <a:pt x="134" y="148"/>
                  </a:lnTo>
                  <a:cubicBezTo>
                    <a:pt x="101" y="214"/>
                    <a:pt x="101" y="248"/>
                    <a:pt x="67" y="281"/>
                  </a:cubicBezTo>
                  <a:cubicBezTo>
                    <a:pt x="67" y="381"/>
                    <a:pt x="34" y="448"/>
                    <a:pt x="34" y="548"/>
                  </a:cubicBezTo>
                  <a:cubicBezTo>
                    <a:pt x="1" y="681"/>
                    <a:pt x="34" y="781"/>
                    <a:pt x="34" y="781"/>
                  </a:cubicBezTo>
                  <a:cubicBezTo>
                    <a:pt x="34" y="681"/>
                    <a:pt x="67" y="615"/>
                    <a:pt x="67" y="548"/>
                  </a:cubicBezTo>
                  <a:cubicBezTo>
                    <a:pt x="67" y="481"/>
                    <a:pt x="101" y="414"/>
                    <a:pt x="134" y="314"/>
                  </a:cubicBezTo>
                  <a:cubicBezTo>
                    <a:pt x="134" y="281"/>
                    <a:pt x="167" y="248"/>
                    <a:pt x="167" y="214"/>
                  </a:cubicBezTo>
                  <a:cubicBezTo>
                    <a:pt x="201" y="148"/>
                    <a:pt x="234" y="81"/>
                    <a:pt x="234" y="81"/>
                  </a:cubicBezTo>
                  <a:lnTo>
                    <a:pt x="234" y="181"/>
                  </a:lnTo>
                  <a:lnTo>
                    <a:pt x="234" y="314"/>
                  </a:lnTo>
                  <a:lnTo>
                    <a:pt x="234" y="548"/>
                  </a:lnTo>
                  <a:cubicBezTo>
                    <a:pt x="201" y="615"/>
                    <a:pt x="201" y="715"/>
                    <a:pt x="234" y="781"/>
                  </a:cubicBezTo>
                  <a:cubicBezTo>
                    <a:pt x="234" y="781"/>
                    <a:pt x="268" y="681"/>
                    <a:pt x="301" y="548"/>
                  </a:cubicBezTo>
                  <a:cubicBezTo>
                    <a:pt x="301" y="481"/>
                    <a:pt x="334" y="381"/>
                    <a:pt x="334" y="314"/>
                  </a:cubicBezTo>
                  <a:cubicBezTo>
                    <a:pt x="334" y="281"/>
                    <a:pt x="334" y="214"/>
                    <a:pt x="334" y="181"/>
                  </a:cubicBezTo>
                  <a:lnTo>
                    <a:pt x="334" y="81"/>
                  </a:lnTo>
                  <a:cubicBezTo>
                    <a:pt x="334" y="81"/>
                    <a:pt x="334" y="48"/>
                    <a:pt x="334" y="48"/>
                  </a:cubicBezTo>
                  <a:cubicBezTo>
                    <a:pt x="311" y="24"/>
                    <a:pt x="287"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3199;p44">
              <a:extLst>
                <a:ext uri="{FF2B5EF4-FFF2-40B4-BE49-F238E27FC236}">
                  <a16:creationId xmlns:a16="http://schemas.microsoft.com/office/drawing/2014/main" id="{AB236311-AAA3-4B40-9D69-158A1127F62F}"/>
                </a:ext>
              </a:extLst>
            </p:cNvPr>
            <p:cNvSpPr/>
            <p:nvPr/>
          </p:nvSpPr>
          <p:spPr>
            <a:xfrm>
              <a:off x="5969867" y="2832841"/>
              <a:ext cx="8573" cy="4295"/>
            </a:xfrm>
            <a:custGeom>
              <a:avLst/>
              <a:gdLst/>
              <a:ahLst/>
              <a:cxnLst/>
              <a:rect l="l" t="t" r="r" b="b"/>
              <a:pathLst>
                <a:path w="535" h="268" extrusionOk="0">
                  <a:moveTo>
                    <a:pt x="167" y="1"/>
                  </a:moveTo>
                  <a:cubicBezTo>
                    <a:pt x="101" y="1"/>
                    <a:pt x="34" y="34"/>
                    <a:pt x="0" y="101"/>
                  </a:cubicBezTo>
                  <a:cubicBezTo>
                    <a:pt x="0" y="134"/>
                    <a:pt x="0" y="167"/>
                    <a:pt x="0" y="201"/>
                  </a:cubicBezTo>
                  <a:lnTo>
                    <a:pt x="101" y="201"/>
                  </a:lnTo>
                  <a:cubicBezTo>
                    <a:pt x="101" y="201"/>
                    <a:pt x="67" y="167"/>
                    <a:pt x="67" y="167"/>
                  </a:cubicBezTo>
                  <a:cubicBezTo>
                    <a:pt x="67" y="167"/>
                    <a:pt x="67" y="134"/>
                    <a:pt x="67" y="134"/>
                  </a:cubicBezTo>
                  <a:cubicBezTo>
                    <a:pt x="84" y="101"/>
                    <a:pt x="117" y="84"/>
                    <a:pt x="163" y="84"/>
                  </a:cubicBezTo>
                  <a:cubicBezTo>
                    <a:pt x="209" y="84"/>
                    <a:pt x="267" y="101"/>
                    <a:pt x="334" y="134"/>
                  </a:cubicBezTo>
                  <a:cubicBezTo>
                    <a:pt x="353" y="134"/>
                    <a:pt x="373" y="145"/>
                    <a:pt x="392" y="161"/>
                  </a:cubicBezTo>
                  <a:lnTo>
                    <a:pt x="392" y="161"/>
                  </a:lnTo>
                  <a:cubicBezTo>
                    <a:pt x="274" y="228"/>
                    <a:pt x="164" y="204"/>
                    <a:pt x="134" y="234"/>
                  </a:cubicBezTo>
                  <a:cubicBezTo>
                    <a:pt x="134" y="234"/>
                    <a:pt x="167" y="268"/>
                    <a:pt x="234" y="268"/>
                  </a:cubicBezTo>
                  <a:cubicBezTo>
                    <a:pt x="334" y="268"/>
                    <a:pt x="434" y="234"/>
                    <a:pt x="501" y="201"/>
                  </a:cubicBezTo>
                  <a:lnTo>
                    <a:pt x="534" y="167"/>
                  </a:lnTo>
                  <a:lnTo>
                    <a:pt x="501" y="134"/>
                  </a:lnTo>
                  <a:cubicBezTo>
                    <a:pt x="467" y="67"/>
                    <a:pt x="434" y="34"/>
                    <a:pt x="367" y="34"/>
                  </a:cubicBezTo>
                  <a:cubicBezTo>
                    <a:pt x="301" y="1"/>
                    <a:pt x="234"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3200;p44">
              <a:extLst>
                <a:ext uri="{FF2B5EF4-FFF2-40B4-BE49-F238E27FC236}">
                  <a16:creationId xmlns:a16="http://schemas.microsoft.com/office/drawing/2014/main" id="{B1FA81E4-2E39-4DF7-8AC9-610304DB545B}"/>
                </a:ext>
              </a:extLst>
            </p:cNvPr>
            <p:cNvSpPr/>
            <p:nvPr/>
          </p:nvSpPr>
          <p:spPr>
            <a:xfrm>
              <a:off x="5959707" y="2826752"/>
              <a:ext cx="26217" cy="7708"/>
            </a:xfrm>
            <a:custGeom>
              <a:avLst/>
              <a:gdLst/>
              <a:ahLst/>
              <a:cxnLst/>
              <a:rect l="l" t="t" r="r" b="b"/>
              <a:pathLst>
                <a:path w="1636" h="481" extrusionOk="0">
                  <a:moveTo>
                    <a:pt x="427" y="1"/>
                  </a:moveTo>
                  <a:cubicBezTo>
                    <a:pt x="329" y="1"/>
                    <a:pt x="232" y="32"/>
                    <a:pt x="134" y="80"/>
                  </a:cubicBezTo>
                  <a:cubicBezTo>
                    <a:pt x="67" y="147"/>
                    <a:pt x="1" y="247"/>
                    <a:pt x="1" y="314"/>
                  </a:cubicBezTo>
                  <a:lnTo>
                    <a:pt x="1" y="414"/>
                  </a:lnTo>
                  <a:cubicBezTo>
                    <a:pt x="34" y="314"/>
                    <a:pt x="101" y="214"/>
                    <a:pt x="167" y="114"/>
                  </a:cubicBezTo>
                  <a:cubicBezTo>
                    <a:pt x="226" y="75"/>
                    <a:pt x="296" y="59"/>
                    <a:pt x="364" y="59"/>
                  </a:cubicBezTo>
                  <a:cubicBezTo>
                    <a:pt x="412" y="59"/>
                    <a:pt x="460" y="67"/>
                    <a:pt x="501" y="80"/>
                  </a:cubicBezTo>
                  <a:cubicBezTo>
                    <a:pt x="629" y="112"/>
                    <a:pt x="757" y="206"/>
                    <a:pt x="797" y="332"/>
                  </a:cubicBezTo>
                  <a:lnTo>
                    <a:pt x="797" y="332"/>
                  </a:lnTo>
                  <a:cubicBezTo>
                    <a:pt x="795" y="358"/>
                    <a:pt x="797" y="386"/>
                    <a:pt x="801" y="414"/>
                  </a:cubicBezTo>
                  <a:lnTo>
                    <a:pt x="901" y="381"/>
                  </a:lnTo>
                  <a:lnTo>
                    <a:pt x="901" y="347"/>
                  </a:lnTo>
                  <a:cubicBezTo>
                    <a:pt x="899" y="342"/>
                    <a:pt x="897" y="337"/>
                    <a:pt x="895" y="332"/>
                  </a:cubicBezTo>
                  <a:lnTo>
                    <a:pt x="895" y="332"/>
                  </a:lnTo>
                  <a:cubicBezTo>
                    <a:pt x="894" y="223"/>
                    <a:pt x="985" y="143"/>
                    <a:pt x="1101" y="114"/>
                  </a:cubicBezTo>
                  <a:cubicBezTo>
                    <a:pt x="1202" y="114"/>
                    <a:pt x="1335" y="147"/>
                    <a:pt x="1402" y="214"/>
                  </a:cubicBezTo>
                  <a:cubicBezTo>
                    <a:pt x="1568" y="347"/>
                    <a:pt x="1602" y="481"/>
                    <a:pt x="1602" y="481"/>
                  </a:cubicBezTo>
                  <a:cubicBezTo>
                    <a:pt x="1635" y="481"/>
                    <a:pt x="1602" y="447"/>
                    <a:pt x="1602" y="381"/>
                  </a:cubicBezTo>
                  <a:cubicBezTo>
                    <a:pt x="1568" y="314"/>
                    <a:pt x="1502" y="247"/>
                    <a:pt x="1468" y="181"/>
                  </a:cubicBezTo>
                  <a:cubicBezTo>
                    <a:pt x="1368" y="80"/>
                    <a:pt x="1235" y="14"/>
                    <a:pt x="1101" y="14"/>
                  </a:cubicBezTo>
                  <a:cubicBezTo>
                    <a:pt x="975" y="35"/>
                    <a:pt x="875" y="109"/>
                    <a:pt x="827" y="212"/>
                  </a:cubicBezTo>
                  <a:lnTo>
                    <a:pt x="827" y="212"/>
                  </a:lnTo>
                  <a:cubicBezTo>
                    <a:pt x="754" y="111"/>
                    <a:pt x="653" y="37"/>
                    <a:pt x="534" y="14"/>
                  </a:cubicBezTo>
                  <a:cubicBezTo>
                    <a:pt x="499" y="5"/>
                    <a:pt x="463" y="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3201;p44">
              <a:extLst>
                <a:ext uri="{FF2B5EF4-FFF2-40B4-BE49-F238E27FC236}">
                  <a16:creationId xmlns:a16="http://schemas.microsoft.com/office/drawing/2014/main" id="{E980ADDB-0D70-486D-B753-834D19B763B7}"/>
                </a:ext>
              </a:extLst>
            </p:cNvPr>
            <p:cNvSpPr/>
            <p:nvPr/>
          </p:nvSpPr>
          <p:spPr>
            <a:xfrm>
              <a:off x="5959707" y="2851014"/>
              <a:ext cx="4824" cy="10176"/>
            </a:xfrm>
            <a:custGeom>
              <a:avLst/>
              <a:gdLst/>
              <a:ahLst/>
              <a:cxnLst/>
              <a:rect l="l" t="t" r="r" b="b"/>
              <a:pathLst>
                <a:path w="301" h="635" extrusionOk="0">
                  <a:moveTo>
                    <a:pt x="301" y="1"/>
                  </a:moveTo>
                  <a:lnTo>
                    <a:pt x="234" y="68"/>
                  </a:lnTo>
                  <a:cubicBezTo>
                    <a:pt x="223" y="78"/>
                    <a:pt x="212" y="90"/>
                    <a:pt x="202" y="101"/>
                  </a:cubicBezTo>
                  <a:lnTo>
                    <a:pt x="202" y="101"/>
                  </a:lnTo>
                  <a:lnTo>
                    <a:pt x="201" y="101"/>
                  </a:lnTo>
                  <a:lnTo>
                    <a:pt x="201" y="101"/>
                  </a:lnTo>
                  <a:cubicBezTo>
                    <a:pt x="201" y="101"/>
                    <a:pt x="201" y="102"/>
                    <a:pt x="201" y="102"/>
                  </a:cubicBezTo>
                  <a:lnTo>
                    <a:pt x="201" y="102"/>
                  </a:lnTo>
                  <a:cubicBezTo>
                    <a:pt x="113" y="197"/>
                    <a:pt x="30" y="316"/>
                    <a:pt x="1" y="434"/>
                  </a:cubicBezTo>
                  <a:cubicBezTo>
                    <a:pt x="1" y="535"/>
                    <a:pt x="1" y="601"/>
                    <a:pt x="1" y="601"/>
                  </a:cubicBezTo>
                  <a:cubicBezTo>
                    <a:pt x="50" y="479"/>
                    <a:pt x="117" y="356"/>
                    <a:pt x="202" y="247"/>
                  </a:cubicBezTo>
                  <a:lnTo>
                    <a:pt x="202" y="247"/>
                  </a:lnTo>
                  <a:cubicBezTo>
                    <a:pt x="205" y="385"/>
                    <a:pt x="218" y="510"/>
                    <a:pt x="268" y="635"/>
                  </a:cubicBezTo>
                  <a:cubicBezTo>
                    <a:pt x="299" y="477"/>
                    <a:pt x="301" y="320"/>
                    <a:pt x="301" y="134"/>
                  </a:cubicBezTo>
                  <a:lnTo>
                    <a:pt x="301" y="134"/>
                  </a:lnTo>
                  <a:cubicBezTo>
                    <a:pt x="301" y="134"/>
                    <a:pt x="301" y="134"/>
                    <a:pt x="301" y="134"/>
                  </a:cubicBezTo>
                  <a:lnTo>
                    <a:pt x="301" y="134"/>
                  </a:lnTo>
                  <a:lnTo>
                    <a:pt x="301" y="134"/>
                  </a:lnTo>
                  <a:cubicBezTo>
                    <a:pt x="301" y="123"/>
                    <a:pt x="301" y="112"/>
                    <a:pt x="301" y="101"/>
                  </a:cubicBez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3202;p44">
              <a:extLst>
                <a:ext uri="{FF2B5EF4-FFF2-40B4-BE49-F238E27FC236}">
                  <a16:creationId xmlns:a16="http://schemas.microsoft.com/office/drawing/2014/main" id="{D867DE82-F339-4B59-8005-731E7FED35E4}"/>
                </a:ext>
              </a:extLst>
            </p:cNvPr>
            <p:cNvSpPr/>
            <p:nvPr/>
          </p:nvSpPr>
          <p:spPr>
            <a:xfrm>
              <a:off x="5945813" y="2860645"/>
              <a:ext cx="3221" cy="6426"/>
            </a:xfrm>
            <a:custGeom>
              <a:avLst/>
              <a:gdLst/>
              <a:ahLst/>
              <a:cxnLst/>
              <a:rect l="l" t="t" r="r" b="b"/>
              <a:pathLst>
                <a:path w="201" h="401" extrusionOk="0">
                  <a:moveTo>
                    <a:pt x="167" y="0"/>
                  </a:moveTo>
                  <a:cubicBezTo>
                    <a:pt x="134" y="0"/>
                    <a:pt x="134" y="100"/>
                    <a:pt x="67" y="200"/>
                  </a:cubicBezTo>
                  <a:cubicBezTo>
                    <a:pt x="34" y="300"/>
                    <a:pt x="0" y="401"/>
                    <a:pt x="34" y="401"/>
                  </a:cubicBezTo>
                  <a:cubicBezTo>
                    <a:pt x="67" y="401"/>
                    <a:pt x="134" y="334"/>
                    <a:pt x="167" y="234"/>
                  </a:cubicBezTo>
                  <a:cubicBezTo>
                    <a:pt x="201" y="100"/>
                    <a:pt x="20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3203;p44">
              <a:extLst>
                <a:ext uri="{FF2B5EF4-FFF2-40B4-BE49-F238E27FC236}">
                  <a16:creationId xmlns:a16="http://schemas.microsoft.com/office/drawing/2014/main" id="{D02B2A67-7E33-49EB-BE7F-B6CE2CBCCF5B}"/>
                </a:ext>
              </a:extLst>
            </p:cNvPr>
            <p:cNvSpPr/>
            <p:nvPr/>
          </p:nvSpPr>
          <p:spPr>
            <a:xfrm>
              <a:off x="5989113" y="2864379"/>
              <a:ext cx="1619" cy="6971"/>
            </a:xfrm>
            <a:custGeom>
              <a:avLst/>
              <a:gdLst/>
              <a:ahLst/>
              <a:cxnLst/>
              <a:rect l="l" t="t" r="r" b="b"/>
              <a:pathLst>
                <a:path w="101" h="435" extrusionOk="0">
                  <a:moveTo>
                    <a:pt x="67" y="1"/>
                  </a:moveTo>
                  <a:cubicBezTo>
                    <a:pt x="34" y="1"/>
                    <a:pt x="0" y="101"/>
                    <a:pt x="0" y="234"/>
                  </a:cubicBezTo>
                  <a:cubicBezTo>
                    <a:pt x="0" y="334"/>
                    <a:pt x="34" y="434"/>
                    <a:pt x="67" y="434"/>
                  </a:cubicBezTo>
                  <a:cubicBezTo>
                    <a:pt x="100" y="434"/>
                    <a:pt x="100" y="334"/>
                    <a:pt x="100" y="234"/>
                  </a:cubicBezTo>
                  <a:cubicBezTo>
                    <a:pt x="100" y="101"/>
                    <a:pt x="100"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3204;p44">
              <a:extLst>
                <a:ext uri="{FF2B5EF4-FFF2-40B4-BE49-F238E27FC236}">
                  <a16:creationId xmlns:a16="http://schemas.microsoft.com/office/drawing/2014/main" id="{A91A6569-4C22-439F-87C4-717F912EB501}"/>
                </a:ext>
              </a:extLst>
            </p:cNvPr>
            <p:cNvSpPr/>
            <p:nvPr/>
          </p:nvSpPr>
          <p:spPr>
            <a:xfrm>
              <a:off x="5990186" y="2833915"/>
              <a:ext cx="7452" cy="6971"/>
            </a:xfrm>
            <a:custGeom>
              <a:avLst/>
              <a:gdLst/>
              <a:ahLst/>
              <a:cxnLst/>
              <a:rect l="l" t="t" r="r" b="b"/>
              <a:pathLst>
                <a:path w="465" h="435" extrusionOk="0">
                  <a:moveTo>
                    <a:pt x="400" y="0"/>
                  </a:moveTo>
                  <a:cubicBezTo>
                    <a:pt x="367" y="0"/>
                    <a:pt x="300" y="167"/>
                    <a:pt x="133" y="301"/>
                  </a:cubicBezTo>
                  <a:lnTo>
                    <a:pt x="100" y="334"/>
                  </a:lnTo>
                  <a:lnTo>
                    <a:pt x="0" y="434"/>
                  </a:lnTo>
                  <a:lnTo>
                    <a:pt x="133" y="434"/>
                  </a:lnTo>
                  <a:cubicBezTo>
                    <a:pt x="144" y="432"/>
                    <a:pt x="155" y="431"/>
                    <a:pt x="165" y="429"/>
                  </a:cubicBezTo>
                  <a:lnTo>
                    <a:pt x="165" y="429"/>
                  </a:lnTo>
                  <a:lnTo>
                    <a:pt x="167" y="434"/>
                  </a:lnTo>
                  <a:lnTo>
                    <a:pt x="186" y="424"/>
                  </a:lnTo>
                  <a:lnTo>
                    <a:pt x="186" y="424"/>
                  </a:lnTo>
                  <a:cubicBezTo>
                    <a:pt x="382" y="381"/>
                    <a:pt x="464" y="267"/>
                    <a:pt x="434" y="267"/>
                  </a:cubicBezTo>
                  <a:cubicBezTo>
                    <a:pt x="434" y="262"/>
                    <a:pt x="431" y="260"/>
                    <a:pt x="426" y="260"/>
                  </a:cubicBezTo>
                  <a:cubicBezTo>
                    <a:pt x="408" y="260"/>
                    <a:pt x="364" y="284"/>
                    <a:pt x="302" y="304"/>
                  </a:cubicBezTo>
                  <a:lnTo>
                    <a:pt x="302" y="304"/>
                  </a:lnTo>
                  <a:cubicBezTo>
                    <a:pt x="400" y="141"/>
                    <a:pt x="400"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3205;p44">
              <a:extLst>
                <a:ext uri="{FF2B5EF4-FFF2-40B4-BE49-F238E27FC236}">
                  <a16:creationId xmlns:a16="http://schemas.microsoft.com/office/drawing/2014/main" id="{38D7CB37-B472-45F0-915B-3C347F3089CD}"/>
                </a:ext>
              </a:extLst>
            </p:cNvPr>
            <p:cNvSpPr/>
            <p:nvPr/>
          </p:nvSpPr>
          <p:spPr>
            <a:xfrm>
              <a:off x="5950621" y="2828563"/>
              <a:ext cx="5897" cy="11250"/>
            </a:xfrm>
            <a:custGeom>
              <a:avLst/>
              <a:gdLst/>
              <a:ahLst/>
              <a:cxnLst/>
              <a:rect l="l" t="t" r="r" b="b"/>
              <a:pathLst>
                <a:path w="368" h="702" extrusionOk="0">
                  <a:moveTo>
                    <a:pt x="201" y="1"/>
                  </a:moveTo>
                  <a:cubicBezTo>
                    <a:pt x="173" y="1"/>
                    <a:pt x="145" y="139"/>
                    <a:pt x="175" y="321"/>
                  </a:cubicBezTo>
                  <a:lnTo>
                    <a:pt x="175" y="321"/>
                  </a:lnTo>
                  <a:cubicBezTo>
                    <a:pt x="111" y="248"/>
                    <a:pt x="57" y="201"/>
                    <a:pt x="34" y="201"/>
                  </a:cubicBezTo>
                  <a:cubicBezTo>
                    <a:pt x="1" y="201"/>
                    <a:pt x="101" y="334"/>
                    <a:pt x="201" y="468"/>
                  </a:cubicBezTo>
                  <a:lnTo>
                    <a:pt x="368" y="701"/>
                  </a:lnTo>
                  <a:lnTo>
                    <a:pt x="301" y="434"/>
                  </a:lnTo>
                  <a:lnTo>
                    <a:pt x="301" y="401"/>
                  </a:lnTo>
                  <a:cubicBezTo>
                    <a:pt x="267" y="268"/>
                    <a:pt x="234" y="134"/>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3206;p44">
              <a:extLst>
                <a:ext uri="{FF2B5EF4-FFF2-40B4-BE49-F238E27FC236}">
                  <a16:creationId xmlns:a16="http://schemas.microsoft.com/office/drawing/2014/main" id="{91610F66-BD1B-43D3-B362-516BE418C1FD}"/>
                </a:ext>
              </a:extLst>
            </p:cNvPr>
            <p:cNvSpPr/>
            <p:nvPr/>
          </p:nvSpPr>
          <p:spPr>
            <a:xfrm>
              <a:off x="5973072" y="2868129"/>
              <a:ext cx="22467" cy="53459"/>
            </a:xfrm>
            <a:custGeom>
              <a:avLst/>
              <a:gdLst/>
              <a:ahLst/>
              <a:cxnLst/>
              <a:rect l="l" t="t" r="r" b="b"/>
              <a:pathLst>
                <a:path w="1402" h="3336" extrusionOk="0">
                  <a:moveTo>
                    <a:pt x="1353" y="2669"/>
                  </a:moveTo>
                  <a:lnTo>
                    <a:pt x="1368" y="2802"/>
                  </a:lnTo>
                  <a:cubicBezTo>
                    <a:pt x="1369" y="2803"/>
                    <a:pt x="1369" y="2803"/>
                    <a:pt x="1369" y="2803"/>
                  </a:cubicBezTo>
                  <a:lnTo>
                    <a:pt x="1369" y="2803"/>
                  </a:lnTo>
                  <a:cubicBezTo>
                    <a:pt x="1368" y="2791"/>
                    <a:pt x="1368" y="2780"/>
                    <a:pt x="1368" y="2769"/>
                  </a:cubicBezTo>
                  <a:cubicBezTo>
                    <a:pt x="1368" y="2741"/>
                    <a:pt x="1363" y="2708"/>
                    <a:pt x="1353" y="2669"/>
                  </a:cubicBezTo>
                  <a:close/>
                  <a:moveTo>
                    <a:pt x="1369" y="2803"/>
                  </a:moveTo>
                  <a:cubicBezTo>
                    <a:pt x="1372" y="2828"/>
                    <a:pt x="1379" y="2858"/>
                    <a:pt x="1402" y="2902"/>
                  </a:cubicBezTo>
                  <a:cubicBezTo>
                    <a:pt x="1402" y="2869"/>
                    <a:pt x="1402" y="2836"/>
                    <a:pt x="1369" y="2803"/>
                  </a:cubicBezTo>
                  <a:close/>
                  <a:moveTo>
                    <a:pt x="267" y="0"/>
                  </a:moveTo>
                  <a:lnTo>
                    <a:pt x="201" y="334"/>
                  </a:lnTo>
                  <a:cubicBezTo>
                    <a:pt x="201" y="467"/>
                    <a:pt x="167" y="634"/>
                    <a:pt x="167" y="801"/>
                  </a:cubicBezTo>
                  <a:cubicBezTo>
                    <a:pt x="101" y="1401"/>
                    <a:pt x="34" y="1935"/>
                    <a:pt x="1" y="2469"/>
                  </a:cubicBezTo>
                  <a:lnTo>
                    <a:pt x="1" y="2535"/>
                  </a:lnTo>
                  <a:lnTo>
                    <a:pt x="67" y="2502"/>
                  </a:lnTo>
                  <a:lnTo>
                    <a:pt x="638" y="2248"/>
                  </a:lnTo>
                  <a:lnTo>
                    <a:pt x="638" y="2248"/>
                  </a:lnTo>
                  <a:cubicBezTo>
                    <a:pt x="670" y="2662"/>
                    <a:pt x="701" y="3012"/>
                    <a:pt x="701" y="3269"/>
                  </a:cubicBezTo>
                  <a:lnTo>
                    <a:pt x="701" y="3336"/>
                  </a:lnTo>
                  <a:lnTo>
                    <a:pt x="734" y="3303"/>
                  </a:lnTo>
                  <a:lnTo>
                    <a:pt x="1235" y="3036"/>
                  </a:lnTo>
                  <a:cubicBezTo>
                    <a:pt x="1302" y="3002"/>
                    <a:pt x="1335" y="2969"/>
                    <a:pt x="1402" y="2936"/>
                  </a:cubicBezTo>
                  <a:cubicBezTo>
                    <a:pt x="1335" y="2936"/>
                    <a:pt x="1268" y="2969"/>
                    <a:pt x="1201" y="3002"/>
                  </a:cubicBezTo>
                  <a:lnTo>
                    <a:pt x="766" y="3251"/>
                  </a:lnTo>
                  <a:lnTo>
                    <a:pt x="766" y="3251"/>
                  </a:lnTo>
                  <a:cubicBezTo>
                    <a:pt x="734" y="2954"/>
                    <a:pt x="734" y="2594"/>
                    <a:pt x="701" y="2202"/>
                  </a:cubicBezTo>
                  <a:lnTo>
                    <a:pt x="701" y="2135"/>
                  </a:lnTo>
                  <a:lnTo>
                    <a:pt x="634" y="2135"/>
                  </a:lnTo>
                  <a:lnTo>
                    <a:pt x="105" y="2370"/>
                  </a:lnTo>
                  <a:lnTo>
                    <a:pt x="105" y="2370"/>
                  </a:lnTo>
                  <a:cubicBezTo>
                    <a:pt x="140" y="1886"/>
                    <a:pt x="204" y="1342"/>
                    <a:pt x="267" y="767"/>
                  </a:cubicBezTo>
                  <a:cubicBezTo>
                    <a:pt x="277" y="731"/>
                    <a:pt x="286" y="692"/>
                    <a:pt x="294" y="652"/>
                  </a:cubicBezTo>
                  <a:lnTo>
                    <a:pt x="294" y="652"/>
                  </a:lnTo>
                  <a:cubicBezTo>
                    <a:pt x="364" y="1044"/>
                    <a:pt x="422" y="1427"/>
                    <a:pt x="501" y="1768"/>
                  </a:cubicBezTo>
                  <a:lnTo>
                    <a:pt x="501" y="1835"/>
                  </a:lnTo>
                  <a:lnTo>
                    <a:pt x="534" y="1802"/>
                  </a:lnTo>
                  <a:lnTo>
                    <a:pt x="550" y="1793"/>
                  </a:lnTo>
                  <a:lnTo>
                    <a:pt x="550" y="1793"/>
                  </a:lnTo>
                  <a:lnTo>
                    <a:pt x="568" y="1802"/>
                  </a:lnTo>
                  <a:lnTo>
                    <a:pt x="564" y="1784"/>
                  </a:lnTo>
                  <a:lnTo>
                    <a:pt x="1142" y="1450"/>
                  </a:lnTo>
                  <a:lnTo>
                    <a:pt x="1142" y="1450"/>
                  </a:lnTo>
                  <a:cubicBezTo>
                    <a:pt x="1206" y="1862"/>
                    <a:pt x="1269" y="2212"/>
                    <a:pt x="1302" y="2469"/>
                  </a:cubicBezTo>
                  <a:cubicBezTo>
                    <a:pt x="1321" y="2547"/>
                    <a:pt x="1341" y="2613"/>
                    <a:pt x="1353" y="2669"/>
                  </a:cubicBezTo>
                  <a:lnTo>
                    <a:pt x="1353" y="2669"/>
                  </a:lnTo>
                  <a:lnTo>
                    <a:pt x="1335" y="2502"/>
                  </a:lnTo>
                  <a:lnTo>
                    <a:pt x="1201" y="1435"/>
                  </a:lnTo>
                  <a:lnTo>
                    <a:pt x="1201" y="1368"/>
                  </a:lnTo>
                  <a:lnTo>
                    <a:pt x="1135" y="1401"/>
                  </a:lnTo>
                  <a:lnTo>
                    <a:pt x="556" y="1736"/>
                  </a:lnTo>
                  <a:lnTo>
                    <a:pt x="556" y="1736"/>
                  </a:lnTo>
                  <a:lnTo>
                    <a:pt x="325" y="468"/>
                  </a:lnTo>
                  <a:lnTo>
                    <a:pt x="325" y="468"/>
                  </a:lnTo>
                  <a:cubicBezTo>
                    <a:pt x="331" y="421"/>
                    <a:pt x="334" y="376"/>
                    <a:pt x="334" y="334"/>
                  </a:cubicBezTo>
                  <a:lnTo>
                    <a:pt x="301" y="334"/>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3207;p44">
              <a:extLst>
                <a:ext uri="{FF2B5EF4-FFF2-40B4-BE49-F238E27FC236}">
                  <a16:creationId xmlns:a16="http://schemas.microsoft.com/office/drawing/2014/main" id="{208FD639-6F12-4426-A21C-BB435AC6724A}"/>
                </a:ext>
              </a:extLst>
            </p:cNvPr>
            <p:cNvSpPr/>
            <p:nvPr/>
          </p:nvSpPr>
          <p:spPr>
            <a:xfrm>
              <a:off x="5949547" y="2864924"/>
              <a:ext cx="19807" cy="40639"/>
            </a:xfrm>
            <a:custGeom>
              <a:avLst/>
              <a:gdLst/>
              <a:ahLst/>
              <a:cxnLst/>
              <a:rect l="l" t="t" r="r" b="b"/>
              <a:pathLst>
                <a:path w="1236" h="2536" extrusionOk="0">
                  <a:moveTo>
                    <a:pt x="1135" y="0"/>
                  </a:moveTo>
                  <a:lnTo>
                    <a:pt x="935" y="300"/>
                  </a:lnTo>
                  <a:cubicBezTo>
                    <a:pt x="868" y="400"/>
                    <a:pt x="801" y="500"/>
                    <a:pt x="735" y="601"/>
                  </a:cubicBezTo>
                  <a:lnTo>
                    <a:pt x="34" y="1635"/>
                  </a:lnTo>
                  <a:lnTo>
                    <a:pt x="1" y="1668"/>
                  </a:lnTo>
                  <a:lnTo>
                    <a:pt x="68" y="1668"/>
                  </a:lnTo>
                  <a:lnTo>
                    <a:pt x="101" y="1735"/>
                  </a:lnTo>
                  <a:cubicBezTo>
                    <a:pt x="114" y="1716"/>
                    <a:pt x="128" y="1697"/>
                    <a:pt x="141" y="1678"/>
                  </a:cubicBezTo>
                  <a:lnTo>
                    <a:pt x="141" y="1678"/>
                  </a:lnTo>
                  <a:lnTo>
                    <a:pt x="509" y="1727"/>
                  </a:lnTo>
                  <a:lnTo>
                    <a:pt x="509" y="1727"/>
                  </a:lnTo>
                  <a:cubicBezTo>
                    <a:pt x="388" y="1999"/>
                    <a:pt x="294" y="2215"/>
                    <a:pt x="201" y="2402"/>
                  </a:cubicBezTo>
                  <a:lnTo>
                    <a:pt x="201" y="2469"/>
                  </a:lnTo>
                  <a:lnTo>
                    <a:pt x="234" y="2469"/>
                  </a:lnTo>
                  <a:lnTo>
                    <a:pt x="268" y="2502"/>
                  </a:lnTo>
                  <a:cubicBezTo>
                    <a:pt x="368" y="2302"/>
                    <a:pt x="468" y="2035"/>
                    <a:pt x="601" y="1768"/>
                  </a:cubicBezTo>
                  <a:lnTo>
                    <a:pt x="635" y="1701"/>
                  </a:lnTo>
                  <a:lnTo>
                    <a:pt x="568" y="1701"/>
                  </a:lnTo>
                  <a:lnTo>
                    <a:pt x="551" y="1700"/>
                  </a:lnTo>
                  <a:lnTo>
                    <a:pt x="551" y="1700"/>
                  </a:lnTo>
                  <a:lnTo>
                    <a:pt x="535" y="1668"/>
                  </a:lnTo>
                  <a:cubicBezTo>
                    <a:pt x="530" y="1678"/>
                    <a:pt x="526" y="1688"/>
                    <a:pt x="521" y="1698"/>
                  </a:cubicBezTo>
                  <a:lnTo>
                    <a:pt x="521" y="1698"/>
                  </a:lnTo>
                  <a:lnTo>
                    <a:pt x="144" y="1673"/>
                  </a:lnTo>
                  <a:lnTo>
                    <a:pt x="144" y="1673"/>
                  </a:lnTo>
                  <a:cubicBezTo>
                    <a:pt x="359" y="1366"/>
                    <a:pt x="575" y="1058"/>
                    <a:pt x="820" y="722"/>
                  </a:cubicBezTo>
                  <a:lnTo>
                    <a:pt x="820" y="722"/>
                  </a:lnTo>
                  <a:cubicBezTo>
                    <a:pt x="740" y="974"/>
                    <a:pt x="670" y="1204"/>
                    <a:pt x="601" y="1434"/>
                  </a:cubicBezTo>
                  <a:lnTo>
                    <a:pt x="601" y="1501"/>
                  </a:lnTo>
                  <a:lnTo>
                    <a:pt x="1142" y="1501"/>
                  </a:lnTo>
                  <a:cubicBezTo>
                    <a:pt x="1026" y="1804"/>
                    <a:pt x="964" y="2046"/>
                    <a:pt x="902" y="2202"/>
                  </a:cubicBezTo>
                  <a:cubicBezTo>
                    <a:pt x="868" y="2302"/>
                    <a:pt x="835" y="2402"/>
                    <a:pt x="835" y="2535"/>
                  </a:cubicBezTo>
                  <a:cubicBezTo>
                    <a:pt x="868" y="2402"/>
                    <a:pt x="902" y="2302"/>
                    <a:pt x="935" y="2168"/>
                  </a:cubicBezTo>
                  <a:cubicBezTo>
                    <a:pt x="995" y="2019"/>
                    <a:pt x="1082" y="1788"/>
                    <a:pt x="1195" y="1501"/>
                  </a:cubicBezTo>
                  <a:lnTo>
                    <a:pt x="1202" y="1501"/>
                  </a:lnTo>
                  <a:lnTo>
                    <a:pt x="1198" y="1494"/>
                  </a:lnTo>
                  <a:lnTo>
                    <a:pt x="1198" y="1494"/>
                  </a:lnTo>
                  <a:cubicBezTo>
                    <a:pt x="1210" y="1464"/>
                    <a:pt x="1222" y="1433"/>
                    <a:pt x="1235" y="1401"/>
                  </a:cubicBezTo>
                  <a:lnTo>
                    <a:pt x="1235" y="1334"/>
                  </a:lnTo>
                  <a:lnTo>
                    <a:pt x="688" y="1334"/>
                  </a:lnTo>
                  <a:cubicBezTo>
                    <a:pt x="770" y="1075"/>
                    <a:pt x="869" y="813"/>
                    <a:pt x="972" y="517"/>
                  </a:cubicBezTo>
                  <a:lnTo>
                    <a:pt x="972" y="517"/>
                  </a:lnTo>
                  <a:lnTo>
                    <a:pt x="1035" y="434"/>
                  </a:lnTo>
                  <a:lnTo>
                    <a:pt x="1007" y="415"/>
                  </a:lnTo>
                  <a:lnTo>
                    <a:pt x="1007" y="415"/>
                  </a:lnTo>
                  <a:cubicBezTo>
                    <a:pt x="1017" y="388"/>
                    <a:pt x="1026" y="361"/>
                    <a:pt x="1035" y="334"/>
                  </a:cubicBezTo>
                  <a:lnTo>
                    <a:pt x="1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3208;p44">
              <a:extLst>
                <a:ext uri="{FF2B5EF4-FFF2-40B4-BE49-F238E27FC236}">
                  <a16:creationId xmlns:a16="http://schemas.microsoft.com/office/drawing/2014/main" id="{57E70F3D-E1E4-40BA-8B52-450040308826}"/>
                </a:ext>
              </a:extLst>
            </p:cNvPr>
            <p:cNvSpPr/>
            <p:nvPr/>
          </p:nvSpPr>
          <p:spPr>
            <a:xfrm>
              <a:off x="5958104" y="2843530"/>
              <a:ext cx="1619" cy="5368"/>
            </a:xfrm>
            <a:custGeom>
              <a:avLst/>
              <a:gdLst/>
              <a:ahLst/>
              <a:cxnLst/>
              <a:rect l="l" t="t" r="r" b="b"/>
              <a:pathLst>
                <a:path w="101" h="335" extrusionOk="0">
                  <a:moveTo>
                    <a:pt x="67" y="1"/>
                  </a:moveTo>
                  <a:cubicBezTo>
                    <a:pt x="34" y="1"/>
                    <a:pt x="1" y="68"/>
                    <a:pt x="1" y="168"/>
                  </a:cubicBezTo>
                  <a:cubicBezTo>
                    <a:pt x="1" y="268"/>
                    <a:pt x="1" y="334"/>
                    <a:pt x="34" y="334"/>
                  </a:cubicBezTo>
                  <a:cubicBezTo>
                    <a:pt x="67" y="334"/>
                    <a:pt x="101" y="268"/>
                    <a:pt x="101" y="168"/>
                  </a:cubicBezTo>
                  <a:cubicBezTo>
                    <a:pt x="101" y="68"/>
                    <a:pt x="10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3209;p44">
              <a:extLst>
                <a:ext uri="{FF2B5EF4-FFF2-40B4-BE49-F238E27FC236}">
                  <a16:creationId xmlns:a16="http://schemas.microsoft.com/office/drawing/2014/main" id="{DD03A763-033D-4B43-B62D-817BD73980BD}"/>
                </a:ext>
              </a:extLst>
            </p:cNvPr>
            <p:cNvSpPr/>
            <p:nvPr/>
          </p:nvSpPr>
          <p:spPr>
            <a:xfrm>
              <a:off x="5966117" y="2807714"/>
              <a:ext cx="42258" cy="68507"/>
            </a:xfrm>
            <a:custGeom>
              <a:avLst/>
              <a:gdLst/>
              <a:ahLst/>
              <a:cxnLst/>
              <a:rect l="l" t="t" r="r" b="b"/>
              <a:pathLst>
                <a:path w="2637" h="4275" extrusionOk="0">
                  <a:moveTo>
                    <a:pt x="1402" y="1"/>
                  </a:moveTo>
                  <a:cubicBezTo>
                    <a:pt x="1235" y="1"/>
                    <a:pt x="1068" y="34"/>
                    <a:pt x="902" y="68"/>
                  </a:cubicBezTo>
                  <a:cubicBezTo>
                    <a:pt x="701" y="168"/>
                    <a:pt x="468" y="234"/>
                    <a:pt x="234" y="234"/>
                  </a:cubicBezTo>
                  <a:cubicBezTo>
                    <a:pt x="168" y="234"/>
                    <a:pt x="68" y="234"/>
                    <a:pt x="1" y="201"/>
                  </a:cubicBezTo>
                  <a:lnTo>
                    <a:pt x="1" y="201"/>
                  </a:lnTo>
                  <a:cubicBezTo>
                    <a:pt x="1" y="234"/>
                    <a:pt x="34" y="234"/>
                    <a:pt x="68" y="234"/>
                  </a:cubicBezTo>
                  <a:cubicBezTo>
                    <a:pt x="101" y="268"/>
                    <a:pt x="168" y="301"/>
                    <a:pt x="234" y="301"/>
                  </a:cubicBezTo>
                  <a:cubicBezTo>
                    <a:pt x="468" y="301"/>
                    <a:pt x="701" y="234"/>
                    <a:pt x="935" y="168"/>
                  </a:cubicBezTo>
                  <a:cubicBezTo>
                    <a:pt x="1068" y="101"/>
                    <a:pt x="1235" y="101"/>
                    <a:pt x="1369" y="101"/>
                  </a:cubicBezTo>
                  <a:cubicBezTo>
                    <a:pt x="1569" y="101"/>
                    <a:pt x="1702" y="201"/>
                    <a:pt x="1802" y="334"/>
                  </a:cubicBezTo>
                  <a:cubicBezTo>
                    <a:pt x="1869" y="535"/>
                    <a:pt x="1936" y="735"/>
                    <a:pt x="1969" y="935"/>
                  </a:cubicBezTo>
                  <a:cubicBezTo>
                    <a:pt x="2069" y="1135"/>
                    <a:pt x="2203" y="1302"/>
                    <a:pt x="2336" y="1469"/>
                  </a:cubicBezTo>
                  <a:cubicBezTo>
                    <a:pt x="2436" y="1535"/>
                    <a:pt x="2469" y="1635"/>
                    <a:pt x="2503" y="1735"/>
                  </a:cubicBezTo>
                  <a:cubicBezTo>
                    <a:pt x="2536" y="1802"/>
                    <a:pt x="2536" y="1902"/>
                    <a:pt x="2503" y="2002"/>
                  </a:cubicBezTo>
                  <a:cubicBezTo>
                    <a:pt x="2469" y="2202"/>
                    <a:pt x="2369" y="2369"/>
                    <a:pt x="2303" y="2569"/>
                  </a:cubicBezTo>
                  <a:cubicBezTo>
                    <a:pt x="2269" y="2669"/>
                    <a:pt x="2236" y="2770"/>
                    <a:pt x="2236" y="2836"/>
                  </a:cubicBezTo>
                  <a:cubicBezTo>
                    <a:pt x="2236" y="2936"/>
                    <a:pt x="2269" y="3036"/>
                    <a:pt x="2303" y="3136"/>
                  </a:cubicBezTo>
                  <a:cubicBezTo>
                    <a:pt x="2336" y="3270"/>
                    <a:pt x="2436" y="3403"/>
                    <a:pt x="2503" y="3537"/>
                  </a:cubicBezTo>
                  <a:cubicBezTo>
                    <a:pt x="2536" y="3670"/>
                    <a:pt x="2569" y="3770"/>
                    <a:pt x="2569" y="3904"/>
                  </a:cubicBezTo>
                  <a:cubicBezTo>
                    <a:pt x="2569" y="4004"/>
                    <a:pt x="2503" y="4104"/>
                    <a:pt x="2436" y="4171"/>
                  </a:cubicBezTo>
                  <a:cubicBezTo>
                    <a:pt x="2403" y="4204"/>
                    <a:pt x="2336" y="4271"/>
                    <a:pt x="2236" y="4271"/>
                  </a:cubicBezTo>
                  <a:cubicBezTo>
                    <a:pt x="2236" y="4271"/>
                    <a:pt x="2247" y="4274"/>
                    <a:pt x="2267" y="4274"/>
                  </a:cubicBezTo>
                  <a:cubicBezTo>
                    <a:pt x="2306" y="4274"/>
                    <a:pt x="2380" y="4259"/>
                    <a:pt x="2469" y="4171"/>
                  </a:cubicBezTo>
                  <a:cubicBezTo>
                    <a:pt x="2569" y="4104"/>
                    <a:pt x="2603" y="4004"/>
                    <a:pt x="2603" y="3904"/>
                  </a:cubicBezTo>
                  <a:cubicBezTo>
                    <a:pt x="2636" y="3770"/>
                    <a:pt x="2603" y="3637"/>
                    <a:pt x="2569" y="3503"/>
                  </a:cubicBezTo>
                  <a:cubicBezTo>
                    <a:pt x="2503" y="3370"/>
                    <a:pt x="2436" y="3237"/>
                    <a:pt x="2369" y="3070"/>
                  </a:cubicBezTo>
                  <a:cubicBezTo>
                    <a:pt x="2303" y="2936"/>
                    <a:pt x="2303" y="2736"/>
                    <a:pt x="2369" y="2569"/>
                  </a:cubicBezTo>
                  <a:cubicBezTo>
                    <a:pt x="2469" y="2403"/>
                    <a:pt x="2536" y="2202"/>
                    <a:pt x="2603" y="2002"/>
                  </a:cubicBezTo>
                  <a:cubicBezTo>
                    <a:pt x="2636" y="1902"/>
                    <a:pt x="2636" y="1769"/>
                    <a:pt x="2603" y="1669"/>
                  </a:cubicBezTo>
                  <a:cubicBezTo>
                    <a:pt x="2569" y="1569"/>
                    <a:pt x="2503" y="1469"/>
                    <a:pt x="2403" y="1369"/>
                  </a:cubicBezTo>
                  <a:cubicBezTo>
                    <a:pt x="2269" y="1235"/>
                    <a:pt x="2136" y="1068"/>
                    <a:pt x="2036" y="868"/>
                  </a:cubicBezTo>
                  <a:cubicBezTo>
                    <a:pt x="2002" y="668"/>
                    <a:pt x="1936" y="468"/>
                    <a:pt x="1869" y="301"/>
                  </a:cubicBezTo>
                  <a:cubicBezTo>
                    <a:pt x="1769" y="101"/>
                    <a:pt x="1602"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3210;p44">
              <a:extLst>
                <a:ext uri="{FF2B5EF4-FFF2-40B4-BE49-F238E27FC236}">
                  <a16:creationId xmlns:a16="http://schemas.microsoft.com/office/drawing/2014/main" id="{AB35CEAB-3C94-4FCD-A47F-46C5DE073AA3}"/>
                </a:ext>
              </a:extLst>
            </p:cNvPr>
            <p:cNvSpPr/>
            <p:nvPr/>
          </p:nvSpPr>
          <p:spPr>
            <a:xfrm>
              <a:off x="5950621" y="2811993"/>
              <a:ext cx="9647" cy="8189"/>
            </a:xfrm>
            <a:custGeom>
              <a:avLst/>
              <a:gdLst/>
              <a:ahLst/>
              <a:cxnLst/>
              <a:rect l="l" t="t" r="r" b="b"/>
              <a:pathLst>
                <a:path w="602" h="511" extrusionOk="0">
                  <a:moveTo>
                    <a:pt x="368" y="1"/>
                  </a:moveTo>
                  <a:cubicBezTo>
                    <a:pt x="267" y="1"/>
                    <a:pt x="167" y="34"/>
                    <a:pt x="134" y="101"/>
                  </a:cubicBezTo>
                  <a:cubicBezTo>
                    <a:pt x="1" y="268"/>
                    <a:pt x="101" y="468"/>
                    <a:pt x="267" y="501"/>
                  </a:cubicBezTo>
                  <a:cubicBezTo>
                    <a:pt x="294" y="508"/>
                    <a:pt x="317" y="510"/>
                    <a:pt x="336" y="510"/>
                  </a:cubicBezTo>
                  <a:cubicBezTo>
                    <a:pt x="413" y="510"/>
                    <a:pt x="434" y="468"/>
                    <a:pt x="434" y="468"/>
                  </a:cubicBezTo>
                  <a:cubicBezTo>
                    <a:pt x="434" y="451"/>
                    <a:pt x="418" y="451"/>
                    <a:pt x="393" y="451"/>
                  </a:cubicBezTo>
                  <a:cubicBezTo>
                    <a:pt x="368" y="451"/>
                    <a:pt x="334" y="451"/>
                    <a:pt x="301" y="434"/>
                  </a:cubicBezTo>
                  <a:cubicBezTo>
                    <a:pt x="234" y="434"/>
                    <a:pt x="201" y="401"/>
                    <a:pt x="167" y="334"/>
                  </a:cubicBezTo>
                  <a:cubicBezTo>
                    <a:pt x="167" y="268"/>
                    <a:pt x="167" y="234"/>
                    <a:pt x="201" y="168"/>
                  </a:cubicBezTo>
                  <a:cubicBezTo>
                    <a:pt x="234" y="134"/>
                    <a:pt x="301" y="101"/>
                    <a:pt x="368" y="101"/>
                  </a:cubicBezTo>
                  <a:cubicBezTo>
                    <a:pt x="401" y="101"/>
                    <a:pt x="468" y="134"/>
                    <a:pt x="468" y="168"/>
                  </a:cubicBezTo>
                  <a:cubicBezTo>
                    <a:pt x="534" y="268"/>
                    <a:pt x="534" y="334"/>
                    <a:pt x="534" y="334"/>
                  </a:cubicBezTo>
                  <a:cubicBezTo>
                    <a:pt x="534" y="334"/>
                    <a:pt x="601" y="268"/>
                    <a:pt x="534" y="134"/>
                  </a:cubicBezTo>
                  <a:cubicBezTo>
                    <a:pt x="501" y="67"/>
                    <a:pt x="434" y="34"/>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3211;p44">
              <a:extLst>
                <a:ext uri="{FF2B5EF4-FFF2-40B4-BE49-F238E27FC236}">
                  <a16:creationId xmlns:a16="http://schemas.microsoft.com/office/drawing/2014/main" id="{D0040CBD-C5FD-4D55-8E18-4602A34D92AB}"/>
                </a:ext>
              </a:extLst>
            </p:cNvPr>
            <p:cNvSpPr/>
            <p:nvPr/>
          </p:nvSpPr>
          <p:spPr>
            <a:xfrm>
              <a:off x="5931920" y="2825903"/>
              <a:ext cx="12836" cy="74308"/>
            </a:xfrm>
            <a:custGeom>
              <a:avLst/>
              <a:gdLst/>
              <a:ahLst/>
              <a:cxnLst/>
              <a:rect l="l" t="t" r="r" b="b"/>
              <a:pathLst>
                <a:path w="801" h="4637" extrusionOk="0">
                  <a:moveTo>
                    <a:pt x="734" y="0"/>
                  </a:moveTo>
                  <a:cubicBezTo>
                    <a:pt x="667" y="33"/>
                    <a:pt x="634" y="33"/>
                    <a:pt x="601" y="67"/>
                  </a:cubicBezTo>
                  <a:cubicBezTo>
                    <a:pt x="400" y="167"/>
                    <a:pt x="300" y="300"/>
                    <a:pt x="200" y="467"/>
                  </a:cubicBezTo>
                  <a:cubicBezTo>
                    <a:pt x="167" y="600"/>
                    <a:pt x="134" y="734"/>
                    <a:pt x="100" y="867"/>
                  </a:cubicBezTo>
                  <a:cubicBezTo>
                    <a:pt x="100" y="1001"/>
                    <a:pt x="100" y="1168"/>
                    <a:pt x="100" y="1301"/>
                  </a:cubicBezTo>
                  <a:cubicBezTo>
                    <a:pt x="134" y="1635"/>
                    <a:pt x="134" y="1968"/>
                    <a:pt x="67" y="2302"/>
                  </a:cubicBezTo>
                  <a:cubicBezTo>
                    <a:pt x="33" y="2468"/>
                    <a:pt x="0" y="2635"/>
                    <a:pt x="33" y="2802"/>
                  </a:cubicBezTo>
                  <a:cubicBezTo>
                    <a:pt x="67" y="2969"/>
                    <a:pt x="134" y="3136"/>
                    <a:pt x="200" y="3269"/>
                  </a:cubicBezTo>
                  <a:cubicBezTo>
                    <a:pt x="234" y="3536"/>
                    <a:pt x="267" y="3836"/>
                    <a:pt x="267" y="4103"/>
                  </a:cubicBezTo>
                  <a:cubicBezTo>
                    <a:pt x="300" y="4270"/>
                    <a:pt x="400" y="4470"/>
                    <a:pt x="567" y="4570"/>
                  </a:cubicBezTo>
                  <a:cubicBezTo>
                    <a:pt x="434" y="4437"/>
                    <a:pt x="334" y="4270"/>
                    <a:pt x="334" y="4103"/>
                  </a:cubicBezTo>
                  <a:cubicBezTo>
                    <a:pt x="334" y="3803"/>
                    <a:pt x="334" y="3536"/>
                    <a:pt x="267" y="3269"/>
                  </a:cubicBezTo>
                  <a:cubicBezTo>
                    <a:pt x="200" y="3102"/>
                    <a:pt x="167" y="2969"/>
                    <a:pt x="134" y="2802"/>
                  </a:cubicBezTo>
                  <a:cubicBezTo>
                    <a:pt x="100" y="2635"/>
                    <a:pt x="134" y="2468"/>
                    <a:pt x="167" y="2302"/>
                  </a:cubicBezTo>
                  <a:cubicBezTo>
                    <a:pt x="234" y="1968"/>
                    <a:pt x="234" y="1635"/>
                    <a:pt x="200" y="1301"/>
                  </a:cubicBezTo>
                  <a:cubicBezTo>
                    <a:pt x="167" y="1034"/>
                    <a:pt x="200" y="767"/>
                    <a:pt x="267" y="500"/>
                  </a:cubicBezTo>
                  <a:cubicBezTo>
                    <a:pt x="334" y="334"/>
                    <a:pt x="467" y="200"/>
                    <a:pt x="601" y="100"/>
                  </a:cubicBezTo>
                  <a:cubicBezTo>
                    <a:pt x="667" y="67"/>
                    <a:pt x="734" y="33"/>
                    <a:pt x="801" y="0"/>
                  </a:cubicBezTo>
                  <a:close/>
                  <a:moveTo>
                    <a:pt x="567" y="4570"/>
                  </a:moveTo>
                  <a:cubicBezTo>
                    <a:pt x="601" y="4603"/>
                    <a:pt x="634" y="4637"/>
                    <a:pt x="701" y="4637"/>
                  </a:cubicBezTo>
                  <a:lnTo>
                    <a:pt x="767" y="4637"/>
                  </a:lnTo>
                  <a:cubicBezTo>
                    <a:pt x="767" y="4603"/>
                    <a:pt x="667" y="4637"/>
                    <a:pt x="567" y="4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3212;p44">
              <a:extLst>
                <a:ext uri="{FF2B5EF4-FFF2-40B4-BE49-F238E27FC236}">
                  <a16:creationId xmlns:a16="http://schemas.microsoft.com/office/drawing/2014/main" id="{6DB3F5DA-5665-43A7-9967-B7AD0CDC3C86}"/>
                </a:ext>
              </a:extLst>
            </p:cNvPr>
            <p:cNvSpPr/>
            <p:nvPr/>
          </p:nvSpPr>
          <p:spPr>
            <a:xfrm>
              <a:off x="5945284" y="2910306"/>
              <a:ext cx="6955" cy="6474"/>
            </a:xfrm>
            <a:custGeom>
              <a:avLst/>
              <a:gdLst/>
              <a:ahLst/>
              <a:cxnLst/>
              <a:rect l="l" t="t" r="r" b="b"/>
              <a:pathLst>
                <a:path w="434" h="404" extrusionOk="0">
                  <a:moveTo>
                    <a:pt x="246" y="0"/>
                  </a:moveTo>
                  <a:cubicBezTo>
                    <a:pt x="195" y="0"/>
                    <a:pt x="141" y="29"/>
                    <a:pt x="100" y="70"/>
                  </a:cubicBezTo>
                  <a:cubicBezTo>
                    <a:pt x="33" y="104"/>
                    <a:pt x="0" y="170"/>
                    <a:pt x="33" y="270"/>
                  </a:cubicBezTo>
                  <a:cubicBezTo>
                    <a:pt x="33" y="337"/>
                    <a:pt x="100" y="370"/>
                    <a:pt x="167" y="404"/>
                  </a:cubicBezTo>
                  <a:cubicBezTo>
                    <a:pt x="300" y="404"/>
                    <a:pt x="334" y="337"/>
                    <a:pt x="334" y="337"/>
                  </a:cubicBezTo>
                  <a:lnTo>
                    <a:pt x="334" y="337"/>
                  </a:lnTo>
                  <a:cubicBezTo>
                    <a:pt x="334" y="337"/>
                    <a:pt x="304" y="352"/>
                    <a:pt x="264" y="352"/>
                  </a:cubicBezTo>
                  <a:cubicBezTo>
                    <a:pt x="245" y="352"/>
                    <a:pt x="222" y="348"/>
                    <a:pt x="200" y="337"/>
                  </a:cubicBezTo>
                  <a:cubicBezTo>
                    <a:pt x="167" y="337"/>
                    <a:pt x="133" y="304"/>
                    <a:pt x="100" y="270"/>
                  </a:cubicBezTo>
                  <a:cubicBezTo>
                    <a:pt x="72" y="160"/>
                    <a:pt x="159" y="95"/>
                    <a:pt x="247" y="95"/>
                  </a:cubicBezTo>
                  <a:cubicBezTo>
                    <a:pt x="265" y="95"/>
                    <a:pt x="283" y="98"/>
                    <a:pt x="300" y="104"/>
                  </a:cubicBezTo>
                  <a:cubicBezTo>
                    <a:pt x="334" y="104"/>
                    <a:pt x="367" y="137"/>
                    <a:pt x="367" y="204"/>
                  </a:cubicBezTo>
                  <a:cubicBezTo>
                    <a:pt x="400" y="270"/>
                    <a:pt x="367" y="337"/>
                    <a:pt x="367" y="337"/>
                  </a:cubicBezTo>
                  <a:cubicBezTo>
                    <a:pt x="367" y="337"/>
                    <a:pt x="434" y="304"/>
                    <a:pt x="434" y="204"/>
                  </a:cubicBezTo>
                  <a:cubicBezTo>
                    <a:pt x="434" y="104"/>
                    <a:pt x="400" y="70"/>
                    <a:pt x="334" y="37"/>
                  </a:cubicBezTo>
                  <a:cubicBezTo>
                    <a:pt x="308" y="11"/>
                    <a:pt x="278"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3213;p44">
              <a:extLst>
                <a:ext uri="{FF2B5EF4-FFF2-40B4-BE49-F238E27FC236}">
                  <a16:creationId xmlns:a16="http://schemas.microsoft.com/office/drawing/2014/main" id="{F43CAA85-3825-4A5B-B3EC-1261716F5113}"/>
                </a:ext>
              </a:extLst>
            </p:cNvPr>
            <p:cNvSpPr/>
            <p:nvPr/>
          </p:nvSpPr>
          <p:spPr>
            <a:xfrm>
              <a:off x="5815915" y="1822017"/>
              <a:ext cx="329298" cy="76183"/>
            </a:xfrm>
            <a:custGeom>
              <a:avLst/>
              <a:gdLst/>
              <a:ahLst/>
              <a:cxnLst/>
              <a:rect l="l" t="t" r="r" b="b"/>
              <a:pathLst>
                <a:path w="20549" h="4754" extrusionOk="0">
                  <a:moveTo>
                    <a:pt x="3270" y="0"/>
                  </a:moveTo>
                  <a:cubicBezTo>
                    <a:pt x="2969" y="34"/>
                    <a:pt x="2569" y="34"/>
                    <a:pt x="2069" y="67"/>
                  </a:cubicBezTo>
                  <a:lnTo>
                    <a:pt x="1335" y="134"/>
                  </a:lnTo>
                  <a:lnTo>
                    <a:pt x="935" y="200"/>
                  </a:lnTo>
                  <a:cubicBezTo>
                    <a:pt x="768" y="200"/>
                    <a:pt x="634" y="234"/>
                    <a:pt x="468" y="267"/>
                  </a:cubicBezTo>
                  <a:cubicBezTo>
                    <a:pt x="167" y="434"/>
                    <a:pt x="1" y="767"/>
                    <a:pt x="34" y="1101"/>
                  </a:cubicBezTo>
                  <a:cubicBezTo>
                    <a:pt x="34" y="1301"/>
                    <a:pt x="134" y="1468"/>
                    <a:pt x="267" y="1601"/>
                  </a:cubicBezTo>
                  <a:cubicBezTo>
                    <a:pt x="401" y="1701"/>
                    <a:pt x="568" y="1801"/>
                    <a:pt x="768" y="1835"/>
                  </a:cubicBezTo>
                  <a:cubicBezTo>
                    <a:pt x="1468" y="2035"/>
                    <a:pt x="2202" y="2202"/>
                    <a:pt x="2936" y="2302"/>
                  </a:cubicBezTo>
                  <a:lnTo>
                    <a:pt x="7906" y="3202"/>
                  </a:lnTo>
                  <a:lnTo>
                    <a:pt x="12910" y="4070"/>
                  </a:lnTo>
                  <a:lnTo>
                    <a:pt x="15078" y="4470"/>
                  </a:lnTo>
                  <a:cubicBezTo>
                    <a:pt x="15712" y="4603"/>
                    <a:pt x="16379" y="4670"/>
                    <a:pt x="17013" y="4737"/>
                  </a:cubicBezTo>
                  <a:cubicBezTo>
                    <a:pt x="17171" y="4748"/>
                    <a:pt x="17329" y="4754"/>
                    <a:pt x="17486" y="4754"/>
                  </a:cubicBezTo>
                  <a:cubicBezTo>
                    <a:pt x="18262" y="4754"/>
                    <a:pt x="19033" y="4619"/>
                    <a:pt x="19781" y="4370"/>
                  </a:cubicBezTo>
                  <a:cubicBezTo>
                    <a:pt x="20015" y="4303"/>
                    <a:pt x="20248" y="4136"/>
                    <a:pt x="20415" y="3970"/>
                  </a:cubicBezTo>
                  <a:cubicBezTo>
                    <a:pt x="20482" y="3903"/>
                    <a:pt x="20515" y="3836"/>
                    <a:pt x="20549" y="3736"/>
                  </a:cubicBezTo>
                  <a:lnTo>
                    <a:pt x="20549" y="3736"/>
                  </a:lnTo>
                  <a:cubicBezTo>
                    <a:pt x="20549" y="3736"/>
                    <a:pt x="20515" y="3803"/>
                    <a:pt x="20382" y="3936"/>
                  </a:cubicBezTo>
                  <a:cubicBezTo>
                    <a:pt x="20215" y="4103"/>
                    <a:pt x="19982" y="4237"/>
                    <a:pt x="19748" y="4303"/>
                  </a:cubicBezTo>
                  <a:cubicBezTo>
                    <a:pt x="19060" y="4507"/>
                    <a:pt x="18372" y="4594"/>
                    <a:pt x="17669" y="4594"/>
                  </a:cubicBezTo>
                  <a:cubicBezTo>
                    <a:pt x="17452" y="4594"/>
                    <a:pt x="17233" y="4586"/>
                    <a:pt x="17013" y="4570"/>
                  </a:cubicBezTo>
                  <a:cubicBezTo>
                    <a:pt x="16379" y="4503"/>
                    <a:pt x="15745" y="4403"/>
                    <a:pt x="15111" y="4270"/>
                  </a:cubicBezTo>
                  <a:lnTo>
                    <a:pt x="12943" y="3870"/>
                  </a:lnTo>
                  <a:lnTo>
                    <a:pt x="7973" y="2969"/>
                  </a:lnTo>
                  <a:lnTo>
                    <a:pt x="2969" y="2102"/>
                  </a:lnTo>
                  <a:cubicBezTo>
                    <a:pt x="2236" y="2002"/>
                    <a:pt x="1535" y="1868"/>
                    <a:pt x="801" y="1668"/>
                  </a:cubicBezTo>
                  <a:cubicBezTo>
                    <a:pt x="668" y="1635"/>
                    <a:pt x="534" y="1568"/>
                    <a:pt x="401" y="1468"/>
                  </a:cubicBezTo>
                  <a:cubicBezTo>
                    <a:pt x="301" y="1368"/>
                    <a:pt x="201" y="1234"/>
                    <a:pt x="201" y="1101"/>
                  </a:cubicBezTo>
                  <a:cubicBezTo>
                    <a:pt x="167" y="801"/>
                    <a:pt x="301" y="534"/>
                    <a:pt x="534" y="400"/>
                  </a:cubicBezTo>
                  <a:cubicBezTo>
                    <a:pt x="668" y="367"/>
                    <a:pt x="801" y="334"/>
                    <a:pt x="935" y="334"/>
                  </a:cubicBezTo>
                  <a:lnTo>
                    <a:pt x="1368" y="267"/>
                  </a:lnTo>
                  <a:lnTo>
                    <a:pt x="2102" y="200"/>
                  </a:lnTo>
                  <a:cubicBezTo>
                    <a:pt x="2569" y="134"/>
                    <a:pt x="2969" y="100"/>
                    <a:pt x="3303" y="67"/>
                  </a:cubicBezTo>
                  <a:lnTo>
                    <a:pt x="4070" y="34"/>
                  </a:lnTo>
                  <a:cubicBezTo>
                    <a:pt x="4137" y="34"/>
                    <a:pt x="4237" y="34"/>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3214;p44">
              <a:extLst>
                <a:ext uri="{FF2B5EF4-FFF2-40B4-BE49-F238E27FC236}">
                  <a16:creationId xmlns:a16="http://schemas.microsoft.com/office/drawing/2014/main" id="{29FE459A-2272-4244-9B57-13D795B80E6F}"/>
                </a:ext>
              </a:extLst>
            </p:cNvPr>
            <p:cNvSpPr/>
            <p:nvPr/>
          </p:nvSpPr>
          <p:spPr>
            <a:xfrm>
              <a:off x="5769939" y="1816135"/>
              <a:ext cx="40111" cy="40111"/>
            </a:xfrm>
            <a:custGeom>
              <a:avLst/>
              <a:gdLst/>
              <a:ahLst/>
              <a:cxnLst/>
              <a:rect l="l" t="t" r="r" b="b"/>
              <a:pathLst>
                <a:path w="2503" h="2503" extrusionOk="0">
                  <a:moveTo>
                    <a:pt x="1268" y="0"/>
                  </a:moveTo>
                  <a:cubicBezTo>
                    <a:pt x="568" y="0"/>
                    <a:pt x="1" y="567"/>
                    <a:pt x="1" y="1234"/>
                  </a:cubicBezTo>
                  <a:cubicBezTo>
                    <a:pt x="1" y="1935"/>
                    <a:pt x="568" y="2502"/>
                    <a:pt x="1268" y="2502"/>
                  </a:cubicBezTo>
                  <a:cubicBezTo>
                    <a:pt x="1969" y="2502"/>
                    <a:pt x="2503" y="1935"/>
                    <a:pt x="2503" y="1234"/>
                  </a:cubicBezTo>
                  <a:cubicBezTo>
                    <a:pt x="2503" y="567"/>
                    <a:pt x="1969"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3215;p44">
              <a:extLst>
                <a:ext uri="{FF2B5EF4-FFF2-40B4-BE49-F238E27FC236}">
                  <a16:creationId xmlns:a16="http://schemas.microsoft.com/office/drawing/2014/main" id="{F782F7C4-0E69-4729-88EC-7E5DDAB3E45B}"/>
                </a:ext>
              </a:extLst>
            </p:cNvPr>
            <p:cNvSpPr/>
            <p:nvPr/>
          </p:nvSpPr>
          <p:spPr>
            <a:xfrm>
              <a:off x="5806828" y="1835381"/>
              <a:ext cx="11250" cy="3750"/>
            </a:xfrm>
            <a:custGeom>
              <a:avLst/>
              <a:gdLst/>
              <a:ahLst/>
              <a:cxnLst/>
              <a:rect l="l" t="t" r="r" b="b"/>
              <a:pathLst>
                <a:path w="702" h="234" extrusionOk="0">
                  <a:moveTo>
                    <a:pt x="334" y="0"/>
                  </a:moveTo>
                  <a:cubicBezTo>
                    <a:pt x="167" y="0"/>
                    <a:pt x="1" y="67"/>
                    <a:pt x="1" y="100"/>
                  </a:cubicBezTo>
                  <a:cubicBezTo>
                    <a:pt x="1" y="167"/>
                    <a:pt x="167" y="234"/>
                    <a:pt x="334" y="234"/>
                  </a:cubicBezTo>
                  <a:cubicBezTo>
                    <a:pt x="534" y="234"/>
                    <a:pt x="701" y="167"/>
                    <a:pt x="701" y="100"/>
                  </a:cubicBezTo>
                  <a:cubicBezTo>
                    <a:pt x="701" y="67"/>
                    <a:pt x="534"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3216;p44">
              <a:extLst>
                <a:ext uri="{FF2B5EF4-FFF2-40B4-BE49-F238E27FC236}">
                  <a16:creationId xmlns:a16="http://schemas.microsoft.com/office/drawing/2014/main" id="{956B55B1-2A6D-466C-A760-B2B9B67D066B}"/>
                </a:ext>
              </a:extLst>
            </p:cNvPr>
            <p:cNvSpPr/>
            <p:nvPr/>
          </p:nvSpPr>
          <p:spPr>
            <a:xfrm>
              <a:off x="5884341" y="2726996"/>
              <a:ext cx="122431" cy="94099"/>
            </a:xfrm>
            <a:custGeom>
              <a:avLst/>
              <a:gdLst/>
              <a:ahLst/>
              <a:cxnLst/>
              <a:rect l="l" t="t" r="r" b="b"/>
              <a:pathLst>
                <a:path w="7640" h="5872" extrusionOk="0">
                  <a:moveTo>
                    <a:pt x="6305" y="1"/>
                  </a:moveTo>
                  <a:lnTo>
                    <a:pt x="0" y="1669"/>
                  </a:lnTo>
                  <a:lnTo>
                    <a:pt x="1201" y="5872"/>
                  </a:lnTo>
                  <a:lnTo>
                    <a:pt x="7639" y="3837"/>
                  </a:lnTo>
                  <a:lnTo>
                    <a:pt x="6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3217;p44">
              <a:extLst>
                <a:ext uri="{FF2B5EF4-FFF2-40B4-BE49-F238E27FC236}">
                  <a16:creationId xmlns:a16="http://schemas.microsoft.com/office/drawing/2014/main" id="{E3847FE9-604C-442D-A662-43283B0D8490}"/>
                </a:ext>
              </a:extLst>
            </p:cNvPr>
            <p:cNvSpPr/>
            <p:nvPr/>
          </p:nvSpPr>
          <p:spPr>
            <a:xfrm>
              <a:off x="5880063" y="2723263"/>
              <a:ext cx="130443" cy="102111"/>
            </a:xfrm>
            <a:custGeom>
              <a:avLst/>
              <a:gdLst/>
              <a:ahLst/>
              <a:cxnLst/>
              <a:rect l="l" t="t" r="r" b="b"/>
              <a:pathLst>
                <a:path w="8140" h="6372" extrusionOk="0">
                  <a:moveTo>
                    <a:pt x="6438" y="501"/>
                  </a:moveTo>
                  <a:lnTo>
                    <a:pt x="7639" y="3937"/>
                  </a:lnTo>
                  <a:lnTo>
                    <a:pt x="1635" y="5838"/>
                  </a:lnTo>
                  <a:lnTo>
                    <a:pt x="534" y="2035"/>
                  </a:lnTo>
                  <a:lnTo>
                    <a:pt x="6438" y="501"/>
                  </a:lnTo>
                  <a:close/>
                  <a:moveTo>
                    <a:pt x="6705" y="0"/>
                  </a:moveTo>
                  <a:lnTo>
                    <a:pt x="0" y="1735"/>
                  </a:lnTo>
                  <a:lnTo>
                    <a:pt x="1335" y="6372"/>
                  </a:lnTo>
                  <a:lnTo>
                    <a:pt x="8140" y="4203"/>
                  </a:lnTo>
                  <a:lnTo>
                    <a:pt x="6705" y="0"/>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3218;p44">
              <a:extLst>
                <a:ext uri="{FF2B5EF4-FFF2-40B4-BE49-F238E27FC236}">
                  <a16:creationId xmlns:a16="http://schemas.microsoft.com/office/drawing/2014/main" id="{06C2D9A6-A6E0-482F-BF18-75045069A81C}"/>
                </a:ext>
              </a:extLst>
            </p:cNvPr>
            <p:cNvSpPr/>
            <p:nvPr/>
          </p:nvSpPr>
          <p:spPr>
            <a:xfrm>
              <a:off x="5907866" y="2771370"/>
              <a:ext cx="25672" cy="26746"/>
            </a:xfrm>
            <a:custGeom>
              <a:avLst/>
              <a:gdLst/>
              <a:ahLst/>
              <a:cxnLst/>
              <a:rect l="l" t="t" r="r" b="b"/>
              <a:pathLst>
                <a:path w="1602" h="1669" extrusionOk="0">
                  <a:moveTo>
                    <a:pt x="667" y="1"/>
                  </a:moveTo>
                  <a:cubicBezTo>
                    <a:pt x="267" y="101"/>
                    <a:pt x="0" y="501"/>
                    <a:pt x="0" y="901"/>
                  </a:cubicBezTo>
                  <a:cubicBezTo>
                    <a:pt x="33" y="1335"/>
                    <a:pt x="367" y="1668"/>
                    <a:pt x="801" y="1668"/>
                  </a:cubicBezTo>
                  <a:cubicBezTo>
                    <a:pt x="1234" y="1668"/>
                    <a:pt x="1568" y="1335"/>
                    <a:pt x="1601" y="935"/>
                  </a:cubicBezTo>
                  <a:cubicBezTo>
                    <a:pt x="1601" y="401"/>
                    <a:pt x="1201" y="1"/>
                    <a:pt x="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3219;p44">
              <a:extLst>
                <a:ext uri="{FF2B5EF4-FFF2-40B4-BE49-F238E27FC236}">
                  <a16:creationId xmlns:a16="http://schemas.microsoft.com/office/drawing/2014/main" id="{1D549088-F7B9-45B4-91EA-57EA571AAB8F}"/>
                </a:ext>
              </a:extLst>
            </p:cNvPr>
            <p:cNvSpPr/>
            <p:nvPr/>
          </p:nvSpPr>
          <p:spPr>
            <a:xfrm>
              <a:off x="5905719" y="2770841"/>
              <a:ext cx="29951" cy="29085"/>
            </a:xfrm>
            <a:custGeom>
              <a:avLst/>
              <a:gdLst/>
              <a:ahLst/>
              <a:cxnLst/>
              <a:rect l="l" t="t" r="r" b="b"/>
              <a:pathLst>
                <a:path w="1869" h="1815" extrusionOk="0">
                  <a:moveTo>
                    <a:pt x="1001" y="0"/>
                  </a:moveTo>
                  <a:cubicBezTo>
                    <a:pt x="868" y="0"/>
                    <a:pt x="801" y="34"/>
                    <a:pt x="801" y="34"/>
                  </a:cubicBezTo>
                  <a:cubicBezTo>
                    <a:pt x="1035" y="100"/>
                    <a:pt x="1235" y="200"/>
                    <a:pt x="1402" y="367"/>
                  </a:cubicBezTo>
                  <a:cubicBezTo>
                    <a:pt x="1568" y="534"/>
                    <a:pt x="1635" y="801"/>
                    <a:pt x="1602" y="1034"/>
                  </a:cubicBezTo>
                  <a:cubicBezTo>
                    <a:pt x="1545" y="1306"/>
                    <a:pt x="1328" y="1416"/>
                    <a:pt x="1081" y="1416"/>
                  </a:cubicBezTo>
                  <a:cubicBezTo>
                    <a:pt x="602" y="1416"/>
                    <a:pt x="14" y="997"/>
                    <a:pt x="301" y="534"/>
                  </a:cubicBezTo>
                  <a:cubicBezTo>
                    <a:pt x="401" y="334"/>
                    <a:pt x="568" y="134"/>
                    <a:pt x="768" y="34"/>
                  </a:cubicBezTo>
                  <a:lnTo>
                    <a:pt x="768" y="34"/>
                  </a:lnTo>
                  <a:cubicBezTo>
                    <a:pt x="768" y="34"/>
                    <a:pt x="701" y="34"/>
                    <a:pt x="568" y="67"/>
                  </a:cubicBezTo>
                  <a:cubicBezTo>
                    <a:pt x="401" y="167"/>
                    <a:pt x="234" y="300"/>
                    <a:pt x="167" y="467"/>
                  </a:cubicBezTo>
                  <a:cubicBezTo>
                    <a:pt x="1" y="734"/>
                    <a:pt x="1" y="1034"/>
                    <a:pt x="167" y="1301"/>
                  </a:cubicBezTo>
                  <a:cubicBezTo>
                    <a:pt x="313" y="1621"/>
                    <a:pt x="610" y="1814"/>
                    <a:pt x="950" y="1814"/>
                  </a:cubicBezTo>
                  <a:cubicBezTo>
                    <a:pt x="999" y="1814"/>
                    <a:pt x="1050" y="1810"/>
                    <a:pt x="1101" y="1802"/>
                  </a:cubicBezTo>
                  <a:cubicBezTo>
                    <a:pt x="1468" y="1735"/>
                    <a:pt x="1769" y="1435"/>
                    <a:pt x="1835" y="1068"/>
                  </a:cubicBezTo>
                  <a:cubicBezTo>
                    <a:pt x="1869" y="767"/>
                    <a:pt x="1735" y="467"/>
                    <a:pt x="1535" y="267"/>
                  </a:cubicBezTo>
                  <a:cubicBezTo>
                    <a:pt x="1402" y="100"/>
                    <a:pt x="1201" y="34"/>
                    <a:pt x="100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3220;p44">
              <a:extLst>
                <a:ext uri="{FF2B5EF4-FFF2-40B4-BE49-F238E27FC236}">
                  <a16:creationId xmlns:a16="http://schemas.microsoft.com/office/drawing/2014/main" id="{7744780B-637F-45A3-B691-3F99C5E9962E}"/>
                </a:ext>
              </a:extLst>
            </p:cNvPr>
            <p:cNvSpPr/>
            <p:nvPr/>
          </p:nvSpPr>
          <p:spPr>
            <a:xfrm>
              <a:off x="5944740" y="2736099"/>
              <a:ext cx="10176" cy="42771"/>
            </a:xfrm>
            <a:custGeom>
              <a:avLst/>
              <a:gdLst/>
              <a:ahLst/>
              <a:cxnLst/>
              <a:rect l="l" t="t" r="r" b="b"/>
              <a:pathLst>
                <a:path w="635" h="2669" extrusionOk="0">
                  <a:moveTo>
                    <a:pt x="101" y="0"/>
                  </a:moveTo>
                  <a:lnTo>
                    <a:pt x="101" y="0"/>
                  </a:lnTo>
                  <a:cubicBezTo>
                    <a:pt x="1" y="934"/>
                    <a:pt x="201" y="1868"/>
                    <a:pt x="634" y="2669"/>
                  </a:cubicBezTo>
                  <a:cubicBezTo>
                    <a:pt x="601" y="2235"/>
                    <a:pt x="501" y="1768"/>
                    <a:pt x="368" y="1334"/>
                  </a:cubicBezTo>
                  <a:cubicBezTo>
                    <a:pt x="334" y="901"/>
                    <a:pt x="234" y="434"/>
                    <a:pt x="10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3221;p44">
              <a:extLst>
                <a:ext uri="{FF2B5EF4-FFF2-40B4-BE49-F238E27FC236}">
                  <a16:creationId xmlns:a16="http://schemas.microsoft.com/office/drawing/2014/main" id="{8DAD60E6-8CBA-4B34-9B11-ADA26C508DCF}"/>
                </a:ext>
              </a:extLst>
            </p:cNvPr>
            <p:cNvSpPr/>
            <p:nvPr/>
          </p:nvSpPr>
          <p:spPr>
            <a:xfrm>
              <a:off x="5954899" y="2735554"/>
              <a:ext cx="16586" cy="32627"/>
            </a:xfrm>
            <a:custGeom>
              <a:avLst/>
              <a:gdLst/>
              <a:ahLst/>
              <a:cxnLst/>
              <a:rect l="l" t="t" r="r" b="b"/>
              <a:pathLst>
                <a:path w="1035" h="2036" extrusionOk="0">
                  <a:moveTo>
                    <a:pt x="0" y="1"/>
                  </a:moveTo>
                  <a:lnTo>
                    <a:pt x="0" y="1"/>
                  </a:lnTo>
                  <a:cubicBezTo>
                    <a:pt x="201" y="735"/>
                    <a:pt x="568" y="1435"/>
                    <a:pt x="1035" y="2035"/>
                  </a:cubicBezTo>
                  <a:cubicBezTo>
                    <a:pt x="968" y="1669"/>
                    <a:pt x="834" y="1302"/>
                    <a:pt x="601" y="968"/>
                  </a:cubicBezTo>
                  <a:cubicBezTo>
                    <a:pt x="467" y="601"/>
                    <a:pt x="267" y="301"/>
                    <a:pt x="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Immagine 1">
            <a:extLst>
              <a:ext uri="{FF2B5EF4-FFF2-40B4-BE49-F238E27FC236}">
                <a16:creationId xmlns:a16="http://schemas.microsoft.com/office/drawing/2014/main" id="{17018C3F-6D45-4A37-AF6F-FE0FC08CEE30}"/>
              </a:ext>
            </a:extLst>
          </p:cNvPr>
          <p:cNvPicPr>
            <a:picLocks noChangeAspect="1"/>
          </p:cNvPicPr>
          <p:nvPr/>
        </p:nvPicPr>
        <p:blipFill>
          <a:blip r:embed="rId5"/>
          <a:stretch>
            <a:fillRect/>
          </a:stretch>
        </p:blipFill>
        <p:spPr>
          <a:xfrm>
            <a:off x="582813" y="3599090"/>
            <a:ext cx="2965014" cy="1169609"/>
          </a:xfrm>
          <a:prstGeom prst="rect">
            <a:avLst/>
          </a:prstGeom>
        </p:spPr>
      </p:pic>
    </p:spTree>
    <p:extLst>
      <p:ext uri="{BB962C8B-B14F-4D97-AF65-F5344CB8AC3E}">
        <p14:creationId xmlns:p14="http://schemas.microsoft.com/office/powerpoint/2010/main" val="3537369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02"/>
                                        </p:tgtEl>
                                        <p:attrNameLst>
                                          <p:attrName>style.visibility</p:attrName>
                                        </p:attrNameLst>
                                      </p:cBhvr>
                                      <p:to>
                                        <p:strVal val="visible"/>
                                      </p:to>
                                    </p:set>
                                    <p:animEffect transition="in" filter="wipe(up)">
                                      <p:cBhvr>
                                        <p:cTn id="7" dur="500"/>
                                        <p:tgtEl>
                                          <p:spTgt spid="24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3"/>
                                        </p:tgtEl>
                                        <p:attrNameLst>
                                          <p:attrName>style.visibility</p:attrName>
                                        </p:attrNameLst>
                                      </p:cBhvr>
                                      <p:to>
                                        <p:strVal val="visible"/>
                                      </p:to>
                                    </p:set>
                                    <p:animEffect transition="in" filter="wipe(down)">
                                      <p:cBhvr>
                                        <p:cTn id="12" dur="500"/>
                                        <p:tgtEl>
                                          <p:spTgt spid="343"/>
                                        </p:tgtEl>
                                      </p:cBhvr>
                                    </p:animEffect>
                                  </p:childTnLst>
                                </p:cTn>
                              </p:par>
                              <p:par>
                                <p:cTn id="13" presetID="22" presetClass="entr" presetSubtype="4"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wipe(down)">
                                      <p:cBhvr>
                                        <p:cTn id="15" dur="500"/>
                                        <p:tgtEl>
                                          <p:spTgt spid="6146"/>
                                        </p:tgtEl>
                                      </p:cBhvr>
                                    </p:animEffect>
                                  </p:childTnLst>
                                </p:cTn>
                              </p:par>
                              <p:par>
                                <p:cTn id="16" presetID="22" presetClass="entr" presetSubtype="1" fill="hold" nodeType="withEffect">
                                  <p:stCondLst>
                                    <p:cond delay="250"/>
                                  </p:stCondLst>
                                  <p:childTnLst>
                                    <p:set>
                                      <p:cBhvr>
                                        <p:cTn id="17" dur="1" fill="hold">
                                          <p:stCondLst>
                                            <p:cond delay="0"/>
                                          </p:stCondLst>
                                        </p:cTn>
                                        <p:tgtEl>
                                          <p:spTgt spid="2516"/>
                                        </p:tgtEl>
                                        <p:attrNameLst>
                                          <p:attrName>style.visibility</p:attrName>
                                        </p:attrNameLst>
                                      </p:cBhvr>
                                      <p:to>
                                        <p:strVal val="visible"/>
                                      </p:to>
                                    </p:set>
                                    <p:animEffect transition="in" filter="wipe(up)">
                                      <p:cBhvr>
                                        <p:cTn id="18" dur="500"/>
                                        <p:tgtEl>
                                          <p:spTgt spid="25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wipe(up)">
                                      <p:cBhvr>
                                        <p:cTn id="23" dur="500"/>
                                        <p:tgtEl>
                                          <p:spTgt spid="150"/>
                                        </p:tgtEl>
                                      </p:cBhvr>
                                    </p:animEffect>
                                  </p:childTnLst>
                                </p:cTn>
                              </p:par>
                              <p:par>
                                <p:cTn id="24" presetID="22" presetClass="entr" presetSubtype="1" fill="hold" nodeType="withEffect">
                                  <p:stCondLst>
                                    <p:cond delay="250"/>
                                  </p:stCondLst>
                                  <p:childTnLst>
                                    <p:set>
                                      <p:cBhvr>
                                        <p:cTn id="25" dur="1" fill="hold">
                                          <p:stCondLst>
                                            <p:cond delay="0"/>
                                          </p:stCondLst>
                                        </p:cTn>
                                        <p:tgtEl>
                                          <p:spTgt spid="2"/>
                                        </p:tgtEl>
                                        <p:attrNameLst>
                                          <p:attrName>style.visibility</p:attrName>
                                        </p:attrNameLst>
                                      </p:cBhvr>
                                      <p:to>
                                        <p:strVal val="visible"/>
                                      </p:to>
                                    </p:set>
                                    <p:animEffect transition="in" filter="wipe(up)">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42"/>
          <p:cNvSpPr txBox="1">
            <a:spLocks noGrp="1"/>
          </p:cNvSpPr>
          <p:nvPr>
            <p:ph type="title"/>
          </p:nvPr>
        </p:nvSpPr>
        <p:spPr>
          <a:xfrm>
            <a:off x="362742" y="313316"/>
            <a:ext cx="82296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Problematiche principali</a:t>
            </a:r>
            <a:endParaRPr sz="5400" dirty="0"/>
          </a:p>
        </p:txBody>
      </p:sp>
      <p:grpSp>
        <p:nvGrpSpPr>
          <p:cNvPr id="85" name="Google Shape;397;p18">
            <a:extLst>
              <a:ext uri="{FF2B5EF4-FFF2-40B4-BE49-F238E27FC236}">
                <a16:creationId xmlns:a16="http://schemas.microsoft.com/office/drawing/2014/main" id="{1C768269-A650-465F-9AE1-78433F9ECC33}"/>
              </a:ext>
            </a:extLst>
          </p:cNvPr>
          <p:cNvGrpSpPr/>
          <p:nvPr/>
        </p:nvGrpSpPr>
        <p:grpSpPr>
          <a:xfrm>
            <a:off x="2622195" y="1276936"/>
            <a:ext cx="3899610" cy="3458140"/>
            <a:chOff x="2622195" y="1276082"/>
            <a:chExt cx="3899610" cy="3458140"/>
          </a:xfrm>
        </p:grpSpPr>
        <p:sp>
          <p:nvSpPr>
            <p:cNvPr id="86" name="Google Shape;398;p18">
              <a:extLst>
                <a:ext uri="{FF2B5EF4-FFF2-40B4-BE49-F238E27FC236}">
                  <a16:creationId xmlns:a16="http://schemas.microsoft.com/office/drawing/2014/main" id="{D1A842B9-B17B-4E95-BDBF-C3D810DC9864}"/>
                </a:ext>
              </a:extLst>
            </p:cNvPr>
            <p:cNvSpPr/>
            <p:nvPr/>
          </p:nvSpPr>
          <p:spPr>
            <a:xfrm>
              <a:off x="4255711" y="3427391"/>
              <a:ext cx="584210" cy="139928"/>
            </a:xfrm>
            <a:custGeom>
              <a:avLst/>
              <a:gdLst/>
              <a:ahLst/>
              <a:cxnLst/>
              <a:rect l="l" t="t" r="r" b="b"/>
              <a:pathLst>
                <a:path w="26186" h="6272" extrusionOk="0">
                  <a:moveTo>
                    <a:pt x="0" y="1"/>
                  </a:moveTo>
                  <a:lnTo>
                    <a:pt x="0" y="6272"/>
                  </a:lnTo>
                  <a:lnTo>
                    <a:pt x="26186" y="6272"/>
                  </a:lnTo>
                  <a:lnTo>
                    <a:pt x="26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99;p18">
              <a:extLst>
                <a:ext uri="{FF2B5EF4-FFF2-40B4-BE49-F238E27FC236}">
                  <a16:creationId xmlns:a16="http://schemas.microsoft.com/office/drawing/2014/main" id="{DDE1D753-A864-4975-A7F8-389A5980B1DF}"/>
                </a:ext>
              </a:extLst>
            </p:cNvPr>
            <p:cNvSpPr/>
            <p:nvPr/>
          </p:nvSpPr>
          <p:spPr>
            <a:xfrm>
              <a:off x="4003430" y="3567297"/>
              <a:ext cx="390715" cy="1154275"/>
            </a:xfrm>
            <a:custGeom>
              <a:avLst/>
              <a:gdLst/>
              <a:ahLst/>
              <a:cxnLst/>
              <a:rect l="l" t="t" r="r" b="b"/>
              <a:pathLst>
                <a:path w="17513" h="51738" extrusionOk="0">
                  <a:moveTo>
                    <a:pt x="13343" y="1"/>
                  </a:moveTo>
                  <a:lnTo>
                    <a:pt x="0" y="51738"/>
                  </a:lnTo>
                  <a:lnTo>
                    <a:pt x="2902" y="51738"/>
                  </a:lnTo>
                  <a:lnTo>
                    <a:pt x="17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00;p18">
              <a:extLst>
                <a:ext uri="{FF2B5EF4-FFF2-40B4-BE49-F238E27FC236}">
                  <a16:creationId xmlns:a16="http://schemas.microsoft.com/office/drawing/2014/main" id="{5D7EAE35-241A-4D20-A118-9FCBDC30C421}"/>
                </a:ext>
              </a:extLst>
            </p:cNvPr>
            <p:cNvSpPr/>
            <p:nvPr/>
          </p:nvSpPr>
          <p:spPr>
            <a:xfrm>
              <a:off x="4685848" y="3567297"/>
              <a:ext cx="392210" cy="1154275"/>
            </a:xfrm>
            <a:custGeom>
              <a:avLst/>
              <a:gdLst/>
              <a:ahLst/>
              <a:cxnLst/>
              <a:rect l="l" t="t" r="r" b="b"/>
              <a:pathLst>
                <a:path w="17580" h="51738" extrusionOk="0">
                  <a:moveTo>
                    <a:pt x="1" y="1"/>
                  </a:moveTo>
                  <a:lnTo>
                    <a:pt x="14711" y="51738"/>
                  </a:lnTo>
                  <a:lnTo>
                    <a:pt x="17580" y="51738"/>
                  </a:lnTo>
                  <a:lnTo>
                    <a:pt x="4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01;p18">
              <a:extLst>
                <a:ext uri="{FF2B5EF4-FFF2-40B4-BE49-F238E27FC236}">
                  <a16:creationId xmlns:a16="http://schemas.microsoft.com/office/drawing/2014/main" id="{21ED1E18-547B-4071-877B-0BDA495D25F7}"/>
                </a:ext>
              </a:extLst>
            </p:cNvPr>
            <p:cNvSpPr/>
            <p:nvPr/>
          </p:nvSpPr>
          <p:spPr>
            <a:xfrm>
              <a:off x="4296628" y="3571023"/>
              <a:ext cx="390737" cy="342369"/>
            </a:xfrm>
            <a:custGeom>
              <a:avLst/>
              <a:gdLst/>
              <a:ahLst/>
              <a:cxnLst/>
              <a:rect l="l" t="t" r="r" b="b"/>
              <a:pathLst>
                <a:path w="17514" h="15346" extrusionOk="0">
                  <a:moveTo>
                    <a:pt x="17479" y="0"/>
                  </a:moveTo>
                  <a:cubicBezTo>
                    <a:pt x="17408" y="0"/>
                    <a:pt x="13487" y="3390"/>
                    <a:pt x="8674" y="7606"/>
                  </a:cubicBezTo>
                  <a:cubicBezTo>
                    <a:pt x="3870" y="11809"/>
                    <a:pt x="1" y="15311"/>
                    <a:pt x="34" y="15345"/>
                  </a:cubicBezTo>
                  <a:cubicBezTo>
                    <a:pt x="35" y="15345"/>
                    <a:pt x="35" y="15345"/>
                    <a:pt x="36" y="15345"/>
                  </a:cubicBezTo>
                  <a:cubicBezTo>
                    <a:pt x="140" y="15345"/>
                    <a:pt x="4061" y="11988"/>
                    <a:pt x="8841" y="7773"/>
                  </a:cubicBezTo>
                  <a:cubicBezTo>
                    <a:pt x="13644" y="3536"/>
                    <a:pt x="17513" y="67"/>
                    <a:pt x="17480" y="1"/>
                  </a:cubicBezTo>
                  <a:cubicBezTo>
                    <a:pt x="17480" y="0"/>
                    <a:pt x="17480" y="0"/>
                    <a:pt x="17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402;p18">
              <a:extLst>
                <a:ext uri="{FF2B5EF4-FFF2-40B4-BE49-F238E27FC236}">
                  <a16:creationId xmlns:a16="http://schemas.microsoft.com/office/drawing/2014/main" id="{6B19642F-117F-4877-942A-53165819681D}"/>
                </a:ext>
              </a:extLst>
            </p:cNvPr>
            <p:cNvSpPr/>
            <p:nvPr/>
          </p:nvSpPr>
          <p:spPr>
            <a:xfrm>
              <a:off x="4382967" y="3564687"/>
              <a:ext cx="449524" cy="352431"/>
            </a:xfrm>
            <a:custGeom>
              <a:avLst/>
              <a:gdLst/>
              <a:ahLst/>
              <a:cxnLst/>
              <a:rect l="l" t="t" r="r" b="b"/>
              <a:pathLst>
                <a:path w="20149" h="15797" extrusionOk="0">
                  <a:moveTo>
                    <a:pt x="152" y="1"/>
                  </a:moveTo>
                  <a:cubicBezTo>
                    <a:pt x="98" y="1"/>
                    <a:pt x="59" y="17"/>
                    <a:pt x="34" y="51"/>
                  </a:cubicBezTo>
                  <a:cubicBezTo>
                    <a:pt x="0" y="84"/>
                    <a:pt x="4470" y="3687"/>
                    <a:pt x="10008" y="8023"/>
                  </a:cubicBezTo>
                  <a:cubicBezTo>
                    <a:pt x="15493" y="12319"/>
                    <a:pt x="19996" y="15797"/>
                    <a:pt x="20113" y="15797"/>
                  </a:cubicBezTo>
                  <a:cubicBezTo>
                    <a:pt x="20114" y="15797"/>
                    <a:pt x="20114" y="15796"/>
                    <a:pt x="20115" y="15796"/>
                  </a:cubicBezTo>
                  <a:cubicBezTo>
                    <a:pt x="20148" y="15762"/>
                    <a:pt x="15678" y="12193"/>
                    <a:pt x="10141" y="7823"/>
                  </a:cubicBezTo>
                  <a:cubicBezTo>
                    <a:pt x="4735" y="3605"/>
                    <a:pt x="939"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403;p18">
              <a:extLst>
                <a:ext uri="{FF2B5EF4-FFF2-40B4-BE49-F238E27FC236}">
                  <a16:creationId xmlns:a16="http://schemas.microsoft.com/office/drawing/2014/main" id="{34DCF91C-70A9-4D98-A658-D6C99E7940A6}"/>
                </a:ext>
              </a:extLst>
            </p:cNvPr>
            <p:cNvSpPr/>
            <p:nvPr/>
          </p:nvSpPr>
          <p:spPr>
            <a:xfrm>
              <a:off x="4266866" y="3565066"/>
              <a:ext cx="570087" cy="5243"/>
            </a:xfrm>
            <a:custGeom>
              <a:avLst/>
              <a:gdLst/>
              <a:ahLst/>
              <a:cxnLst/>
              <a:rect l="l" t="t" r="r" b="b"/>
              <a:pathLst>
                <a:path w="25553" h="235" extrusionOk="0">
                  <a:moveTo>
                    <a:pt x="12776" y="1"/>
                  </a:moveTo>
                  <a:cubicBezTo>
                    <a:pt x="5738" y="1"/>
                    <a:pt x="1" y="34"/>
                    <a:pt x="1" y="101"/>
                  </a:cubicBezTo>
                  <a:cubicBezTo>
                    <a:pt x="1" y="167"/>
                    <a:pt x="5738" y="234"/>
                    <a:pt x="12776" y="234"/>
                  </a:cubicBezTo>
                  <a:cubicBezTo>
                    <a:pt x="19848" y="234"/>
                    <a:pt x="25552" y="167"/>
                    <a:pt x="25552" y="101"/>
                  </a:cubicBezTo>
                  <a:cubicBezTo>
                    <a:pt x="25552" y="67"/>
                    <a:pt x="19848" y="1"/>
                    <a:pt x="12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04;p18">
              <a:extLst>
                <a:ext uri="{FF2B5EF4-FFF2-40B4-BE49-F238E27FC236}">
                  <a16:creationId xmlns:a16="http://schemas.microsoft.com/office/drawing/2014/main" id="{A0C5CF03-84A8-4442-83E0-466A280D535F}"/>
                </a:ext>
              </a:extLst>
            </p:cNvPr>
            <p:cNvSpPr/>
            <p:nvPr/>
          </p:nvSpPr>
          <p:spPr>
            <a:xfrm>
              <a:off x="4468549" y="4310755"/>
              <a:ext cx="384781" cy="421235"/>
            </a:xfrm>
            <a:custGeom>
              <a:avLst/>
              <a:gdLst/>
              <a:ahLst/>
              <a:cxnLst/>
              <a:rect l="l" t="t" r="r" b="b"/>
              <a:pathLst>
                <a:path w="17247" h="18881" extrusionOk="0">
                  <a:moveTo>
                    <a:pt x="5371" y="1"/>
                  </a:moveTo>
                  <a:lnTo>
                    <a:pt x="0" y="8573"/>
                  </a:lnTo>
                  <a:lnTo>
                    <a:pt x="16379" y="18881"/>
                  </a:lnTo>
                  <a:cubicBezTo>
                    <a:pt x="17246" y="17246"/>
                    <a:pt x="10775" y="8807"/>
                    <a:pt x="10775" y="8807"/>
                  </a:cubicBezTo>
                  <a:lnTo>
                    <a:pt x="13377" y="4971"/>
                  </a:lnTo>
                  <a:lnTo>
                    <a:pt x="5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05;p18">
              <a:extLst>
                <a:ext uri="{FF2B5EF4-FFF2-40B4-BE49-F238E27FC236}">
                  <a16:creationId xmlns:a16="http://schemas.microsoft.com/office/drawing/2014/main" id="{87DEA44D-76E6-4F46-BB29-F1B44166DF3A}"/>
                </a:ext>
              </a:extLst>
            </p:cNvPr>
            <p:cNvSpPr/>
            <p:nvPr/>
          </p:nvSpPr>
          <p:spPr>
            <a:xfrm>
              <a:off x="4581660" y="4418847"/>
              <a:ext cx="37235" cy="33108"/>
            </a:xfrm>
            <a:custGeom>
              <a:avLst/>
              <a:gdLst/>
              <a:ahLst/>
              <a:cxnLst/>
              <a:rect l="l" t="t" r="r" b="b"/>
              <a:pathLst>
                <a:path w="1669" h="1484" extrusionOk="0">
                  <a:moveTo>
                    <a:pt x="863" y="0"/>
                  </a:moveTo>
                  <a:cubicBezTo>
                    <a:pt x="538" y="0"/>
                    <a:pt x="245" y="194"/>
                    <a:pt x="134" y="526"/>
                  </a:cubicBezTo>
                  <a:cubicBezTo>
                    <a:pt x="1" y="893"/>
                    <a:pt x="201" y="1293"/>
                    <a:pt x="568" y="1460"/>
                  </a:cubicBezTo>
                  <a:cubicBezTo>
                    <a:pt x="636" y="1476"/>
                    <a:pt x="704" y="1483"/>
                    <a:pt x="769" y="1483"/>
                  </a:cubicBezTo>
                  <a:cubicBezTo>
                    <a:pt x="1122" y="1483"/>
                    <a:pt x="1428" y="1269"/>
                    <a:pt x="1569" y="960"/>
                  </a:cubicBezTo>
                  <a:cubicBezTo>
                    <a:pt x="1669" y="526"/>
                    <a:pt x="1402" y="126"/>
                    <a:pt x="968" y="26"/>
                  </a:cubicBezTo>
                  <a:lnTo>
                    <a:pt x="1068" y="26"/>
                  </a:lnTo>
                  <a:cubicBezTo>
                    <a:pt x="1000" y="9"/>
                    <a:pt x="931" y="0"/>
                    <a:pt x="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406;p18">
              <a:extLst>
                <a:ext uri="{FF2B5EF4-FFF2-40B4-BE49-F238E27FC236}">
                  <a16:creationId xmlns:a16="http://schemas.microsoft.com/office/drawing/2014/main" id="{FC85C699-1B8E-4B2E-AAE4-EE0E7454035D}"/>
                </a:ext>
              </a:extLst>
            </p:cNvPr>
            <p:cNvSpPr/>
            <p:nvPr/>
          </p:nvSpPr>
          <p:spPr>
            <a:xfrm>
              <a:off x="4468549" y="4470763"/>
              <a:ext cx="372867" cy="262723"/>
            </a:xfrm>
            <a:custGeom>
              <a:avLst/>
              <a:gdLst/>
              <a:ahLst/>
              <a:cxnLst/>
              <a:rect l="l" t="t" r="r" b="b"/>
              <a:pathLst>
                <a:path w="16713" h="11776" extrusionOk="0">
                  <a:moveTo>
                    <a:pt x="834" y="0"/>
                  </a:moveTo>
                  <a:lnTo>
                    <a:pt x="0" y="1335"/>
                  </a:lnTo>
                  <a:lnTo>
                    <a:pt x="16312" y="11775"/>
                  </a:lnTo>
                  <a:cubicBezTo>
                    <a:pt x="16712" y="11275"/>
                    <a:pt x="16212" y="10508"/>
                    <a:pt x="16212" y="10508"/>
                  </a:cubicBezTo>
                  <a:lnTo>
                    <a:pt x="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407;p18">
              <a:extLst>
                <a:ext uri="{FF2B5EF4-FFF2-40B4-BE49-F238E27FC236}">
                  <a16:creationId xmlns:a16="http://schemas.microsoft.com/office/drawing/2014/main" id="{AAF2F06E-E974-419F-AAD9-23F3753730E6}"/>
                </a:ext>
              </a:extLst>
            </p:cNvPr>
            <p:cNvSpPr/>
            <p:nvPr/>
          </p:nvSpPr>
          <p:spPr>
            <a:xfrm>
              <a:off x="4467812" y="4310755"/>
              <a:ext cx="384758" cy="421235"/>
            </a:xfrm>
            <a:custGeom>
              <a:avLst/>
              <a:gdLst/>
              <a:ahLst/>
              <a:cxnLst/>
              <a:rect l="l" t="t" r="r" b="b"/>
              <a:pathLst>
                <a:path w="17246" h="18881" extrusionOk="0">
                  <a:moveTo>
                    <a:pt x="5371" y="1"/>
                  </a:moveTo>
                  <a:lnTo>
                    <a:pt x="0" y="8573"/>
                  </a:lnTo>
                  <a:lnTo>
                    <a:pt x="16378" y="18881"/>
                  </a:lnTo>
                  <a:cubicBezTo>
                    <a:pt x="17246" y="17246"/>
                    <a:pt x="10774" y="8807"/>
                    <a:pt x="10774" y="8807"/>
                  </a:cubicBezTo>
                  <a:lnTo>
                    <a:pt x="13376" y="4971"/>
                  </a:lnTo>
                  <a:lnTo>
                    <a:pt x="5371" y="1"/>
                  </a:ln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08;p18">
              <a:extLst>
                <a:ext uri="{FF2B5EF4-FFF2-40B4-BE49-F238E27FC236}">
                  <a16:creationId xmlns:a16="http://schemas.microsoft.com/office/drawing/2014/main" id="{470480E8-DA5A-4983-91D0-38EE6E094504}"/>
                </a:ext>
              </a:extLst>
            </p:cNvPr>
            <p:cNvSpPr/>
            <p:nvPr/>
          </p:nvSpPr>
          <p:spPr>
            <a:xfrm>
              <a:off x="4668000" y="4498293"/>
              <a:ext cx="48390" cy="10753"/>
            </a:xfrm>
            <a:custGeom>
              <a:avLst/>
              <a:gdLst/>
              <a:ahLst/>
              <a:cxnLst/>
              <a:rect l="l" t="t" r="r" b="b"/>
              <a:pathLst>
                <a:path w="2169" h="482" extrusionOk="0">
                  <a:moveTo>
                    <a:pt x="1068" y="1"/>
                  </a:moveTo>
                  <a:cubicBezTo>
                    <a:pt x="400" y="1"/>
                    <a:pt x="0" y="368"/>
                    <a:pt x="67" y="468"/>
                  </a:cubicBezTo>
                  <a:cubicBezTo>
                    <a:pt x="72" y="477"/>
                    <a:pt x="85" y="481"/>
                    <a:pt x="105" y="481"/>
                  </a:cubicBezTo>
                  <a:cubicBezTo>
                    <a:pt x="227" y="481"/>
                    <a:pt x="615" y="334"/>
                    <a:pt x="1101" y="334"/>
                  </a:cubicBezTo>
                  <a:cubicBezTo>
                    <a:pt x="1558" y="334"/>
                    <a:pt x="1942" y="481"/>
                    <a:pt x="2064" y="481"/>
                  </a:cubicBezTo>
                  <a:cubicBezTo>
                    <a:pt x="2084" y="481"/>
                    <a:pt x="2097" y="477"/>
                    <a:pt x="2102" y="468"/>
                  </a:cubicBezTo>
                  <a:cubicBezTo>
                    <a:pt x="2168" y="401"/>
                    <a:pt x="1768" y="1"/>
                    <a:pt x="10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09;p18">
              <a:extLst>
                <a:ext uri="{FF2B5EF4-FFF2-40B4-BE49-F238E27FC236}">
                  <a16:creationId xmlns:a16="http://schemas.microsoft.com/office/drawing/2014/main" id="{0AE7313C-84EE-4C96-B161-8A82ABE3749A}"/>
                </a:ext>
              </a:extLst>
            </p:cNvPr>
            <p:cNvSpPr/>
            <p:nvPr/>
          </p:nvSpPr>
          <p:spPr>
            <a:xfrm>
              <a:off x="4701487" y="4543538"/>
              <a:ext cx="42991" cy="18250"/>
            </a:xfrm>
            <a:custGeom>
              <a:avLst/>
              <a:gdLst/>
              <a:ahLst/>
              <a:cxnLst/>
              <a:rect l="l" t="t" r="r" b="b"/>
              <a:pathLst>
                <a:path w="1927" h="818" extrusionOk="0">
                  <a:moveTo>
                    <a:pt x="1281" y="1"/>
                  </a:moveTo>
                  <a:cubicBezTo>
                    <a:pt x="1144" y="1"/>
                    <a:pt x="993" y="21"/>
                    <a:pt x="834" y="74"/>
                  </a:cubicBezTo>
                  <a:cubicBezTo>
                    <a:pt x="234" y="274"/>
                    <a:pt x="0" y="741"/>
                    <a:pt x="67" y="808"/>
                  </a:cubicBezTo>
                  <a:cubicBezTo>
                    <a:pt x="77" y="814"/>
                    <a:pt x="88" y="817"/>
                    <a:pt x="102" y="817"/>
                  </a:cubicBezTo>
                  <a:cubicBezTo>
                    <a:pt x="227" y="817"/>
                    <a:pt x="513" y="558"/>
                    <a:pt x="934" y="408"/>
                  </a:cubicBezTo>
                  <a:cubicBezTo>
                    <a:pt x="1435" y="208"/>
                    <a:pt x="1868" y="308"/>
                    <a:pt x="1902" y="208"/>
                  </a:cubicBezTo>
                  <a:cubicBezTo>
                    <a:pt x="1926" y="158"/>
                    <a:pt x="1662"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410;p18">
              <a:extLst>
                <a:ext uri="{FF2B5EF4-FFF2-40B4-BE49-F238E27FC236}">
                  <a16:creationId xmlns:a16="http://schemas.microsoft.com/office/drawing/2014/main" id="{7ADC62A6-AE3B-4E73-9E6E-C98B253BA33D}"/>
                </a:ext>
              </a:extLst>
            </p:cNvPr>
            <p:cNvSpPr/>
            <p:nvPr/>
          </p:nvSpPr>
          <p:spPr>
            <a:xfrm>
              <a:off x="4734216" y="4584968"/>
              <a:ext cx="35763" cy="23537"/>
            </a:xfrm>
            <a:custGeom>
              <a:avLst/>
              <a:gdLst/>
              <a:ahLst/>
              <a:cxnLst/>
              <a:rect l="l" t="t" r="r" b="b"/>
              <a:pathLst>
                <a:path w="1603" h="1055" extrusionOk="0">
                  <a:moveTo>
                    <a:pt x="1340" y="1"/>
                  </a:moveTo>
                  <a:cubicBezTo>
                    <a:pt x="1152" y="1"/>
                    <a:pt x="888" y="55"/>
                    <a:pt x="635" y="219"/>
                  </a:cubicBezTo>
                  <a:cubicBezTo>
                    <a:pt x="168" y="552"/>
                    <a:pt x="1" y="1019"/>
                    <a:pt x="101" y="1052"/>
                  </a:cubicBezTo>
                  <a:cubicBezTo>
                    <a:pt x="105" y="1054"/>
                    <a:pt x="110" y="1055"/>
                    <a:pt x="115" y="1055"/>
                  </a:cubicBezTo>
                  <a:cubicBezTo>
                    <a:pt x="221" y="1055"/>
                    <a:pt x="450" y="709"/>
                    <a:pt x="802" y="485"/>
                  </a:cubicBezTo>
                  <a:cubicBezTo>
                    <a:pt x="1202" y="252"/>
                    <a:pt x="1569" y="152"/>
                    <a:pt x="1602" y="85"/>
                  </a:cubicBezTo>
                  <a:cubicBezTo>
                    <a:pt x="1602" y="39"/>
                    <a:pt x="1498"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411;p18">
              <a:extLst>
                <a:ext uri="{FF2B5EF4-FFF2-40B4-BE49-F238E27FC236}">
                  <a16:creationId xmlns:a16="http://schemas.microsoft.com/office/drawing/2014/main" id="{037C8975-1894-4DEA-8101-71ECD93E9EB0}"/>
                </a:ext>
              </a:extLst>
            </p:cNvPr>
            <p:cNvSpPr/>
            <p:nvPr/>
          </p:nvSpPr>
          <p:spPr>
            <a:xfrm>
              <a:off x="4700729" y="4440153"/>
              <a:ext cx="40225" cy="23359"/>
            </a:xfrm>
            <a:custGeom>
              <a:avLst/>
              <a:gdLst/>
              <a:ahLst/>
              <a:cxnLst/>
              <a:rect l="l" t="t" r="r" b="b"/>
              <a:pathLst>
                <a:path w="1803" h="1047" extrusionOk="0">
                  <a:moveTo>
                    <a:pt x="295" y="0"/>
                  </a:moveTo>
                  <a:cubicBezTo>
                    <a:pt x="115" y="0"/>
                    <a:pt x="1" y="40"/>
                    <a:pt x="1" y="71"/>
                  </a:cubicBezTo>
                  <a:cubicBezTo>
                    <a:pt x="1" y="172"/>
                    <a:pt x="435" y="238"/>
                    <a:pt x="902" y="505"/>
                  </a:cubicBezTo>
                  <a:cubicBezTo>
                    <a:pt x="1331" y="720"/>
                    <a:pt x="1619" y="1047"/>
                    <a:pt x="1715" y="1047"/>
                  </a:cubicBezTo>
                  <a:cubicBezTo>
                    <a:pt x="1723" y="1047"/>
                    <a:pt x="1730" y="1044"/>
                    <a:pt x="1735" y="1039"/>
                  </a:cubicBezTo>
                  <a:cubicBezTo>
                    <a:pt x="1802" y="1005"/>
                    <a:pt x="1602" y="505"/>
                    <a:pt x="1068" y="205"/>
                  </a:cubicBezTo>
                  <a:cubicBezTo>
                    <a:pt x="772" y="48"/>
                    <a:pt x="49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12;p18">
              <a:extLst>
                <a:ext uri="{FF2B5EF4-FFF2-40B4-BE49-F238E27FC236}">
                  <a16:creationId xmlns:a16="http://schemas.microsoft.com/office/drawing/2014/main" id="{4851B100-407E-4F7D-94F8-B6CBB528CD5B}"/>
                </a:ext>
              </a:extLst>
            </p:cNvPr>
            <p:cNvSpPr/>
            <p:nvPr/>
          </p:nvSpPr>
          <p:spPr>
            <a:xfrm>
              <a:off x="4353206" y="4312250"/>
              <a:ext cx="381791" cy="420499"/>
            </a:xfrm>
            <a:custGeom>
              <a:avLst/>
              <a:gdLst/>
              <a:ahLst/>
              <a:cxnLst/>
              <a:rect l="l" t="t" r="r" b="b"/>
              <a:pathLst>
                <a:path w="17113" h="18848" extrusionOk="0">
                  <a:moveTo>
                    <a:pt x="11775" y="0"/>
                  </a:moveTo>
                  <a:lnTo>
                    <a:pt x="3870" y="5104"/>
                  </a:lnTo>
                  <a:lnTo>
                    <a:pt x="6371" y="8673"/>
                  </a:lnTo>
                  <a:cubicBezTo>
                    <a:pt x="6371" y="8673"/>
                    <a:pt x="0" y="17213"/>
                    <a:pt x="901" y="18847"/>
                  </a:cubicBezTo>
                  <a:lnTo>
                    <a:pt x="17112" y="8306"/>
                  </a:lnTo>
                  <a:lnTo>
                    <a:pt x="11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13;p18">
              <a:extLst>
                <a:ext uri="{FF2B5EF4-FFF2-40B4-BE49-F238E27FC236}">
                  <a16:creationId xmlns:a16="http://schemas.microsoft.com/office/drawing/2014/main" id="{EA2856C5-8421-4FB6-A1F0-87C35A7546D7}"/>
                </a:ext>
              </a:extLst>
            </p:cNvPr>
            <p:cNvSpPr/>
            <p:nvPr/>
          </p:nvSpPr>
          <p:spPr>
            <a:xfrm>
              <a:off x="4583155" y="4416594"/>
              <a:ext cx="37235" cy="32706"/>
            </a:xfrm>
            <a:custGeom>
              <a:avLst/>
              <a:gdLst/>
              <a:ahLst/>
              <a:cxnLst/>
              <a:rect l="l" t="t" r="r" b="b"/>
              <a:pathLst>
                <a:path w="1669" h="1466" extrusionOk="0">
                  <a:moveTo>
                    <a:pt x="808" y="1"/>
                  </a:moveTo>
                  <a:cubicBezTo>
                    <a:pt x="740" y="1"/>
                    <a:pt x="670" y="9"/>
                    <a:pt x="601" y="27"/>
                  </a:cubicBezTo>
                  <a:lnTo>
                    <a:pt x="668" y="27"/>
                  </a:lnTo>
                  <a:cubicBezTo>
                    <a:pt x="267" y="127"/>
                    <a:pt x="0" y="527"/>
                    <a:pt x="101" y="927"/>
                  </a:cubicBezTo>
                  <a:cubicBezTo>
                    <a:pt x="235" y="1251"/>
                    <a:pt x="544" y="1465"/>
                    <a:pt x="869" y="1465"/>
                  </a:cubicBezTo>
                  <a:cubicBezTo>
                    <a:pt x="946" y="1465"/>
                    <a:pt x="1024" y="1453"/>
                    <a:pt x="1101" y="1428"/>
                  </a:cubicBezTo>
                  <a:cubicBezTo>
                    <a:pt x="1468" y="1294"/>
                    <a:pt x="1668" y="861"/>
                    <a:pt x="1568" y="494"/>
                  </a:cubicBezTo>
                  <a:cubicBezTo>
                    <a:pt x="1430" y="190"/>
                    <a:pt x="1133" y="1"/>
                    <a:pt x="8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414;p18">
              <a:extLst>
                <a:ext uri="{FF2B5EF4-FFF2-40B4-BE49-F238E27FC236}">
                  <a16:creationId xmlns:a16="http://schemas.microsoft.com/office/drawing/2014/main" id="{3F988C0C-45AB-4CEB-B192-5F733795D309}"/>
                </a:ext>
              </a:extLst>
            </p:cNvPr>
            <p:cNvSpPr/>
            <p:nvPr/>
          </p:nvSpPr>
          <p:spPr>
            <a:xfrm>
              <a:off x="4365097" y="4467037"/>
              <a:ext cx="369141" cy="267185"/>
            </a:xfrm>
            <a:custGeom>
              <a:avLst/>
              <a:gdLst/>
              <a:ahLst/>
              <a:cxnLst/>
              <a:rect l="l" t="t" r="r" b="b"/>
              <a:pathLst>
                <a:path w="16546" h="11976" extrusionOk="0">
                  <a:moveTo>
                    <a:pt x="15712" y="1"/>
                  </a:moveTo>
                  <a:lnTo>
                    <a:pt x="535" y="10708"/>
                  </a:lnTo>
                  <a:cubicBezTo>
                    <a:pt x="535" y="10708"/>
                    <a:pt x="1" y="11509"/>
                    <a:pt x="434" y="11976"/>
                  </a:cubicBezTo>
                  <a:lnTo>
                    <a:pt x="16546" y="1335"/>
                  </a:lnTo>
                  <a:lnTo>
                    <a:pt x="157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415;p18">
              <a:extLst>
                <a:ext uri="{FF2B5EF4-FFF2-40B4-BE49-F238E27FC236}">
                  <a16:creationId xmlns:a16="http://schemas.microsoft.com/office/drawing/2014/main" id="{FD347AB7-A1F8-4EAF-AC48-5A81CF461531}"/>
                </a:ext>
              </a:extLst>
            </p:cNvPr>
            <p:cNvSpPr/>
            <p:nvPr/>
          </p:nvSpPr>
          <p:spPr>
            <a:xfrm>
              <a:off x="4486419" y="4496799"/>
              <a:ext cx="49127" cy="10999"/>
            </a:xfrm>
            <a:custGeom>
              <a:avLst/>
              <a:gdLst/>
              <a:ahLst/>
              <a:cxnLst/>
              <a:rect l="l" t="t" r="r" b="b"/>
              <a:pathLst>
                <a:path w="2202" h="493" extrusionOk="0">
                  <a:moveTo>
                    <a:pt x="1101" y="1"/>
                  </a:moveTo>
                  <a:cubicBezTo>
                    <a:pt x="434" y="34"/>
                    <a:pt x="0" y="435"/>
                    <a:pt x="100" y="468"/>
                  </a:cubicBezTo>
                  <a:cubicBezTo>
                    <a:pt x="106" y="486"/>
                    <a:pt x="124" y="493"/>
                    <a:pt x="154" y="493"/>
                  </a:cubicBezTo>
                  <a:cubicBezTo>
                    <a:pt x="290" y="493"/>
                    <a:pt x="661" y="334"/>
                    <a:pt x="1101" y="334"/>
                  </a:cubicBezTo>
                  <a:cubicBezTo>
                    <a:pt x="1587" y="334"/>
                    <a:pt x="1975" y="482"/>
                    <a:pt x="2097" y="482"/>
                  </a:cubicBezTo>
                  <a:cubicBezTo>
                    <a:pt x="2117" y="482"/>
                    <a:pt x="2130" y="477"/>
                    <a:pt x="2135" y="468"/>
                  </a:cubicBezTo>
                  <a:cubicBezTo>
                    <a:pt x="2202" y="368"/>
                    <a:pt x="1768" y="1"/>
                    <a:pt x="1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416;p18">
              <a:extLst>
                <a:ext uri="{FF2B5EF4-FFF2-40B4-BE49-F238E27FC236}">
                  <a16:creationId xmlns:a16="http://schemas.microsoft.com/office/drawing/2014/main" id="{F962C1B4-63CE-47FF-B9B9-147538ADAFED}"/>
                </a:ext>
              </a:extLst>
            </p:cNvPr>
            <p:cNvSpPr/>
            <p:nvPr/>
          </p:nvSpPr>
          <p:spPr>
            <a:xfrm>
              <a:off x="4459245" y="4543136"/>
              <a:ext cx="43549" cy="17759"/>
            </a:xfrm>
            <a:custGeom>
              <a:avLst/>
              <a:gdLst/>
              <a:ahLst/>
              <a:cxnLst/>
              <a:rect l="l" t="t" r="r" b="b"/>
              <a:pathLst>
                <a:path w="1952" h="796" extrusionOk="0">
                  <a:moveTo>
                    <a:pt x="660" y="0"/>
                  </a:moveTo>
                  <a:cubicBezTo>
                    <a:pt x="269" y="0"/>
                    <a:pt x="1" y="150"/>
                    <a:pt x="51" y="226"/>
                  </a:cubicBezTo>
                  <a:cubicBezTo>
                    <a:pt x="84" y="292"/>
                    <a:pt x="518" y="226"/>
                    <a:pt x="985" y="359"/>
                  </a:cubicBezTo>
                  <a:cubicBezTo>
                    <a:pt x="1459" y="517"/>
                    <a:pt x="1753" y="795"/>
                    <a:pt x="1868" y="795"/>
                  </a:cubicBezTo>
                  <a:cubicBezTo>
                    <a:pt x="1874" y="795"/>
                    <a:pt x="1880" y="794"/>
                    <a:pt x="1885" y="793"/>
                  </a:cubicBezTo>
                  <a:cubicBezTo>
                    <a:pt x="1952" y="726"/>
                    <a:pt x="1718" y="259"/>
                    <a:pt x="1085" y="59"/>
                  </a:cubicBezTo>
                  <a:cubicBezTo>
                    <a:pt x="935" y="17"/>
                    <a:pt x="791" y="0"/>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417;p18">
              <a:extLst>
                <a:ext uri="{FF2B5EF4-FFF2-40B4-BE49-F238E27FC236}">
                  <a16:creationId xmlns:a16="http://schemas.microsoft.com/office/drawing/2014/main" id="{9462CC4D-3E1E-4753-8469-A46BEBE2A179}"/>
                </a:ext>
              </a:extLst>
            </p:cNvPr>
            <p:cNvSpPr/>
            <p:nvPr/>
          </p:nvSpPr>
          <p:spPr>
            <a:xfrm>
              <a:off x="4434325" y="4584834"/>
              <a:ext cx="35741" cy="22332"/>
            </a:xfrm>
            <a:custGeom>
              <a:avLst/>
              <a:gdLst/>
              <a:ahLst/>
              <a:cxnLst/>
              <a:rect l="l" t="t" r="r" b="b"/>
              <a:pathLst>
                <a:path w="1602" h="1001" extrusionOk="0">
                  <a:moveTo>
                    <a:pt x="232" y="1"/>
                  </a:moveTo>
                  <a:cubicBezTo>
                    <a:pt x="91" y="1"/>
                    <a:pt x="0" y="29"/>
                    <a:pt x="0" y="58"/>
                  </a:cubicBezTo>
                  <a:cubicBezTo>
                    <a:pt x="0" y="158"/>
                    <a:pt x="400" y="225"/>
                    <a:pt x="801" y="491"/>
                  </a:cubicBezTo>
                  <a:cubicBezTo>
                    <a:pt x="1166" y="704"/>
                    <a:pt x="1392" y="1000"/>
                    <a:pt x="1480" y="1000"/>
                  </a:cubicBezTo>
                  <a:cubicBezTo>
                    <a:pt x="1488" y="1000"/>
                    <a:pt x="1495" y="998"/>
                    <a:pt x="1501" y="992"/>
                  </a:cubicBezTo>
                  <a:cubicBezTo>
                    <a:pt x="1601" y="992"/>
                    <a:pt x="1468" y="525"/>
                    <a:pt x="967" y="225"/>
                  </a:cubicBezTo>
                  <a:cubicBezTo>
                    <a:pt x="700" y="52"/>
                    <a:pt x="421"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418;p18">
              <a:extLst>
                <a:ext uri="{FF2B5EF4-FFF2-40B4-BE49-F238E27FC236}">
                  <a16:creationId xmlns:a16="http://schemas.microsoft.com/office/drawing/2014/main" id="{D46F720B-6CC1-4BD9-A125-3DFBB21DC781}"/>
                </a:ext>
              </a:extLst>
            </p:cNvPr>
            <p:cNvSpPr/>
            <p:nvPr/>
          </p:nvSpPr>
          <p:spPr>
            <a:xfrm>
              <a:off x="4461856" y="4439105"/>
              <a:ext cx="40203" cy="23693"/>
            </a:xfrm>
            <a:custGeom>
              <a:avLst/>
              <a:gdLst/>
              <a:ahLst/>
              <a:cxnLst/>
              <a:rect l="l" t="t" r="r" b="b"/>
              <a:pathLst>
                <a:path w="1802" h="1062" extrusionOk="0">
                  <a:moveTo>
                    <a:pt x="1518" y="1"/>
                  </a:moveTo>
                  <a:cubicBezTo>
                    <a:pt x="1314" y="1"/>
                    <a:pt x="1024" y="55"/>
                    <a:pt x="734" y="219"/>
                  </a:cubicBezTo>
                  <a:cubicBezTo>
                    <a:pt x="200" y="552"/>
                    <a:pt x="0" y="1019"/>
                    <a:pt x="67" y="1052"/>
                  </a:cubicBezTo>
                  <a:cubicBezTo>
                    <a:pt x="76" y="1058"/>
                    <a:pt x="86" y="1061"/>
                    <a:pt x="97" y="1061"/>
                  </a:cubicBezTo>
                  <a:cubicBezTo>
                    <a:pt x="215" y="1061"/>
                    <a:pt x="475" y="762"/>
                    <a:pt x="901" y="519"/>
                  </a:cubicBezTo>
                  <a:cubicBezTo>
                    <a:pt x="1368" y="252"/>
                    <a:pt x="1802" y="152"/>
                    <a:pt x="1802" y="85"/>
                  </a:cubicBezTo>
                  <a:cubicBezTo>
                    <a:pt x="1802" y="39"/>
                    <a:pt x="1690" y="1"/>
                    <a:pt x="1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419;p18">
              <a:extLst>
                <a:ext uri="{FF2B5EF4-FFF2-40B4-BE49-F238E27FC236}">
                  <a16:creationId xmlns:a16="http://schemas.microsoft.com/office/drawing/2014/main" id="{4674BCB7-3883-4505-A651-50FBE14A0C6E}"/>
                </a:ext>
              </a:extLst>
            </p:cNvPr>
            <p:cNvSpPr/>
            <p:nvPr/>
          </p:nvSpPr>
          <p:spPr>
            <a:xfrm>
              <a:off x="3815133" y="3002452"/>
              <a:ext cx="854361" cy="1454188"/>
            </a:xfrm>
            <a:custGeom>
              <a:avLst/>
              <a:gdLst/>
              <a:ahLst/>
              <a:cxnLst/>
              <a:rect l="l" t="t" r="r" b="b"/>
              <a:pathLst>
                <a:path w="38295" h="65181" extrusionOk="0">
                  <a:moveTo>
                    <a:pt x="32457" y="1"/>
                  </a:moveTo>
                  <a:lnTo>
                    <a:pt x="16913" y="1168"/>
                  </a:lnTo>
                  <a:cubicBezTo>
                    <a:pt x="16913" y="1168"/>
                    <a:pt x="1" y="13911"/>
                    <a:pt x="3003" y="23951"/>
                  </a:cubicBezTo>
                  <a:cubicBezTo>
                    <a:pt x="5371" y="31857"/>
                    <a:pt x="25953" y="65181"/>
                    <a:pt x="25953" y="65181"/>
                  </a:cubicBezTo>
                  <a:lnTo>
                    <a:pt x="38295" y="57108"/>
                  </a:lnTo>
                  <a:lnTo>
                    <a:pt x="22217" y="27153"/>
                  </a:lnTo>
                  <a:cubicBezTo>
                    <a:pt x="22050" y="25686"/>
                    <a:pt x="21750" y="24218"/>
                    <a:pt x="21316" y="22817"/>
                  </a:cubicBezTo>
                  <a:lnTo>
                    <a:pt x="22217" y="21616"/>
                  </a:lnTo>
                  <a:cubicBezTo>
                    <a:pt x="22217" y="21616"/>
                    <a:pt x="26967" y="19390"/>
                    <a:pt x="31258" y="19390"/>
                  </a:cubicBezTo>
                  <a:cubicBezTo>
                    <a:pt x="31515" y="19390"/>
                    <a:pt x="31771" y="19398"/>
                    <a:pt x="32024" y="19415"/>
                  </a:cubicBezTo>
                  <a:lnTo>
                    <a:pt x="32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20;p18">
              <a:extLst>
                <a:ext uri="{FF2B5EF4-FFF2-40B4-BE49-F238E27FC236}">
                  <a16:creationId xmlns:a16="http://schemas.microsoft.com/office/drawing/2014/main" id="{6A3D4438-04E9-43F9-AB88-314FE9F7370A}"/>
                </a:ext>
              </a:extLst>
            </p:cNvPr>
            <p:cNvSpPr/>
            <p:nvPr/>
          </p:nvSpPr>
          <p:spPr>
            <a:xfrm>
              <a:off x="4517675" y="3002452"/>
              <a:ext cx="680946" cy="1438571"/>
            </a:xfrm>
            <a:custGeom>
              <a:avLst/>
              <a:gdLst/>
              <a:ahLst/>
              <a:cxnLst/>
              <a:rect l="l" t="t" r="r" b="b"/>
              <a:pathLst>
                <a:path w="30522" h="64481" extrusionOk="0">
                  <a:moveTo>
                    <a:pt x="934" y="1"/>
                  </a:moveTo>
                  <a:lnTo>
                    <a:pt x="534" y="19415"/>
                  </a:lnTo>
                  <a:cubicBezTo>
                    <a:pt x="534" y="19415"/>
                    <a:pt x="8873" y="21449"/>
                    <a:pt x="10608" y="21483"/>
                  </a:cubicBezTo>
                  <a:cubicBezTo>
                    <a:pt x="11708" y="21483"/>
                    <a:pt x="11108" y="24785"/>
                    <a:pt x="11675" y="26119"/>
                  </a:cubicBezTo>
                  <a:lnTo>
                    <a:pt x="11675" y="26420"/>
                  </a:lnTo>
                  <a:lnTo>
                    <a:pt x="0" y="57375"/>
                  </a:lnTo>
                  <a:lnTo>
                    <a:pt x="12042" y="64480"/>
                  </a:lnTo>
                  <a:cubicBezTo>
                    <a:pt x="12042" y="64480"/>
                    <a:pt x="21115" y="41530"/>
                    <a:pt x="23083" y="37661"/>
                  </a:cubicBezTo>
                  <a:cubicBezTo>
                    <a:pt x="25018" y="33791"/>
                    <a:pt x="28120" y="24785"/>
                    <a:pt x="29321" y="22083"/>
                  </a:cubicBezTo>
                  <a:cubicBezTo>
                    <a:pt x="30522" y="19415"/>
                    <a:pt x="28887" y="14778"/>
                    <a:pt x="26786" y="10742"/>
                  </a:cubicBezTo>
                  <a:cubicBezTo>
                    <a:pt x="24718" y="6705"/>
                    <a:pt x="14210" y="1035"/>
                    <a:pt x="14210" y="1035"/>
                  </a:cubicBezTo>
                  <a:lnTo>
                    <a:pt x="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21;p18">
              <a:extLst>
                <a:ext uri="{FF2B5EF4-FFF2-40B4-BE49-F238E27FC236}">
                  <a16:creationId xmlns:a16="http://schemas.microsoft.com/office/drawing/2014/main" id="{FF56CC72-01FC-4A66-A92E-BA39579160F6}"/>
                </a:ext>
              </a:extLst>
            </p:cNvPr>
            <p:cNvSpPr/>
            <p:nvPr/>
          </p:nvSpPr>
          <p:spPr>
            <a:xfrm>
              <a:off x="4787805" y="3300090"/>
              <a:ext cx="279098" cy="152623"/>
            </a:xfrm>
            <a:custGeom>
              <a:avLst/>
              <a:gdLst/>
              <a:ahLst/>
              <a:cxnLst/>
              <a:rect l="l" t="t" r="r" b="b"/>
              <a:pathLst>
                <a:path w="12510" h="6841" extrusionOk="0">
                  <a:moveTo>
                    <a:pt x="8782" y="0"/>
                  </a:moveTo>
                  <a:cubicBezTo>
                    <a:pt x="5525" y="0"/>
                    <a:pt x="2447" y="1765"/>
                    <a:pt x="835" y="4673"/>
                  </a:cubicBezTo>
                  <a:cubicBezTo>
                    <a:pt x="534" y="5173"/>
                    <a:pt x="301" y="5707"/>
                    <a:pt x="134" y="6240"/>
                  </a:cubicBezTo>
                  <a:cubicBezTo>
                    <a:pt x="67" y="6440"/>
                    <a:pt x="34" y="6641"/>
                    <a:pt x="1" y="6841"/>
                  </a:cubicBezTo>
                  <a:cubicBezTo>
                    <a:pt x="268" y="6107"/>
                    <a:pt x="601" y="5406"/>
                    <a:pt x="968" y="4739"/>
                  </a:cubicBezTo>
                  <a:cubicBezTo>
                    <a:pt x="2633" y="1906"/>
                    <a:pt x="5679" y="198"/>
                    <a:pt x="8920" y="198"/>
                  </a:cubicBezTo>
                  <a:cubicBezTo>
                    <a:pt x="9380" y="198"/>
                    <a:pt x="9844" y="232"/>
                    <a:pt x="10308" y="303"/>
                  </a:cubicBezTo>
                  <a:cubicBezTo>
                    <a:pt x="11042" y="436"/>
                    <a:pt x="11809" y="636"/>
                    <a:pt x="12510" y="870"/>
                  </a:cubicBezTo>
                  <a:cubicBezTo>
                    <a:pt x="12343" y="736"/>
                    <a:pt x="12176" y="670"/>
                    <a:pt x="11976" y="603"/>
                  </a:cubicBezTo>
                  <a:cubicBezTo>
                    <a:pt x="11442" y="403"/>
                    <a:pt x="10908" y="236"/>
                    <a:pt x="10341" y="136"/>
                  </a:cubicBezTo>
                  <a:cubicBezTo>
                    <a:pt x="9821" y="45"/>
                    <a:pt x="9299" y="0"/>
                    <a:pt x="8782"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422;p18">
              <a:extLst>
                <a:ext uri="{FF2B5EF4-FFF2-40B4-BE49-F238E27FC236}">
                  <a16:creationId xmlns:a16="http://schemas.microsoft.com/office/drawing/2014/main" id="{7507242F-534A-4682-8284-814C6F0F5601}"/>
                </a:ext>
              </a:extLst>
            </p:cNvPr>
            <p:cNvSpPr/>
            <p:nvPr/>
          </p:nvSpPr>
          <p:spPr>
            <a:xfrm>
              <a:off x="4772924" y="3481716"/>
              <a:ext cx="139928" cy="109431"/>
            </a:xfrm>
            <a:custGeom>
              <a:avLst/>
              <a:gdLst/>
              <a:ahLst/>
              <a:cxnLst/>
              <a:rect l="l" t="t" r="r" b="b"/>
              <a:pathLst>
                <a:path w="6272" h="4905" extrusionOk="0">
                  <a:moveTo>
                    <a:pt x="6272" y="1"/>
                  </a:moveTo>
                  <a:lnTo>
                    <a:pt x="6272" y="1"/>
                  </a:lnTo>
                  <a:cubicBezTo>
                    <a:pt x="5871" y="101"/>
                    <a:pt x="5504" y="268"/>
                    <a:pt x="5171" y="468"/>
                  </a:cubicBezTo>
                  <a:cubicBezTo>
                    <a:pt x="3470" y="1302"/>
                    <a:pt x="1935" y="2502"/>
                    <a:pt x="701" y="3970"/>
                  </a:cubicBezTo>
                  <a:cubicBezTo>
                    <a:pt x="434" y="4237"/>
                    <a:pt x="201" y="4571"/>
                    <a:pt x="1" y="4904"/>
                  </a:cubicBezTo>
                  <a:cubicBezTo>
                    <a:pt x="301" y="4637"/>
                    <a:pt x="568" y="4370"/>
                    <a:pt x="834" y="4070"/>
                  </a:cubicBezTo>
                  <a:cubicBezTo>
                    <a:pt x="1468" y="3403"/>
                    <a:pt x="2169" y="2769"/>
                    <a:pt x="2903" y="2169"/>
                  </a:cubicBezTo>
                  <a:cubicBezTo>
                    <a:pt x="3670" y="1602"/>
                    <a:pt x="4437" y="1068"/>
                    <a:pt x="5271" y="601"/>
                  </a:cubicBezTo>
                  <a:cubicBezTo>
                    <a:pt x="5605" y="434"/>
                    <a:pt x="5938" y="234"/>
                    <a:pt x="6272"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423;p18">
              <a:extLst>
                <a:ext uri="{FF2B5EF4-FFF2-40B4-BE49-F238E27FC236}">
                  <a16:creationId xmlns:a16="http://schemas.microsoft.com/office/drawing/2014/main" id="{3B192ABD-4203-4B4E-B0F2-CBA378E0536F}"/>
                </a:ext>
              </a:extLst>
            </p:cNvPr>
            <p:cNvSpPr/>
            <p:nvPr/>
          </p:nvSpPr>
          <p:spPr>
            <a:xfrm>
              <a:off x="4054029" y="3365615"/>
              <a:ext cx="257524" cy="119135"/>
            </a:xfrm>
            <a:custGeom>
              <a:avLst/>
              <a:gdLst/>
              <a:ahLst/>
              <a:cxnLst/>
              <a:rect l="l" t="t" r="r" b="b"/>
              <a:pathLst>
                <a:path w="11543" h="5340" extrusionOk="0">
                  <a:moveTo>
                    <a:pt x="1969" y="1"/>
                  </a:moveTo>
                  <a:cubicBezTo>
                    <a:pt x="1702" y="1"/>
                    <a:pt x="1435" y="34"/>
                    <a:pt x="1135" y="34"/>
                  </a:cubicBezTo>
                  <a:cubicBezTo>
                    <a:pt x="935" y="68"/>
                    <a:pt x="734" y="68"/>
                    <a:pt x="534" y="101"/>
                  </a:cubicBezTo>
                  <a:cubicBezTo>
                    <a:pt x="367" y="134"/>
                    <a:pt x="167" y="168"/>
                    <a:pt x="1" y="201"/>
                  </a:cubicBezTo>
                  <a:cubicBezTo>
                    <a:pt x="7" y="215"/>
                    <a:pt x="44" y="220"/>
                    <a:pt x="108" y="220"/>
                  </a:cubicBezTo>
                  <a:cubicBezTo>
                    <a:pt x="319" y="220"/>
                    <a:pt x="833" y="162"/>
                    <a:pt x="1575" y="162"/>
                  </a:cubicBezTo>
                  <a:cubicBezTo>
                    <a:pt x="1700" y="162"/>
                    <a:pt x="1831" y="164"/>
                    <a:pt x="1969" y="168"/>
                  </a:cubicBezTo>
                  <a:cubicBezTo>
                    <a:pt x="2669" y="201"/>
                    <a:pt x="3370" y="301"/>
                    <a:pt x="4037" y="435"/>
                  </a:cubicBezTo>
                  <a:cubicBezTo>
                    <a:pt x="4871" y="601"/>
                    <a:pt x="5705" y="868"/>
                    <a:pt x="6505" y="1202"/>
                  </a:cubicBezTo>
                  <a:cubicBezTo>
                    <a:pt x="7272" y="1569"/>
                    <a:pt x="8006" y="1969"/>
                    <a:pt x="8707" y="2469"/>
                  </a:cubicBezTo>
                  <a:cubicBezTo>
                    <a:pt x="9274" y="2903"/>
                    <a:pt x="9808" y="3337"/>
                    <a:pt x="10308" y="3870"/>
                  </a:cubicBezTo>
                  <a:cubicBezTo>
                    <a:pt x="11121" y="4716"/>
                    <a:pt x="11490" y="5339"/>
                    <a:pt x="11539" y="5339"/>
                  </a:cubicBezTo>
                  <a:cubicBezTo>
                    <a:pt x="11540" y="5339"/>
                    <a:pt x="11541" y="5339"/>
                    <a:pt x="11542" y="5338"/>
                  </a:cubicBezTo>
                  <a:cubicBezTo>
                    <a:pt x="11475" y="5171"/>
                    <a:pt x="11409" y="5038"/>
                    <a:pt x="11309" y="4871"/>
                  </a:cubicBezTo>
                  <a:cubicBezTo>
                    <a:pt x="11209" y="4704"/>
                    <a:pt x="11075" y="4538"/>
                    <a:pt x="10942" y="4371"/>
                  </a:cubicBezTo>
                  <a:cubicBezTo>
                    <a:pt x="10808" y="4171"/>
                    <a:pt x="10608" y="3937"/>
                    <a:pt x="10441" y="3737"/>
                  </a:cubicBezTo>
                  <a:cubicBezTo>
                    <a:pt x="9941" y="3203"/>
                    <a:pt x="9441" y="2736"/>
                    <a:pt x="8874" y="2303"/>
                  </a:cubicBezTo>
                  <a:cubicBezTo>
                    <a:pt x="8140" y="1802"/>
                    <a:pt x="7406" y="1335"/>
                    <a:pt x="6605" y="1002"/>
                  </a:cubicBezTo>
                  <a:cubicBezTo>
                    <a:pt x="5805" y="635"/>
                    <a:pt x="4971" y="401"/>
                    <a:pt x="4103" y="234"/>
                  </a:cubicBezTo>
                  <a:cubicBezTo>
                    <a:pt x="3403" y="101"/>
                    <a:pt x="2702" y="34"/>
                    <a:pt x="1969"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24;p18">
              <a:extLst>
                <a:ext uri="{FF2B5EF4-FFF2-40B4-BE49-F238E27FC236}">
                  <a16:creationId xmlns:a16="http://schemas.microsoft.com/office/drawing/2014/main" id="{19A08A14-F420-40CA-B80A-B0B590E12372}"/>
                </a:ext>
              </a:extLst>
            </p:cNvPr>
            <p:cNvSpPr/>
            <p:nvPr/>
          </p:nvSpPr>
          <p:spPr>
            <a:xfrm>
              <a:off x="4243798" y="3338843"/>
              <a:ext cx="68492" cy="145885"/>
            </a:xfrm>
            <a:custGeom>
              <a:avLst/>
              <a:gdLst/>
              <a:ahLst/>
              <a:cxnLst/>
              <a:rect l="l" t="t" r="r" b="b"/>
              <a:pathLst>
                <a:path w="3070" h="6539" extrusionOk="0">
                  <a:moveTo>
                    <a:pt x="1" y="0"/>
                  </a:moveTo>
                  <a:lnTo>
                    <a:pt x="1" y="0"/>
                  </a:lnTo>
                  <a:cubicBezTo>
                    <a:pt x="701" y="967"/>
                    <a:pt x="1335" y="2002"/>
                    <a:pt x="1902" y="3102"/>
                  </a:cubicBezTo>
                  <a:cubicBezTo>
                    <a:pt x="2302" y="3870"/>
                    <a:pt x="2569" y="4670"/>
                    <a:pt x="2803" y="5504"/>
                  </a:cubicBezTo>
                  <a:cubicBezTo>
                    <a:pt x="2869" y="5838"/>
                    <a:pt x="2936" y="6205"/>
                    <a:pt x="3036" y="6538"/>
                  </a:cubicBezTo>
                  <a:cubicBezTo>
                    <a:pt x="3069" y="6171"/>
                    <a:pt x="3036" y="5804"/>
                    <a:pt x="2969" y="5471"/>
                  </a:cubicBezTo>
                  <a:cubicBezTo>
                    <a:pt x="2803" y="4603"/>
                    <a:pt x="2502" y="3769"/>
                    <a:pt x="2135" y="3002"/>
                  </a:cubicBezTo>
                  <a:cubicBezTo>
                    <a:pt x="1735" y="2202"/>
                    <a:pt x="1268" y="1468"/>
                    <a:pt x="734" y="801"/>
                  </a:cubicBezTo>
                  <a:cubicBezTo>
                    <a:pt x="534" y="500"/>
                    <a:pt x="267" y="234"/>
                    <a:pt x="1"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25;p18">
              <a:extLst>
                <a:ext uri="{FF2B5EF4-FFF2-40B4-BE49-F238E27FC236}">
                  <a16:creationId xmlns:a16="http://schemas.microsoft.com/office/drawing/2014/main" id="{8A9EA9AB-6E78-421E-8522-E8F0DAA15557}"/>
                </a:ext>
              </a:extLst>
            </p:cNvPr>
            <p:cNvSpPr/>
            <p:nvPr/>
          </p:nvSpPr>
          <p:spPr>
            <a:xfrm>
              <a:off x="4208079" y="3428127"/>
              <a:ext cx="462910" cy="1027777"/>
            </a:xfrm>
            <a:custGeom>
              <a:avLst/>
              <a:gdLst/>
              <a:ahLst/>
              <a:cxnLst/>
              <a:rect l="l" t="t" r="r" b="b"/>
              <a:pathLst>
                <a:path w="20749" h="46068" extrusionOk="0">
                  <a:moveTo>
                    <a:pt x="0" y="1"/>
                  </a:moveTo>
                  <a:lnTo>
                    <a:pt x="67" y="34"/>
                  </a:lnTo>
                  <a:lnTo>
                    <a:pt x="334" y="168"/>
                  </a:lnTo>
                  <a:cubicBezTo>
                    <a:pt x="634" y="301"/>
                    <a:pt x="968" y="468"/>
                    <a:pt x="1268" y="668"/>
                  </a:cubicBezTo>
                  <a:cubicBezTo>
                    <a:pt x="2369" y="1435"/>
                    <a:pt x="3203" y="2503"/>
                    <a:pt x="3670" y="3804"/>
                  </a:cubicBezTo>
                  <a:cubicBezTo>
                    <a:pt x="3903" y="4938"/>
                    <a:pt x="4203" y="6239"/>
                    <a:pt x="4504" y="7673"/>
                  </a:cubicBezTo>
                  <a:lnTo>
                    <a:pt x="4504" y="7706"/>
                  </a:lnTo>
                  <a:cubicBezTo>
                    <a:pt x="6905" y="12310"/>
                    <a:pt x="10141" y="18447"/>
                    <a:pt x="13677" y="25219"/>
                  </a:cubicBezTo>
                  <a:lnTo>
                    <a:pt x="20471" y="38046"/>
                  </a:lnTo>
                  <a:lnTo>
                    <a:pt x="20471" y="38046"/>
                  </a:lnTo>
                  <a:lnTo>
                    <a:pt x="11675" y="43832"/>
                  </a:lnTo>
                  <a:lnTo>
                    <a:pt x="9207" y="45500"/>
                  </a:lnTo>
                  <a:lnTo>
                    <a:pt x="8540" y="45934"/>
                  </a:lnTo>
                  <a:lnTo>
                    <a:pt x="8373" y="46067"/>
                  </a:lnTo>
                  <a:lnTo>
                    <a:pt x="8573" y="45967"/>
                  </a:lnTo>
                  <a:cubicBezTo>
                    <a:pt x="8707" y="45867"/>
                    <a:pt x="8940" y="45734"/>
                    <a:pt x="9240" y="45534"/>
                  </a:cubicBezTo>
                  <a:lnTo>
                    <a:pt x="11742" y="43932"/>
                  </a:lnTo>
                  <a:lnTo>
                    <a:pt x="20649" y="38128"/>
                  </a:lnTo>
                  <a:lnTo>
                    <a:pt x="20749" y="38095"/>
                  </a:lnTo>
                  <a:lnTo>
                    <a:pt x="20682" y="37995"/>
                  </a:lnTo>
                  <a:lnTo>
                    <a:pt x="13910" y="25086"/>
                  </a:lnTo>
                  <a:lnTo>
                    <a:pt x="4670" y="7606"/>
                  </a:lnTo>
                  <a:lnTo>
                    <a:pt x="4670" y="7640"/>
                  </a:lnTo>
                  <a:cubicBezTo>
                    <a:pt x="4337" y="6172"/>
                    <a:pt x="4037" y="4871"/>
                    <a:pt x="3803" y="3737"/>
                  </a:cubicBezTo>
                  <a:cubicBezTo>
                    <a:pt x="3336" y="2469"/>
                    <a:pt x="2436" y="1369"/>
                    <a:pt x="1301" y="601"/>
                  </a:cubicBezTo>
                  <a:cubicBezTo>
                    <a:pt x="901" y="335"/>
                    <a:pt x="434" y="134"/>
                    <a:pt x="0"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426;p18">
              <a:extLst>
                <a:ext uri="{FF2B5EF4-FFF2-40B4-BE49-F238E27FC236}">
                  <a16:creationId xmlns:a16="http://schemas.microsoft.com/office/drawing/2014/main" id="{4FC7D5AC-1EFA-4E47-8A81-EDD3A62DB819}"/>
                </a:ext>
              </a:extLst>
            </p:cNvPr>
            <p:cNvSpPr/>
            <p:nvPr/>
          </p:nvSpPr>
          <p:spPr>
            <a:xfrm>
              <a:off x="4281747" y="3321708"/>
              <a:ext cx="242644" cy="71526"/>
            </a:xfrm>
            <a:custGeom>
              <a:avLst/>
              <a:gdLst/>
              <a:ahLst/>
              <a:cxnLst/>
              <a:rect l="l" t="t" r="r" b="b"/>
              <a:pathLst>
                <a:path w="10876" h="3206" extrusionOk="0">
                  <a:moveTo>
                    <a:pt x="9141" y="1"/>
                  </a:moveTo>
                  <a:cubicBezTo>
                    <a:pt x="7773" y="34"/>
                    <a:pt x="6439" y="234"/>
                    <a:pt x="5104" y="601"/>
                  </a:cubicBezTo>
                  <a:cubicBezTo>
                    <a:pt x="3804" y="935"/>
                    <a:pt x="2536" y="1469"/>
                    <a:pt x="1368" y="2169"/>
                  </a:cubicBezTo>
                  <a:cubicBezTo>
                    <a:pt x="1168" y="2303"/>
                    <a:pt x="968" y="2436"/>
                    <a:pt x="768" y="2569"/>
                  </a:cubicBezTo>
                  <a:cubicBezTo>
                    <a:pt x="635" y="2669"/>
                    <a:pt x="501" y="2770"/>
                    <a:pt x="368" y="2903"/>
                  </a:cubicBezTo>
                  <a:cubicBezTo>
                    <a:pt x="134" y="3070"/>
                    <a:pt x="1" y="3170"/>
                    <a:pt x="34" y="3203"/>
                  </a:cubicBezTo>
                  <a:cubicBezTo>
                    <a:pt x="35" y="3204"/>
                    <a:pt x="37" y="3205"/>
                    <a:pt x="40" y="3205"/>
                  </a:cubicBezTo>
                  <a:cubicBezTo>
                    <a:pt x="107" y="3205"/>
                    <a:pt x="603" y="2817"/>
                    <a:pt x="1469" y="2336"/>
                  </a:cubicBezTo>
                  <a:cubicBezTo>
                    <a:pt x="2636" y="1669"/>
                    <a:pt x="3904" y="1168"/>
                    <a:pt x="5205" y="835"/>
                  </a:cubicBezTo>
                  <a:cubicBezTo>
                    <a:pt x="6505" y="468"/>
                    <a:pt x="7840" y="268"/>
                    <a:pt x="9207" y="168"/>
                  </a:cubicBezTo>
                  <a:cubicBezTo>
                    <a:pt x="9708" y="151"/>
                    <a:pt x="10125" y="151"/>
                    <a:pt x="10417" y="151"/>
                  </a:cubicBezTo>
                  <a:cubicBezTo>
                    <a:pt x="10708" y="151"/>
                    <a:pt x="10875" y="151"/>
                    <a:pt x="10875" y="134"/>
                  </a:cubicBezTo>
                  <a:cubicBezTo>
                    <a:pt x="10708" y="68"/>
                    <a:pt x="10575" y="34"/>
                    <a:pt x="10408" y="34"/>
                  </a:cubicBezTo>
                  <a:cubicBezTo>
                    <a:pt x="9975" y="1"/>
                    <a:pt x="9574" y="1"/>
                    <a:pt x="9141"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427;p18">
              <a:extLst>
                <a:ext uri="{FF2B5EF4-FFF2-40B4-BE49-F238E27FC236}">
                  <a16:creationId xmlns:a16="http://schemas.microsoft.com/office/drawing/2014/main" id="{E62CC10E-F3B5-43B8-92E8-5D7EFEBA62F7}"/>
                </a:ext>
              </a:extLst>
            </p:cNvPr>
            <p:cNvSpPr/>
            <p:nvPr/>
          </p:nvSpPr>
          <p:spPr>
            <a:xfrm>
              <a:off x="4340556" y="3085981"/>
              <a:ext cx="180109" cy="182920"/>
            </a:xfrm>
            <a:custGeom>
              <a:avLst/>
              <a:gdLst/>
              <a:ahLst/>
              <a:cxnLst/>
              <a:rect l="l" t="t" r="r" b="b"/>
              <a:pathLst>
                <a:path w="8073" h="8199" extrusionOk="0">
                  <a:moveTo>
                    <a:pt x="221" y="1"/>
                  </a:moveTo>
                  <a:cubicBezTo>
                    <a:pt x="142" y="1"/>
                    <a:pt x="67" y="9"/>
                    <a:pt x="0" y="26"/>
                  </a:cubicBezTo>
                  <a:cubicBezTo>
                    <a:pt x="567" y="93"/>
                    <a:pt x="1134" y="226"/>
                    <a:pt x="1701" y="426"/>
                  </a:cubicBezTo>
                  <a:cubicBezTo>
                    <a:pt x="3036" y="960"/>
                    <a:pt x="4170" y="1827"/>
                    <a:pt x="5070" y="2928"/>
                  </a:cubicBezTo>
                  <a:cubicBezTo>
                    <a:pt x="5938" y="4062"/>
                    <a:pt x="6671" y="5296"/>
                    <a:pt x="7272" y="6597"/>
                  </a:cubicBezTo>
                  <a:cubicBezTo>
                    <a:pt x="7472" y="7031"/>
                    <a:pt x="7672" y="7431"/>
                    <a:pt x="7839" y="7765"/>
                  </a:cubicBezTo>
                  <a:cubicBezTo>
                    <a:pt x="7872" y="7898"/>
                    <a:pt x="7972" y="8065"/>
                    <a:pt x="8072" y="8198"/>
                  </a:cubicBezTo>
                  <a:cubicBezTo>
                    <a:pt x="8039" y="8032"/>
                    <a:pt x="7972" y="7898"/>
                    <a:pt x="7906" y="7731"/>
                  </a:cubicBezTo>
                  <a:cubicBezTo>
                    <a:pt x="7806" y="7465"/>
                    <a:pt x="7639" y="7031"/>
                    <a:pt x="7405" y="6531"/>
                  </a:cubicBezTo>
                  <a:cubicBezTo>
                    <a:pt x="6872" y="5196"/>
                    <a:pt x="6138" y="3929"/>
                    <a:pt x="5237" y="2795"/>
                  </a:cubicBezTo>
                  <a:cubicBezTo>
                    <a:pt x="4336" y="1660"/>
                    <a:pt x="3136" y="793"/>
                    <a:pt x="1768" y="293"/>
                  </a:cubicBezTo>
                  <a:cubicBezTo>
                    <a:pt x="1334" y="126"/>
                    <a:pt x="901" y="59"/>
                    <a:pt x="467" y="26"/>
                  </a:cubicBezTo>
                  <a:cubicBezTo>
                    <a:pt x="384" y="9"/>
                    <a:pt x="300" y="1"/>
                    <a:pt x="221"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28;p18">
              <a:extLst>
                <a:ext uri="{FF2B5EF4-FFF2-40B4-BE49-F238E27FC236}">
                  <a16:creationId xmlns:a16="http://schemas.microsoft.com/office/drawing/2014/main" id="{6F822890-5B0C-46CB-99AA-F32D332123A0}"/>
                </a:ext>
              </a:extLst>
            </p:cNvPr>
            <p:cNvSpPr/>
            <p:nvPr/>
          </p:nvSpPr>
          <p:spPr>
            <a:xfrm>
              <a:off x="4557855" y="3114092"/>
              <a:ext cx="196484" cy="150369"/>
            </a:xfrm>
            <a:custGeom>
              <a:avLst/>
              <a:gdLst/>
              <a:ahLst/>
              <a:cxnLst/>
              <a:rect l="l" t="t" r="r" b="b"/>
              <a:pathLst>
                <a:path w="8807" h="6740" extrusionOk="0">
                  <a:moveTo>
                    <a:pt x="8340" y="0"/>
                  </a:moveTo>
                  <a:cubicBezTo>
                    <a:pt x="8173" y="34"/>
                    <a:pt x="7973" y="34"/>
                    <a:pt x="7806" y="67"/>
                  </a:cubicBezTo>
                  <a:cubicBezTo>
                    <a:pt x="7572" y="100"/>
                    <a:pt x="7339" y="134"/>
                    <a:pt x="7105" y="200"/>
                  </a:cubicBezTo>
                  <a:cubicBezTo>
                    <a:pt x="6472" y="334"/>
                    <a:pt x="5905" y="534"/>
                    <a:pt x="5337" y="801"/>
                  </a:cubicBezTo>
                  <a:cubicBezTo>
                    <a:pt x="4637" y="1134"/>
                    <a:pt x="3970" y="1535"/>
                    <a:pt x="3369" y="2002"/>
                  </a:cubicBezTo>
                  <a:cubicBezTo>
                    <a:pt x="2736" y="2469"/>
                    <a:pt x="2202" y="3002"/>
                    <a:pt x="1702" y="3569"/>
                  </a:cubicBezTo>
                  <a:cubicBezTo>
                    <a:pt x="1301" y="4070"/>
                    <a:pt x="934" y="4570"/>
                    <a:pt x="634" y="5137"/>
                  </a:cubicBezTo>
                  <a:cubicBezTo>
                    <a:pt x="534" y="5337"/>
                    <a:pt x="434" y="5571"/>
                    <a:pt x="334" y="5804"/>
                  </a:cubicBezTo>
                  <a:cubicBezTo>
                    <a:pt x="267" y="5938"/>
                    <a:pt x="200" y="6105"/>
                    <a:pt x="134" y="6305"/>
                  </a:cubicBezTo>
                  <a:cubicBezTo>
                    <a:pt x="67" y="6438"/>
                    <a:pt x="34" y="6572"/>
                    <a:pt x="0" y="6738"/>
                  </a:cubicBezTo>
                  <a:cubicBezTo>
                    <a:pt x="2" y="6739"/>
                    <a:pt x="4" y="6740"/>
                    <a:pt x="6" y="6740"/>
                  </a:cubicBezTo>
                  <a:cubicBezTo>
                    <a:pt x="77" y="6740"/>
                    <a:pt x="281" y="6115"/>
                    <a:pt x="801" y="5237"/>
                  </a:cubicBezTo>
                  <a:cubicBezTo>
                    <a:pt x="1101" y="4704"/>
                    <a:pt x="1468" y="4203"/>
                    <a:pt x="1868" y="3736"/>
                  </a:cubicBezTo>
                  <a:cubicBezTo>
                    <a:pt x="2335" y="3169"/>
                    <a:pt x="2902" y="2635"/>
                    <a:pt x="3469" y="2168"/>
                  </a:cubicBezTo>
                  <a:cubicBezTo>
                    <a:pt x="4070" y="1735"/>
                    <a:pt x="4737" y="1334"/>
                    <a:pt x="5404" y="1001"/>
                  </a:cubicBezTo>
                  <a:cubicBezTo>
                    <a:pt x="5971" y="734"/>
                    <a:pt x="6538" y="534"/>
                    <a:pt x="7139" y="367"/>
                  </a:cubicBezTo>
                  <a:cubicBezTo>
                    <a:pt x="8139" y="100"/>
                    <a:pt x="8807" y="67"/>
                    <a:pt x="8807"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429;p18">
              <a:extLst>
                <a:ext uri="{FF2B5EF4-FFF2-40B4-BE49-F238E27FC236}">
                  <a16:creationId xmlns:a16="http://schemas.microsoft.com/office/drawing/2014/main" id="{915F6497-9A4F-474C-8B75-051DD4A59711}"/>
                </a:ext>
              </a:extLst>
            </p:cNvPr>
            <p:cNvSpPr/>
            <p:nvPr/>
          </p:nvSpPr>
          <p:spPr>
            <a:xfrm>
              <a:off x="4558592" y="3324363"/>
              <a:ext cx="239654" cy="85960"/>
            </a:xfrm>
            <a:custGeom>
              <a:avLst/>
              <a:gdLst/>
              <a:ahLst/>
              <a:cxnLst/>
              <a:rect l="l" t="t" r="r" b="b"/>
              <a:pathLst>
                <a:path w="10742" h="3853" extrusionOk="0">
                  <a:moveTo>
                    <a:pt x="1203" y="0"/>
                  </a:moveTo>
                  <a:cubicBezTo>
                    <a:pt x="1124" y="0"/>
                    <a:pt x="1046" y="4"/>
                    <a:pt x="968" y="15"/>
                  </a:cubicBezTo>
                  <a:cubicBezTo>
                    <a:pt x="768" y="15"/>
                    <a:pt x="601" y="49"/>
                    <a:pt x="434" y="49"/>
                  </a:cubicBezTo>
                  <a:cubicBezTo>
                    <a:pt x="301" y="49"/>
                    <a:pt x="134" y="82"/>
                    <a:pt x="1" y="149"/>
                  </a:cubicBezTo>
                  <a:cubicBezTo>
                    <a:pt x="67" y="165"/>
                    <a:pt x="142" y="174"/>
                    <a:pt x="218" y="174"/>
                  </a:cubicBezTo>
                  <a:cubicBezTo>
                    <a:pt x="293" y="174"/>
                    <a:pt x="368" y="165"/>
                    <a:pt x="434" y="149"/>
                  </a:cubicBezTo>
                  <a:lnTo>
                    <a:pt x="968" y="149"/>
                  </a:lnTo>
                  <a:lnTo>
                    <a:pt x="1702" y="215"/>
                  </a:lnTo>
                  <a:cubicBezTo>
                    <a:pt x="3036" y="349"/>
                    <a:pt x="4404" y="649"/>
                    <a:pt x="5671" y="1116"/>
                  </a:cubicBezTo>
                  <a:cubicBezTo>
                    <a:pt x="6972" y="1516"/>
                    <a:pt x="8240" y="2083"/>
                    <a:pt x="9407" y="2817"/>
                  </a:cubicBezTo>
                  <a:cubicBezTo>
                    <a:pt x="10247" y="3366"/>
                    <a:pt x="10680" y="3853"/>
                    <a:pt x="10737" y="3853"/>
                  </a:cubicBezTo>
                  <a:cubicBezTo>
                    <a:pt x="10739" y="3853"/>
                    <a:pt x="10741" y="3852"/>
                    <a:pt x="10742" y="3851"/>
                  </a:cubicBezTo>
                  <a:cubicBezTo>
                    <a:pt x="10675" y="3685"/>
                    <a:pt x="10575" y="3551"/>
                    <a:pt x="10441" y="3451"/>
                  </a:cubicBezTo>
                  <a:cubicBezTo>
                    <a:pt x="10341" y="3318"/>
                    <a:pt x="10208" y="3184"/>
                    <a:pt x="10041" y="3084"/>
                  </a:cubicBezTo>
                  <a:cubicBezTo>
                    <a:pt x="9874" y="2917"/>
                    <a:pt x="9674" y="2784"/>
                    <a:pt x="9474" y="2651"/>
                  </a:cubicBezTo>
                  <a:cubicBezTo>
                    <a:pt x="8340" y="1850"/>
                    <a:pt x="7072" y="1250"/>
                    <a:pt x="5771" y="849"/>
                  </a:cubicBezTo>
                  <a:cubicBezTo>
                    <a:pt x="4437" y="382"/>
                    <a:pt x="3070" y="115"/>
                    <a:pt x="1702" y="15"/>
                  </a:cubicBezTo>
                  <a:cubicBezTo>
                    <a:pt x="1524" y="15"/>
                    <a:pt x="1361" y="0"/>
                    <a:pt x="1203"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p18">
              <a:extLst>
                <a:ext uri="{FF2B5EF4-FFF2-40B4-BE49-F238E27FC236}">
                  <a16:creationId xmlns:a16="http://schemas.microsoft.com/office/drawing/2014/main" id="{863B68CC-FC2D-4833-8371-B4EEDB11D465}"/>
                </a:ext>
              </a:extLst>
            </p:cNvPr>
            <p:cNvSpPr/>
            <p:nvPr/>
          </p:nvSpPr>
          <p:spPr>
            <a:xfrm>
              <a:off x="4787805" y="3434843"/>
              <a:ext cx="18629" cy="57314"/>
            </a:xfrm>
            <a:custGeom>
              <a:avLst/>
              <a:gdLst/>
              <a:ahLst/>
              <a:cxnLst/>
              <a:rect l="l" t="t" r="r" b="b"/>
              <a:pathLst>
                <a:path w="835" h="2569" extrusionOk="0">
                  <a:moveTo>
                    <a:pt x="568" y="0"/>
                  </a:moveTo>
                  <a:cubicBezTo>
                    <a:pt x="534" y="0"/>
                    <a:pt x="401" y="100"/>
                    <a:pt x="301" y="334"/>
                  </a:cubicBezTo>
                  <a:cubicBezTo>
                    <a:pt x="1" y="968"/>
                    <a:pt x="67" y="1735"/>
                    <a:pt x="501" y="2302"/>
                  </a:cubicBezTo>
                  <a:cubicBezTo>
                    <a:pt x="668" y="2502"/>
                    <a:pt x="801" y="2569"/>
                    <a:pt x="835" y="2569"/>
                  </a:cubicBezTo>
                  <a:cubicBezTo>
                    <a:pt x="601" y="2168"/>
                    <a:pt x="434" y="1768"/>
                    <a:pt x="368" y="1334"/>
                  </a:cubicBezTo>
                  <a:cubicBezTo>
                    <a:pt x="334" y="867"/>
                    <a:pt x="401" y="434"/>
                    <a:pt x="568"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431;p18">
              <a:extLst>
                <a:ext uri="{FF2B5EF4-FFF2-40B4-BE49-F238E27FC236}">
                  <a16:creationId xmlns:a16="http://schemas.microsoft.com/office/drawing/2014/main" id="{8D6890DD-31D5-45CB-AFD8-BAC77FD86A50}"/>
                </a:ext>
              </a:extLst>
            </p:cNvPr>
            <p:cNvSpPr/>
            <p:nvPr/>
          </p:nvSpPr>
          <p:spPr>
            <a:xfrm>
              <a:off x="4783343" y="3494968"/>
              <a:ext cx="16398" cy="53009"/>
            </a:xfrm>
            <a:custGeom>
              <a:avLst/>
              <a:gdLst/>
              <a:ahLst/>
              <a:cxnLst/>
              <a:rect l="l" t="t" r="r" b="b"/>
              <a:pathLst>
                <a:path w="735" h="2376" extrusionOk="0">
                  <a:moveTo>
                    <a:pt x="728" y="1"/>
                  </a:moveTo>
                  <a:cubicBezTo>
                    <a:pt x="701" y="1"/>
                    <a:pt x="584" y="99"/>
                    <a:pt x="468" y="274"/>
                  </a:cubicBezTo>
                  <a:cubicBezTo>
                    <a:pt x="67" y="774"/>
                    <a:pt x="1" y="1475"/>
                    <a:pt x="234" y="2075"/>
                  </a:cubicBezTo>
                  <a:cubicBezTo>
                    <a:pt x="301" y="2275"/>
                    <a:pt x="401" y="2375"/>
                    <a:pt x="434" y="2375"/>
                  </a:cubicBezTo>
                  <a:cubicBezTo>
                    <a:pt x="367" y="1975"/>
                    <a:pt x="301" y="1575"/>
                    <a:pt x="334" y="1175"/>
                  </a:cubicBezTo>
                  <a:cubicBezTo>
                    <a:pt x="434" y="774"/>
                    <a:pt x="568" y="374"/>
                    <a:pt x="734" y="7"/>
                  </a:cubicBezTo>
                  <a:cubicBezTo>
                    <a:pt x="734" y="3"/>
                    <a:pt x="732" y="1"/>
                    <a:pt x="728"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432;p18">
              <a:extLst>
                <a:ext uri="{FF2B5EF4-FFF2-40B4-BE49-F238E27FC236}">
                  <a16:creationId xmlns:a16="http://schemas.microsoft.com/office/drawing/2014/main" id="{B1A0CE8F-C042-4632-8071-450F033E53E8}"/>
                </a:ext>
              </a:extLst>
            </p:cNvPr>
            <p:cNvSpPr/>
            <p:nvPr/>
          </p:nvSpPr>
          <p:spPr>
            <a:xfrm>
              <a:off x="4526599" y="3264416"/>
              <a:ext cx="8210" cy="171185"/>
            </a:xfrm>
            <a:custGeom>
              <a:avLst/>
              <a:gdLst/>
              <a:ahLst/>
              <a:cxnLst/>
              <a:rect l="l" t="t" r="r" b="b"/>
              <a:pathLst>
                <a:path w="368" h="7673" extrusionOk="0">
                  <a:moveTo>
                    <a:pt x="234" y="0"/>
                  </a:moveTo>
                  <a:cubicBezTo>
                    <a:pt x="100" y="1268"/>
                    <a:pt x="67" y="2569"/>
                    <a:pt x="67" y="3836"/>
                  </a:cubicBezTo>
                  <a:cubicBezTo>
                    <a:pt x="0" y="5137"/>
                    <a:pt x="34" y="6405"/>
                    <a:pt x="134" y="7673"/>
                  </a:cubicBezTo>
                  <a:cubicBezTo>
                    <a:pt x="267" y="6405"/>
                    <a:pt x="334" y="5137"/>
                    <a:pt x="301" y="3836"/>
                  </a:cubicBezTo>
                  <a:cubicBezTo>
                    <a:pt x="367" y="2569"/>
                    <a:pt x="334" y="1268"/>
                    <a:pt x="234"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433;p18">
              <a:extLst>
                <a:ext uri="{FF2B5EF4-FFF2-40B4-BE49-F238E27FC236}">
                  <a16:creationId xmlns:a16="http://schemas.microsoft.com/office/drawing/2014/main" id="{8EAD4521-4F35-4419-94C4-037BE6EBA8BF}"/>
                </a:ext>
              </a:extLst>
            </p:cNvPr>
            <p:cNvSpPr/>
            <p:nvPr/>
          </p:nvSpPr>
          <p:spPr>
            <a:xfrm>
              <a:off x="4101794" y="2047651"/>
              <a:ext cx="808827" cy="907950"/>
            </a:xfrm>
            <a:custGeom>
              <a:avLst/>
              <a:gdLst/>
              <a:ahLst/>
              <a:cxnLst/>
              <a:rect l="l" t="t" r="r" b="b"/>
              <a:pathLst>
                <a:path w="36254" h="40697" extrusionOk="0">
                  <a:moveTo>
                    <a:pt x="12970" y="0"/>
                  </a:moveTo>
                  <a:cubicBezTo>
                    <a:pt x="12970" y="0"/>
                    <a:pt x="1829" y="3903"/>
                    <a:pt x="1295" y="4470"/>
                  </a:cubicBezTo>
                  <a:cubicBezTo>
                    <a:pt x="0" y="5898"/>
                    <a:pt x="6440" y="38497"/>
                    <a:pt x="6499" y="38497"/>
                  </a:cubicBezTo>
                  <a:cubicBezTo>
                    <a:pt x="6499" y="38497"/>
                    <a:pt x="6499" y="38496"/>
                    <a:pt x="6499" y="38495"/>
                  </a:cubicBezTo>
                  <a:cubicBezTo>
                    <a:pt x="6499" y="38478"/>
                    <a:pt x="6582" y="38470"/>
                    <a:pt x="6740" y="38470"/>
                  </a:cubicBezTo>
                  <a:cubicBezTo>
                    <a:pt x="9361" y="38470"/>
                    <a:pt x="32518" y="40696"/>
                    <a:pt x="32518" y="40696"/>
                  </a:cubicBezTo>
                  <a:lnTo>
                    <a:pt x="36087" y="6738"/>
                  </a:lnTo>
                  <a:cubicBezTo>
                    <a:pt x="36254" y="5137"/>
                    <a:pt x="35253" y="3636"/>
                    <a:pt x="33718" y="3169"/>
                  </a:cubicBezTo>
                  <a:lnTo>
                    <a:pt x="23878" y="134"/>
                  </a:lnTo>
                  <a:lnTo>
                    <a:pt x="129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434;p18">
              <a:extLst>
                <a:ext uri="{FF2B5EF4-FFF2-40B4-BE49-F238E27FC236}">
                  <a16:creationId xmlns:a16="http://schemas.microsoft.com/office/drawing/2014/main" id="{CCD5CED7-7485-48D4-981A-C504C8B94F10}"/>
                </a:ext>
              </a:extLst>
            </p:cNvPr>
            <p:cNvSpPr/>
            <p:nvPr/>
          </p:nvSpPr>
          <p:spPr>
            <a:xfrm>
              <a:off x="4142599" y="1276082"/>
              <a:ext cx="773242" cy="418826"/>
            </a:xfrm>
            <a:custGeom>
              <a:avLst/>
              <a:gdLst/>
              <a:ahLst/>
              <a:cxnLst/>
              <a:rect l="l" t="t" r="r" b="b"/>
              <a:pathLst>
                <a:path w="34659" h="18773" extrusionOk="0">
                  <a:moveTo>
                    <a:pt x="13420" y="1"/>
                  </a:moveTo>
                  <a:cubicBezTo>
                    <a:pt x="13002" y="1"/>
                    <a:pt x="12591" y="200"/>
                    <a:pt x="12342" y="560"/>
                  </a:cubicBezTo>
                  <a:cubicBezTo>
                    <a:pt x="12115" y="983"/>
                    <a:pt x="12394" y="1659"/>
                    <a:pt x="12872" y="1693"/>
                  </a:cubicBezTo>
                  <a:lnTo>
                    <a:pt x="12872" y="1693"/>
                  </a:lnTo>
                  <a:cubicBezTo>
                    <a:pt x="12545" y="1701"/>
                    <a:pt x="12583" y="2238"/>
                    <a:pt x="12776" y="2528"/>
                  </a:cubicBezTo>
                  <a:cubicBezTo>
                    <a:pt x="13015" y="2954"/>
                    <a:pt x="13276" y="3380"/>
                    <a:pt x="13524" y="3806"/>
                  </a:cubicBezTo>
                  <a:lnTo>
                    <a:pt x="13524" y="3806"/>
                  </a:lnTo>
                  <a:cubicBezTo>
                    <a:pt x="13312" y="3549"/>
                    <a:pt x="12995" y="3406"/>
                    <a:pt x="12673" y="3406"/>
                  </a:cubicBezTo>
                  <a:cubicBezTo>
                    <a:pt x="12504" y="3406"/>
                    <a:pt x="12333" y="3445"/>
                    <a:pt x="12175" y="3529"/>
                  </a:cubicBezTo>
                  <a:cubicBezTo>
                    <a:pt x="12015" y="3332"/>
                    <a:pt x="11777" y="3231"/>
                    <a:pt x="11535" y="3231"/>
                  </a:cubicBezTo>
                  <a:cubicBezTo>
                    <a:pt x="11325" y="3231"/>
                    <a:pt x="11112" y="3307"/>
                    <a:pt x="10941" y="3462"/>
                  </a:cubicBezTo>
                  <a:cubicBezTo>
                    <a:pt x="10802" y="3215"/>
                    <a:pt x="10571" y="3097"/>
                    <a:pt x="10342" y="3097"/>
                  </a:cubicBezTo>
                  <a:cubicBezTo>
                    <a:pt x="10077" y="3097"/>
                    <a:pt x="9815" y="3257"/>
                    <a:pt x="9707" y="3562"/>
                  </a:cubicBezTo>
                  <a:cubicBezTo>
                    <a:pt x="9640" y="3329"/>
                    <a:pt x="9307" y="3262"/>
                    <a:pt x="9073" y="3262"/>
                  </a:cubicBezTo>
                  <a:cubicBezTo>
                    <a:pt x="9027" y="3258"/>
                    <a:pt x="8980" y="3256"/>
                    <a:pt x="8934" y="3256"/>
                  </a:cubicBezTo>
                  <a:cubicBezTo>
                    <a:pt x="8615" y="3256"/>
                    <a:pt x="8305" y="3354"/>
                    <a:pt x="8072" y="3529"/>
                  </a:cubicBezTo>
                  <a:cubicBezTo>
                    <a:pt x="7787" y="3751"/>
                    <a:pt x="7743" y="4215"/>
                    <a:pt x="8027" y="4403"/>
                  </a:cubicBezTo>
                  <a:lnTo>
                    <a:pt x="8027" y="4403"/>
                  </a:lnTo>
                  <a:cubicBezTo>
                    <a:pt x="7973" y="4377"/>
                    <a:pt x="7917" y="4365"/>
                    <a:pt x="7862" y="4365"/>
                  </a:cubicBezTo>
                  <a:cubicBezTo>
                    <a:pt x="7612" y="4365"/>
                    <a:pt x="7365" y="4604"/>
                    <a:pt x="7339" y="4863"/>
                  </a:cubicBezTo>
                  <a:cubicBezTo>
                    <a:pt x="7339" y="5230"/>
                    <a:pt x="7472" y="5564"/>
                    <a:pt x="7739" y="5797"/>
                  </a:cubicBezTo>
                  <a:cubicBezTo>
                    <a:pt x="8006" y="5997"/>
                    <a:pt x="8206" y="6264"/>
                    <a:pt x="8373" y="6598"/>
                  </a:cubicBezTo>
                  <a:cubicBezTo>
                    <a:pt x="8139" y="6393"/>
                    <a:pt x="7855" y="6291"/>
                    <a:pt x="7541" y="6291"/>
                  </a:cubicBezTo>
                  <a:cubicBezTo>
                    <a:pt x="7497" y="6291"/>
                    <a:pt x="7451" y="6293"/>
                    <a:pt x="7405" y="6297"/>
                  </a:cubicBezTo>
                  <a:cubicBezTo>
                    <a:pt x="7225" y="6267"/>
                    <a:pt x="7042" y="6252"/>
                    <a:pt x="6858" y="6252"/>
                  </a:cubicBezTo>
                  <a:cubicBezTo>
                    <a:pt x="6428" y="6252"/>
                    <a:pt x="5991" y="6334"/>
                    <a:pt x="5571" y="6498"/>
                  </a:cubicBezTo>
                  <a:cubicBezTo>
                    <a:pt x="5517" y="6284"/>
                    <a:pt x="5293" y="6220"/>
                    <a:pt x="5069" y="6220"/>
                  </a:cubicBezTo>
                  <a:cubicBezTo>
                    <a:pt x="5013" y="6220"/>
                    <a:pt x="4957" y="6224"/>
                    <a:pt x="4904" y="6231"/>
                  </a:cubicBezTo>
                  <a:cubicBezTo>
                    <a:pt x="4070" y="6331"/>
                    <a:pt x="3302" y="6664"/>
                    <a:pt x="2669" y="7198"/>
                  </a:cubicBezTo>
                  <a:cubicBezTo>
                    <a:pt x="2368" y="7465"/>
                    <a:pt x="2102" y="7865"/>
                    <a:pt x="2235" y="8232"/>
                  </a:cubicBezTo>
                  <a:cubicBezTo>
                    <a:pt x="2335" y="8366"/>
                    <a:pt x="2468" y="8499"/>
                    <a:pt x="2602" y="8599"/>
                  </a:cubicBezTo>
                  <a:lnTo>
                    <a:pt x="4403" y="9933"/>
                  </a:lnTo>
                  <a:cubicBezTo>
                    <a:pt x="3336" y="10167"/>
                    <a:pt x="2368" y="10734"/>
                    <a:pt x="1635" y="11568"/>
                  </a:cubicBezTo>
                  <a:cubicBezTo>
                    <a:pt x="1268" y="11768"/>
                    <a:pt x="767" y="11735"/>
                    <a:pt x="400" y="11968"/>
                  </a:cubicBezTo>
                  <a:cubicBezTo>
                    <a:pt x="33" y="12235"/>
                    <a:pt x="0" y="12935"/>
                    <a:pt x="434" y="13002"/>
                  </a:cubicBezTo>
                  <a:cubicBezTo>
                    <a:pt x="133" y="13202"/>
                    <a:pt x="0" y="13569"/>
                    <a:pt x="133" y="13903"/>
                  </a:cubicBezTo>
                  <a:cubicBezTo>
                    <a:pt x="227" y="14215"/>
                    <a:pt x="526" y="14440"/>
                    <a:pt x="864" y="14440"/>
                  </a:cubicBezTo>
                  <a:cubicBezTo>
                    <a:pt x="887" y="14440"/>
                    <a:pt x="911" y="14439"/>
                    <a:pt x="934" y="14437"/>
                  </a:cubicBezTo>
                  <a:cubicBezTo>
                    <a:pt x="993" y="14941"/>
                    <a:pt x="1422" y="15287"/>
                    <a:pt x="1892" y="15287"/>
                  </a:cubicBezTo>
                  <a:cubicBezTo>
                    <a:pt x="1950" y="15287"/>
                    <a:pt x="2009" y="15282"/>
                    <a:pt x="2068" y="15270"/>
                  </a:cubicBezTo>
                  <a:lnTo>
                    <a:pt x="2068" y="15270"/>
                  </a:lnTo>
                  <a:cubicBezTo>
                    <a:pt x="1835" y="15671"/>
                    <a:pt x="1368" y="15871"/>
                    <a:pt x="1034" y="16204"/>
                  </a:cubicBezTo>
                  <a:cubicBezTo>
                    <a:pt x="734" y="16571"/>
                    <a:pt x="600" y="17205"/>
                    <a:pt x="1034" y="17439"/>
                  </a:cubicBezTo>
                  <a:cubicBezTo>
                    <a:pt x="634" y="17872"/>
                    <a:pt x="801" y="18573"/>
                    <a:pt x="1334" y="18773"/>
                  </a:cubicBezTo>
                  <a:lnTo>
                    <a:pt x="29454" y="11835"/>
                  </a:lnTo>
                  <a:cubicBezTo>
                    <a:pt x="29582" y="11777"/>
                    <a:pt x="29712" y="11752"/>
                    <a:pt x="29843" y="11752"/>
                  </a:cubicBezTo>
                  <a:cubicBezTo>
                    <a:pt x="30394" y="11752"/>
                    <a:pt x="30951" y="12210"/>
                    <a:pt x="31356" y="12669"/>
                  </a:cubicBezTo>
                  <a:cubicBezTo>
                    <a:pt x="31799" y="13112"/>
                    <a:pt x="32335" y="13601"/>
                    <a:pt x="32905" y="13601"/>
                  </a:cubicBezTo>
                  <a:cubicBezTo>
                    <a:pt x="33021" y="13601"/>
                    <a:pt x="33139" y="13581"/>
                    <a:pt x="33257" y="13536"/>
                  </a:cubicBezTo>
                  <a:cubicBezTo>
                    <a:pt x="33958" y="13302"/>
                    <a:pt x="34091" y="12335"/>
                    <a:pt x="33724" y="11701"/>
                  </a:cubicBezTo>
                  <a:cubicBezTo>
                    <a:pt x="33357" y="11067"/>
                    <a:pt x="32657" y="10701"/>
                    <a:pt x="32023" y="10367"/>
                  </a:cubicBezTo>
                  <a:lnTo>
                    <a:pt x="32023" y="10367"/>
                  </a:lnTo>
                  <a:cubicBezTo>
                    <a:pt x="32523" y="10434"/>
                    <a:pt x="32924" y="10801"/>
                    <a:pt x="33391" y="11001"/>
                  </a:cubicBezTo>
                  <a:cubicBezTo>
                    <a:pt x="33527" y="11049"/>
                    <a:pt x="33680" y="11075"/>
                    <a:pt x="33831" y="11075"/>
                  </a:cubicBezTo>
                  <a:cubicBezTo>
                    <a:pt x="34198" y="11075"/>
                    <a:pt x="34554" y="10922"/>
                    <a:pt x="34625" y="10567"/>
                  </a:cubicBezTo>
                  <a:cubicBezTo>
                    <a:pt x="34658" y="10434"/>
                    <a:pt x="34625" y="10267"/>
                    <a:pt x="34591" y="10133"/>
                  </a:cubicBezTo>
                  <a:cubicBezTo>
                    <a:pt x="34525" y="9833"/>
                    <a:pt x="34458" y="9533"/>
                    <a:pt x="34391" y="9233"/>
                  </a:cubicBezTo>
                  <a:cubicBezTo>
                    <a:pt x="34358" y="8966"/>
                    <a:pt x="34224" y="8732"/>
                    <a:pt x="34058" y="8566"/>
                  </a:cubicBezTo>
                  <a:cubicBezTo>
                    <a:pt x="33891" y="8499"/>
                    <a:pt x="33724" y="8432"/>
                    <a:pt x="33557" y="8399"/>
                  </a:cubicBezTo>
                  <a:cubicBezTo>
                    <a:pt x="33024" y="8199"/>
                    <a:pt x="32790" y="7498"/>
                    <a:pt x="32223" y="7298"/>
                  </a:cubicBezTo>
                  <a:cubicBezTo>
                    <a:pt x="32090" y="7276"/>
                    <a:pt x="31952" y="7265"/>
                    <a:pt x="31814" y="7265"/>
                  </a:cubicBezTo>
                  <a:cubicBezTo>
                    <a:pt x="31537" y="7265"/>
                    <a:pt x="31256" y="7309"/>
                    <a:pt x="30989" y="7398"/>
                  </a:cubicBezTo>
                  <a:cubicBezTo>
                    <a:pt x="30939" y="7402"/>
                    <a:pt x="30888" y="7404"/>
                    <a:pt x="30836" y="7404"/>
                  </a:cubicBezTo>
                  <a:cubicBezTo>
                    <a:pt x="30438" y="7404"/>
                    <a:pt x="30010" y="7282"/>
                    <a:pt x="29921" y="6898"/>
                  </a:cubicBezTo>
                  <a:cubicBezTo>
                    <a:pt x="30522" y="6664"/>
                    <a:pt x="31022" y="6297"/>
                    <a:pt x="31456" y="5830"/>
                  </a:cubicBezTo>
                  <a:cubicBezTo>
                    <a:pt x="31856" y="5330"/>
                    <a:pt x="31856" y="4596"/>
                    <a:pt x="31456" y="4096"/>
                  </a:cubicBezTo>
                  <a:cubicBezTo>
                    <a:pt x="31096" y="3826"/>
                    <a:pt x="30654" y="3691"/>
                    <a:pt x="30205" y="3691"/>
                  </a:cubicBezTo>
                  <a:cubicBezTo>
                    <a:pt x="30155" y="3691"/>
                    <a:pt x="30105" y="3692"/>
                    <a:pt x="30055" y="3696"/>
                  </a:cubicBezTo>
                  <a:cubicBezTo>
                    <a:pt x="29982" y="3691"/>
                    <a:pt x="29907" y="3688"/>
                    <a:pt x="29830" y="3688"/>
                  </a:cubicBezTo>
                  <a:cubicBezTo>
                    <a:pt x="29341" y="3688"/>
                    <a:pt x="28798" y="3797"/>
                    <a:pt x="28654" y="4229"/>
                  </a:cubicBezTo>
                  <a:cubicBezTo>
                    <a:pt x="28500" y="4176"/>
                    <a:pt x="28343" y="4151"/>
                    <a:pt x="28188" y="4151"/>
                  </a:cubicBezTo>
                  <a:cubicBezTo>
                    <a:pt x="27566" y="4151"/>
                    <a:pt x="26979" y="4556"/>
                    <a:pt x="26819" y="5197"/>
                  </a:cubicBezTo>
                  <a:lnTo>
                    <a:pt x="25418" y="4930"/>
                  </a:lnTo>
                  <a:cubicBezTo>
                    <a:pt x="25852" y="4563"/>
                    <a:pt x="26419" y="4329"/>
                    <a:pt x="26819" y="3896"/>
                  </a:cubicBezTo>
                  <a:cubicBezTo>
                    <a:pt x="27186" y="3462"/>
                    <a:pt x="27186" y="2628"/>
                    <a:pt x="26652" y="2461"/>
                  </a:cubicBezTo>
                  <a:cubicBezTo>
                    <a:pt x="26419" y="2428"/>
                    <a:pt x="26219" y="2395"/>
                    <a:pt x="26019" y="2361"/>
                  </a:cubicBezTo>
                  <a:cubicBezTo>
                    <a:pt x="25885" y="2295"/>
                    <a:pt x="25785" y="2128"/>
                    <a:pt x="25618" y="2128"/>
                  </a:cubicBezTo>
                  <a:cubicBezTo>
                    <a:pt x="25518" y="2128"/>
                    <a:pt x="25418" y="2161"/>
                    <a:pt x="25318" y="2228"/>
                  </a:cubicBezTo>
                  <a:lnTo>
                    <a:pt x="22183" y="3896"/>
                  </a:lnTo>
                  <a:cubicBezTo>
                    <a:pt x="22516" y="3295"/>
                    <a:pt x="22850" y="2628"/>
                    <a:pt x="23150" y="2094"/>
                  </a:cubicBezTo>
                  <a:cubicBezTo>
                    <a:pt x="23450" y="1527"/>
                    <a:pt x="23684" y="760"/>
                    <a:pt x="23217" y="360"/>
                  </a:cubicBezTo>
                  <a:cubicBezTo>
                    <a:pt x="23097" y="266"/>
                    <a:pt x="22957" y="224"/>
                    <a:pt x="22813" y="224"/>
                  </a:cubicBezTo>
                  <a:cubicBezTo>
                    <a:pt x="22395" y="224"/>
                    <a:pt x="21940" y="572"/>
                    <a:pt x="21816" y="994"/>
                  </a:cubicBezTo>
                  <a:cubicBezTo>
                    <a:pt x="21723" y="966"/>
                    <a:pt x="21630" y="953"/>
                    <a:pt x="21539" y="953"/>
                  </a:cubicBezTo>
                  <a:cubicBezTo>
                    <a:pt x="21075" y="953"/>
                    <a:pt x="20665" y="1292"/>
                    <a:pt x="20581" y="1794"/>
                  </a:cubicBezTo>
                  <a:cubicBezTo>
                    <a:pt x="20423" y="1712"/>
                    <a:pt x="20264" y="1675"/>
                    <a:pt x="20113" y="1675"/>
                  </a:cubicBezTo>
                  <a:cubicBezTo>
                    <a:pt x="19408" y="1675"/>
                    <a:pt x="18874" y="2475"/>
                    <a:pt x="19314" y="3162"/>
                  </a:cubicBezTo>
                  <a:cubicBezTo>
                    <a:pt x="19262" y="3158"/>
                    <a:pt x="19211" y="3157"/>
                    <a:pt x="19159" y="3157"/>
                  </a:cubicBezTo>
                  <a:cubicBezTo>
                    <a:pt x="18711" y="3157"/>
                    <a:pt x="18265" y="3283"/>
                    <a:pt x="17846" y="3462"/>
                  </a:cubicBezTo>
                  <a:cubicBezTo>
                    <a:pt x="17871" y="2972"/>
                    <a:pt x="17463" y="2608"/>
                    <a:pt x="17020" y="2608"/>
                  </a:cubicBezTo>
                  <a:cubicBezTo>
                    <a:pt x="16860" y="2608"/>
                    <a:pt x="16696" y="2655"/>
                    <a:pt x="16545" y="2762"/>
                  </a:cubicBezTo>
                  <a:cubicBezTo>
                    <a:pt x="16579" y="2461"/>
                    <a:pt x="16512" y="2161"/>
                    <a:pt x="16378" y="1894"/>
                  </a:cubicBezTo>
                  <a:cubicBezTo>
                    <a:pt x="16298" y="1733"/>
                    <a:pt x="16131" y="1644"/>
                    <a:pt x="15961" y="1644"/>
                  </a:cubicBezTo>
                  <a:cubicBezTo>
                    <a:pt x="15850" y="1644"/>
                    <a:pt x="15737" y="1682"/>
                    <a:pt x="15645" y="1761"/>
                  </a:cubicBezTo>
                  <a:cubicBezTo>
                    <a:pt x="15848" y="1075"/>
                    <a:pt x="15296" y="466"/>
                    <a:pt x="14682" y="466"/>
                  </a:cubicBezTo>
                  <a:cubicBezTo>
                    <a:pt x="14490" y="466"/>
                    <a:pt x="14293" y="525"/>
                    <a:pt x="14110" y="660"/>
                  </a:cubicBezTo>
                  <a:lnTo>
                    <a:pt x="13676" y="26"/>
                  </a:lnTo>
                  <a:cubicBezTo>
                    <a:pt x="13591" y="9"/>
                    <a:pt x="13506" y="1"/>
                    <a:pt x="13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435;p18">
              <a:extLst>
                <a:ext uri="{FF2B5EF4-FFF2-40B4-BE49-F238E27FC236}">
                  <a16:creationId xmlns:a16="http://schemas.microsoft.com/office/drawing/2014/main" id="{AC2E11D3-131A-47A0-8268-842C3F56DDA1}"/>
                </a:ext>
              </a:extLst>
            </p:cNvPr>
            <p:cNvSpPr/>
            <p:nvPr/>
          </p:nvSpPr>
          <p:spPr>
            <a:xfrm>
              <a:off x="4123993" y="1473124"/>
              <a:ext cx="802268" cy="506080"/>
            </a:xfrm>
            <a:custGeom>
              <a:avLst/>
              <a:gdLst/>
              <a:ahLst/>
              <a:cxnLst/>
              <a:rect l="l" t="t" r="r" b="b"/>
              <a:pathLst>
                <a:path w="35960" h="22684" extrusionOk="0">
                  <a:moveTo>
                    <a:pt x="2802" y="3203"/>
                  </a:moveTo>
                  <a:cubicBezTo>
                    <a:pt x="2669" y="3470"/>
                    <a:pt x="2502" y="3703"/>
                    <a:pt x="2302" y="3870"/>
                  </a:cubicBezTo>
                  <a:cubicBezTo>
                    <a:pt x="1935" y="4170"/>
                    <a:pt x="1368" y="4137"/>
                    <a:pt x="1134" y="4637"/>
                  </a:cubicBezTo>
                  <a:cubicBezTo>
                    <a:pt x="1001" y="5004"/>
                    <a:pt x="1101" y="5404"/>
                    <a:pt x="1401" y="5671"/>
                  </a:cubicBezTo>
                  <a:cubicBezTo>
                    <a:pt x="1816" y="6054"/>
                    <a:pt x="2414" y="6132"/>
                    <a:pt x="2990" y="6167"/>
                  </a:cubicBezTo>
                  <a:lnTo>
                    <a:pt x="2990" y="6167"/>
                  </a:lnTo>
                  <a:lnTo>
                    <a:pt x="2802" y="3203"/>
                  </a:lnTo>
                  <a:close/>
                  <a:moveTo>
                    <a:pt x="2990" y="6167"/>
                  </a:moveTo>
                  <a:lnTo>
                    <a:pt x="2994" y="6220"/>
                  </a:lnTo>
                  <a:lnTo>
                    <a:pt x="2994" y="6220"/>
                  </a:lnTo>
                  <a:cubicBezTo>
                    <a:pt x="3019" y="6203"/>
                    <a:pt x="3044" y="6187"/>
                    <a:pt x="3069" y="6172"/>
                  </a:cubicBezTo>
                  <a:cubicBezTo>
                    <a:pt x="3043" y="6170"/>
                    <a:pt x="3017" y="6169"/>
                    <a:pt x="2990" y="6167"/>
                  </a:cubicBezTo>
                  <a:close/>
                  <a:moveTo>
                    <a:pt x="2994" y="6220"/>
                  </a:moveTo>
                  <a:cubicBezTo>
                    <a:pt x="2491" y="6546"/>
                    <a:pt x="2052" y="6963"/>
                    <a:pt x="1735" y="7439"/>
                  </a:cubicBezTo>
                  <a:cubicBezTo>
                    <a:pt x="1334" y="7940"/>
                    <a:pt x="1301" y="8607"/>
                    <a:pt x="1568" y="9174"/>
                  </a:cubicBezTo>
                  <a:cubicBezTo>
                    <a:pt x="1703" y="9403"/>
                    <a:pt x="1903" y="9561"/>
                    <a:pt x="2127" y="9642"/>
                  </a:cubicBezTo>
                  <a:lnTo>
                    <a:pt x="2127" y="9642"/>
                  </a:lnTo>
                  <a:cubicBezTo>
                    <a:pt x="2298" y="9485"/>
                    <a:pt x="2527" y="9393"/>
                    <a:pt x="2763" y="9393"/>
                  </a:cubicBezTo>
                  <a:cubicBezTo>
                    <a:pt x="2887" y="9393"/>
                    <a:pt x="3014" y="9418"/>
                    <a:pt x="3136" y="9474"/>
                  </a:cubicBezTo>
                  <a:lnTo>
                    <a:pt x="3136" y="9474"/>
                  </a:lnTo>
                  <a:cubicBezTo>
                    <a:pt x="3139" y="9472"/>
                    <a:pt x="3160" y="9462"/>
                    <a:pt x="3198" y="9442"/>
                  </a:cubicBezTo>
                  <a:lnTo>
                    <a:pt x="3198" y="9442"/>
                  </a:lnTo>
                  <a:lnTo>
                    <a:pt x="2994" y="6220"/>
                  </a:lnTo>
                  <a:close/>
                  <a:moveTo>
                    <a:pt x="21816" y="1"/>
                  </a:moveTo>
                  <a:cubicBezTo>
                    <a:pt x="21493" y="1"/>
                    <a:pt x="4366" y="8839"/>
                    <a:pt x="3198" y="9442"/>
                  </a:cubicBezTo>
                  <a:lnTo>
                    <a:pt x="3198" y="9442"/>
                  </a:lnTo>
                  <a:lnTo>
                    <a:pt x="3202" y="9507"/>
                  </a:lnTo>
                  <a:cubicBezTo>
                    <a:pt x="3180" y="9495"/>
                    <a:pt x="3158" y="9484"/>
                    <a:pt x="3136" y="9474"/>
                  </a:cubicBezTo>
                  <a:lnTo>
                    <a:pt x="3136" y="9474"/>
                  </a:lnTo>
                  <a:cubicBezTo>
                    <a:pt x="3136" y="9474"/>
                    <a:pt x="3136" y="9474"/>
                    <a:pt x="3136" y="9474"/>
                  </a:cubicBezTo>
                  <a:cubicBezTo>
                    <a:pt x="2941" y="9630"/>
                    <a:pt x="2711" y="9705"/>
                    <a:pt x="2483" y="9705"/>
                  </a:cubicBezTo>
                  <a:cubicBezTo>
                    <a:pt x="2362" y="9705"/>
                    <a:pt x="2241" y="9684"/>
                    <a:pt x="2127" y="9642"/>
                  </a:cubicBezTo>
                  <a:lnTo>
                    <a:pt x="2127" y="9642"/>
                  </a:lnTo>
                  <a:cubicBezTo>
                    <a:pt x="1950" y="9804"/>
                    <a:pt x="1835" y="10036"/>
                    <a:pt x="1835" y="10308"/>
                  </a:cubicBezTo>
                  <a:cubicBezTo>
                    <a:pt x="400" y="10708"/>
                    <a:pt x="0" y="12543"/>
                    <a:pt x="1134" y="13510"/>
                  </a:cubicBezTo>
                  <a:cubicBezTo>
                    <a:pt x="1334" y="13664"/>
                    <a:pt x="1612" y="13754"/>
                    <a:pt x="1863" y="13754"/>
                  </a:cubicBezTo>
                  <a:cubicBezTo>
                    <a:pt x="2157" y="13754"/>
                    <a:pt x="2415" y="13631"/>
                    <a:pt x="2469" y="13343"/>
                  </a:cubicBezTo>
                  <a:cubicBezTo>
                    <a:pt x="2635" y="13777"/>
                    <a:pt x="3002" y="14111"/>
                    <a:pt x="3503" y="14244"/>
                  </a:cubicBezTo>
                  <a:cubicBezTo>
                    <a:pt x="3069" y="14945"/>
                    <a:pt x="3302" y="15845"/>
                    <a:pt x="4070" y="16212"/>
                  </a:cubicBezTo>
                  <a:cubicBezTo>
                    <a:pt x="3202" y="16913"/>
                    <a:pt x="3336" y="18214"/>
                    <a:pt x="4303" y="18714"/>
                  </a:cubicBezTo>
                  <a:cubicBezTo>
                    <a:pt x="3785" y="19664"/>
                    <a:pt x="4580" y="20446"/>
                    <a:pt x="5359" y="20446"/>
                  </a:cubicBezTo>
                  <a:cubicBezTo>
                    <a:pt x="5784" y="20446"/>
                    <a:pt x="6205" y="20213"/>
                    <a:pt x="6405" y="19648"/>
                  </a:cubicBezTo>
                  <a:cubicBezTo>
                    <a:pt x="6538" y="20115"/>
                    <a:pt x="6805" y="20515"/>
                    <a:pt x="7172" y="20815"/>
                  </a:cubicBezTo>
                  <a:cubicBezTo>
                    <a:pt x="7318" y="20908"/>
                    <a:pt x="7506" y="20959"/>
                    <a:pt x="7693" y="20959"/>
                  </a:cubicBezTo>
                  <a:cubicBezTo>
                    <a:pt x="7975" y="20959"/>
                    <a:pt x="8252" y="20843"/>
                    <a:pt x="8373" y="20582"/>
                  </a:cubicBezTo>
                  <a:cubicBezTo>
                    <a:pt x="8568" y="21292"/>
                    <a:pt x="9213" y="21732"/>
                    <a:pt x="9885" y="21732"/>
                  </a:cubicBezTo>
                  <a:cubicBezTo>
                    <a:pt x="10129" y="21732"/>
                    <a:pt x="10377" y="21674"/>
                    <a:pt x="10608" y="21549"/>
                  </a:cubicBezTo>
                  <a:lnTo>
                    <a:pt x="10608" y="21549"/>
                  </a:lnTo>
                  <a:cubicBezTo>
                    <a:pt x="10514" y="22265"/>
                    <a:pt x="11079" y="22683"/>
                    <a:pt x="11637" y="22683"/>
                  </a:cubicBezTo>
                  <a:cubicBezTo>
                    <a:pt x="12067" y="22683"/>
                    <a:pt x="12493" y="22435"/>
                    <a:pt x="12609" y="21883"/>
                  </a:cubicBezTo>
                  <a:lnTo>
                    <a:pt x="15244" y="22083"/>
                  </a:lnTo>
                  <a:cubicBezTo>
                    <a:pt x="15577" y="22122"/>
                    <a:pt x="15920" y="22138"/>
                    <a:pt x="16262" y="22138"/>
                  </a:cubicBezTo>
                  <a:cubicBezTo>
                    <a:pt x="16503" y="22138"/>
                    <a:pt x="16744" y="22130"/>
                    <a:pt x="16979" y="22116"/>
                  </a:cubicBezTo>
                  <a:cubicBezTo>
                    <a:pt x="17713" y="22050"/>
                    <a:pt x="18447" y="21783"/>
                    <a:pt x="19080" y="21349"/>
                  </a:cubicBezTo>
                  <a:cubicBezTo>
                    <a:pt x="19247" y="21216"/>
                    <a:pt x="19481" y="21116"/>
                    <a:pt x="19714" y="21049"/>
                  </a:cubicBezTo>
                  <a:cubicBezTo>
                    <a:pt x="19981" y="21049"/>
                    <a:pt x="20248" y="21116"/>
                    <a:pt x="20481" y="21249"/>
                  </a:cubicBezTo>
                  <a:cubicBezTo>
                    <a:pt x="20980" y="21439"/>
                    <a:pt x="21496" y="21532"/>
                    <a:pt x="22008" y="21532"/>
                  </a:cubicBezTo>
                  <a:cubicBezTo>
                    <a:pt x="22933" y="21532"/>
                    <a:pt x="23844" y="21229"/>
                    <a:pt x="24618" y="20649"/>
                  </a:cubicBezTo>
                  <a:cubicBezTo>
                    <a:pt x="24784" y="20482"/>
                    <a:pt x="24951" y="20348"/>
                    <a:pt x="25185" y="20248"/>
                  </a:cubicBezTo>
                  <a:cubicBezTo>
                    <a:pt x="25322" y="20209"/>
                    <a:pt x="25470" y="20193"/>
                    <a:pt x="25623" y="20193"/>
                  </a:cubicBezTo>
                  <a:cubicBezTo>
                    <a:pt x="25731" y="20193"/>
                    <a:pt x="25841" y="20201"/>
                    <a:pt x="25952" y="20215"/>
                  </a:cubicBezTo>
                  <a:cubicBezTo>
                    <a:pt x="26110" y="20223"/>
                    <a:pt x="26271" y="20228"/>
                    <a:pt x="26433" y="20228"/>
                  </a:cubicBezTo>
                  <a:cubicBezTo>
                    <a:pt x="26917" y="20228"/>
                    <a:pt x="27411" y="20190"/>
                    <a:pt x="27887" y="20115"/>
                  </a:cubicBezTo>
                  <a:cubicBezTo>
                    <a:pt x="28454" y="20048"/>
                    <a:pt x="28954" y="19781"/>
                    <a:pt x="29321" y="19348"/>
                  </a:cubicBezTo>
                  <a:cubicBezTo>
                    <a:pt x="29588" y="18881"/>
                    <a:pt x="29354" y="18080"/>
                    <a:pt x="28821" y="18047"/>
                  </a:cubicBezTo>
                  <a:cubicBezTo>
                    <a:pt x="28787" y="17680"/>
                    <a:pt x="28921" y="17313"/>
                    <a:pt x="29188" y="17079"/>
                  </a:cubicBezTo>
                  <a:cubicBezTo>
                    <a:pt x="29333" y="16967"/>
                    <a:pt x="29501" y="16908"/>
                    <a:pt x="29667" y="16908"/>
                  </a:cubicBezTo>
                  <a:cubicBezTo>
                    <a:pt x="29844" y="16908"/>
                    <a:pt x="30017" y="16975"/>
                    <a:pt x="30155" y="17113"/>
                  </a:cubicBezTo>
                  <a:cubicBezTo>
                    <a:pt x="30422" y="17413"/>
                    <a:pt x="30255" y="17880"/>
                    <a:pt x="29855" y="17947"/>
                  </a:cubicBezTo>
                  <a:cubicBezTo>
                    <a:pt x="30008" y="18073"/>
                    <a:pt x="30191" y="18129"/>
                    <a:pt x="30377" y="18129"/>
                  </a:cubicBezTo>
                  <a:cubicBezTo>
                    <a:pt x="30879" y="18129"/>
                    <a:pt x="31407" y="17724"/>
                    <a:pt x="31456" y="17213"/>
                  </a:cubicBezTo>
                  <a:cubicBezTo>
                    <a:pt x="31489" y="16446"/>
                    <a:pt x="30889" y="15812"/>
                    <a:pt x="30155" y="15745"/>
                  </a:cubicBezTo>
                  <a:cubicBezTo>
                    <a:pt x="30355" y="15245"/>
                    <a:pt x="30388" y="14711"/>
                    <a:pt x="30322" y="14177"/>
                  </a:cubicBezTo>
                  <a:lnTo>
                    <a:pt x="30322" y="14177"/>
                  </a:lnTo>
                  <a:cubicBezTo>
                    <a:pt x="30552" y="14492"/>
                    <a:pt x="30914" y="14661"/>
                    <a:pt x="31284" y="14661"/>
                  </a:cubicBezTo>
                  <a:cubicBezTo>
                    <a:pt x="31503" y="14661"/>
                    <a:pt x="31724" y="14602"/>
                    <a:pt x="31923" y="14478"/>
                  </a:cubicBezTo>
                  <a:cubicBezTo>
                    <a:pt x="32156" y="14978"/>
                    <a:pt x="32590" y="15378"/>
                    <a:pt x="33124" y="15545"/>
                  </a:cubicBezTo>
                  <a:cubicBezTo>
                    <a:pt x="33229" y="15570"/>
                    <a:pt x="33333" y="15582"/>
                    <a:pt x="33436" y="15582"/>
                  </a:cubicBezTo>
                  <a:cubicBezTo>
                    <a:pt x="33890" y="15582"/>
                    <a:pt x="34307" y="15346"/>
                    <a:pt x="34525" y="14911"/>
                  </a:cubicBezTo>
                  <a:cubicBezTo>
                    <a:pt x="34725" y="14377"/>
                    <a:pt x="34358" y="13777"/>
                    <a:pt x="33791" y="13744"/>
                  </a:cubicBezTo>
                  <a:cubicBezTo>
                    <a:pt x="34191" y="13077"/>
                    <a:pt x="33758" y="12243"/>
                    <a:pt x="32990" y="12176"/>
                  </a:cubicBezTo>
                  <a:cubicBezTo>
                    <a:pt x="33145" y="11494"/>
                    <a:pt x="32868" y="10812"/>
                    <a:pt x="32293" y="10451"/>
                  </a:cubicBezTo>
                  <a:lnTo>
                    <a:pt x="32293" y="10451"/>
                  </a:lnTo>
                  <a:cubicBezTo>
                    <a:pt x="32404" y="10500"/>
                    <a:pt x="32522" y="10524"/>
                    <a:pt x="32640" y="10524"/>
                  </a:cubicBezTo>
                  <a:cubicBezTo>
                    <a:pt x="32969" y="10524"/>
                    <a:pt x="33291" y="10339"/>
                    <a:pt x="33424" y="10008"/>
                  </a:cubicBezTo>
                  <a:cubicBezTo>
                    <a:pt x="33571" y="10320"/>
                    <a:pt x="33891" y="10440"/>
                    <a:pt x="34243" y="10440"/>
                  </a:cubicBezTo>
                  <a:cubicBezTo>
                    <a:pt x="34529" y="10440"/>
                    <a:pt x="34837" y="10361"/>
                    <a:pt x="35092" y="10241"/>
                  </a:cubicBezTo>
                  <a:cubicBezTo>
                    <a:pt x="35525" y="10008"/>
                    <a:pt x="35959" y="9707"/>
                    <a:pt x="35892" y="9040"/>
                  </a:cubicBezTo>
                  <a:cubicBezTo>
                    <a:pt x="35859" y="8740"/>
                    <a:pt x="35692" y="8473"/>
                    <a:pt x="35492" y="8273"/>
                  </a:cubicBezTo>
                  <a:cubicBezTo>
                    <a:pt x="34958" y="7773"/>
                    <a:pt x="34225" y="7706"/>
                    <a:pt x="33557" y="7606"/>
                  </a:cubicBezTo>
                  <a:cubicBezTo>
                    <a:pt x="33224" y="6772"/>
                    <a:pt x="33024" y="5838"/>
                    <a:pt x="32957" y="4937"/>
                  </a:cubicBezTo>
                  <a:lnTo>
                    <a:pt x="32957" y="4937"/>
                  </a:lnTo>
                  <a:cubicBezTo>
                    <a:pt x="33025" y="4946"/>
                    <a:pt x="33093" y="4950"/>
                    <a:pt x="33160" y="4950"/>
                  </a:cubicBezTo>
                  <a:cubicBezTo>
                    <a:pt x="33879" y="4950"/>
                    <a:pt x="34511" y="4472"/>
                    <a:pt x="34725" y="3770"/>
                  </a:cubicBezTo>
                  <a:lnTo>
                    <a:pt x="30922" y="1368"/>
                  </a:lnTo>
                  <a:cubicBezTo>
                    <a:pt x="30922" y="1368"/>
                    <a:pt x="22183" y="1"/>
                    <a:pt x="2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436;p18">
              <a:extLst>
                <a:ext uri="{FF2B5EF4-FFF2-40B4-BE49-F238E27FC236}">
                  <a16:creationId xmlns:a16="http://schemas.microsoft.com/office/drawing/2014/main" id="{27427918-F683-45DC-95BE-D05655BC3552}"/>
                </a:ext>
              </a:extLst>
            </p:cNvPr>
            <p:cNvSpPr/>
            <p:nvPr/>
          </p:nvSpPr>
          <p:spPr>
            <a:xfrm>
              <a:off x="4366592" y="1492668"/>
              <a:ext cx="385517" cy="673896"/>
            </a:xfrm>
            <a:custGeom>
              <a:avLst/>
              <a:gdLst/>
              <a:ahLst/>
              <a:cxnLst/>
              <a:rect l="l" t="t" r="r" b="b"/>
              <a:pathLst>
                <a:path w="17280" h="30206" extrusionOk="0">
                  <a:moveTo>
                    <a:pt x="11824" y="1"/>
                  </a:moveTo>
                  <a:cubicBezTo>
                    <a:pt x="11688" y="1"/>
                    <a:pt x="11549" y="9"/>
                    <a:pt x="11409" y="25"/>
                  </a:cubicBezTo>
                  <a:lnTo>
                    <a:pt x="1668" y="2560"/>
                  </a:lnTo>
                  <a:cubicBezTo>
                    <a:pt x="701" y="2660"/>
                    <a:pt x="1" y="3461"/>
                    <a:pt x="34" y="4428"/>
                  </a:cubicBezTo>
                  <a:lnTo>
                    <a:pt x="834" y="24810"/>
                  </a:lnTo>
                  <a:cubicBezTo>
                    <a:pt x="929" y="27864"/>
                    <a:pt x="3461" y="30205"/>
                    <a:pt x="6466" y="30205"/>
                  </a:cubicBezTo>
                  <a:cubicBezTo>
                    <a:pt x="6644" y="30205"/>
                    <a:pt x="6824" y="30197"/>
                    <a:pt x="7006" y="30180"/>
                  </a:cubicBezTo>
                  <a:cubicBezTo>
                    <a:pt x="9874" y="29913"/>
                    <a:pt x="12076" y="27478"/>
                    <a:pt x="12076" y="24576"/>
                  </a:cubicBezTo>
                  <a:lnTo>
                    <a:pt x="12076" y="22942"/>
                  </a:lnTo>
                  <a:cubicBezTo>
                    <a:pt x="12076" y="22942"/>
                    <a:pt x="16079" y="22241"/>
                    <a:pt x="16879" y="17004"/>
                  </a:cubicBezTo>
                  <a:cubicBezTo>
                    <a:pt x="17280" y="14402"/>
                    <a:pt x="17113" y="10132"/>
                    <a:pt x="16879" y="6630"/>
                  </a:cubicBezTo>
                  <a:cubicBezTo>
                    <a:pt x="16656" y="3635"/>
                    <a:pt x="14729" y="1"/>
                    <a:pt x="11824" y="1"/>
                  </a:cubicBezTo>
                  <a:close/>
                </a:path>
              </a:pathLst>
            </a:custGeom>
            <a:solidFill>
              <a:srgbClr val="8E6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437;p18">
              <a:extLst>
                <a:ext uri="{FF2B5EF4-FFF2-40B4-BE49-F238E27FC236}">
                  <a16:creationId xmlns:a16="http://schemas.microsoft.com/office/drawing/2014/main" id="{9438872E-7012-4915-ADB8-70FAE37F3C9B}"/>
                </a:ext>
              </a:extLst>
            </p:cNvPr>
            <p:cNvSpPr/>
            <p:nvPr/>
          </p:nvSpPr>
          <p:spPr>
            <a:xfrm>
              <a:off x="4673957" y="1712689"/>
              <a:ext cx="30520" cy="28423"/>
            </a:xfrm>
            <a:custGeom>
              <a:avLst/>
              <a:gdLst/>
              <a:ahLst/>
              <a:cxnLst/>
              <a:rect l="l" t="t" r="r" b="b"/>
              <a:pathLst>
                <a:path w="1368" h="1274" extrusionOk="0">
                  <a:moveTo>
                    <a:pt x="729" y="1"/>
                  </a:moveTo>
                  <a:cubicBezTo>
                    <a:pt x="709" y="1"/>
                    <a:pt x="688" y="2"/>
                    <a:pt x="667" y="4"/>
                  </a:cubicBezTo>
                  <a:cubicBezTo>
                    <a:pt x="300" y="4"/>
                    <a:pt x="0" y="304"/>
                    <a:pt x="0" y="671"/>
                  </a:cubicBezTo>
                  <a:cubicBezTo>
                    <a:pt x="32" y="1017"/>
                    <a:pt x="330" y="1274"/>
                    <a:pt x="644" y="1274"/>
                  </a:cubicBezTo>
                  <a:cubicBezTo>
                    <a:pt x="663" y="1274"/>
                    <a:pt x="682" y="1273"/>
                    <a:pt x="701" y="1271"/>
                  </a:cubicBezTo>
                  <a:cubicBezTo>
                    <a:pt x="1067" y="1271"/>
                    <a:pt x="1368" y="971"/>
                    <a:pt x="1368" y="604"/>
                  </a:cubicBezTo>
                  <a:cubicBezTo>
                    <a:pt x="1336" y="258"/>
                    <a:pt x="1067" y="1"/>
                    <a:pt x="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438;p18">
              <a:extLst>
                <a:ext uri="{FF2B5EF4-FFF2-40B4-BE49-F238E27FC236}">
                  <a16:creationId xmlns:a16="http://schemas.microsoft.com/office/drawing/2014/main" id="{99EC47C7-5DBE-4685-8357-06D669F30AD2}"/>
                </a:ext>
              </a:extLst>
            </p:cNvPr>
            <p:cNvSpPr/>
            <p:nvPr/>
          </p:nvSpPr>
          <p:spPr>
            <a:xfrm>
              <a:off x="4662043" y="1674807"/>
              <a:ext cx="61776" cy="16041"/>
            </a:xfrm>
            <a:custGeom>
              <a:avLst/>
              <a:gdLst/>
              <a:ahLst/>
              <a:cxnLst/>
              <a:rect l="l" t="t" r="r" b="b"/>
              <a:pathLst>
                <a:path w="2769" h="719" extrusionOk="0">
                  <a:moveTo>
                    <a:pt x="1401" y="0"/>
                  </a:moveTo>
                  <a:cubicBezTo>
                    <a:pt x="1034" y="0"/>
                    <a:pt x="667" y="134"/>
                    <a:pt x="367" y="334"/>
                  </a:cubicBezTo>
                  <a:cubicBezTo>
                    <a:pt x="134" y="501"/>
                    <a:pt x="0" y="634"/>
                    <a:pt x="67" y="701"/>
                  </a:cubicBezTo>
                  <a:cubicBezTo>
                    <a:pt x="79" y="713"/>
                    <a:pt x="97" y="718"/>
                    <a:pt x="121" y="718"/>
                  </a:cubicBezTo>
                  <a:cubicBezTo>
                    <a:pt x="298" y="718"/>
                    <a:pt x="785" y="434"/>
                    <a:pt x="1401" y="434"/>
                  </a:cubicBezTo>
                  <a:cubicBezTo>
                    <a:pt x="1431" y="433"/>
                    <a:pt x="1460" y="432"/>
                    <a:pt x="1489" y="432"/>
                  </a:cubicBezTo>
                  <a:cubicBezTo>
                    <a:pt x="2095" y="432"/>
                    <a:pt x="2528" y="717"/>
                    <a:pt x="2687" y="717"/>
                  </a:cubicBezTo>
                  <a:cubicBezTo>
                    <a:pt x="2708" y="717"/>
                    <a:pt x="2724" y="712"/>
                    <a:pt x="2736" y="701"/>
                  </a:cubicBezTo>
                  <a:cubicBezTo>
                    <a:pt x="2769" y="667"/>
                    <a:pt x="2702" y="501"/>
                    <a:pt x="2469" y="334"/>
                  </a:cubicBezTo>
                  <a:cubicBezTo>
                    <a:pt x="2169" y="100"/>
                    <a:pt x="180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439;p18">
              <a:extLst>
                <a:ext uri="{FF2B5EF4-FFF2-40B4-BE49-F238E27FC236}">
                  <a16:creationId xmlns:a16="http://schemas.microsoft.com/office/drawing/2014/main" id="{A749A50A-6A3D-49CE-A465-26DCE399707E}"/>
                </a:ext>
              </a:extLst>
            </p:cNvPr>
            <p:cNvSpPr/>
            <p:nvPr/>
          </p:nvSpPr>
          <p:spPr>
            <a:xfrm>
              <a:off x="4519148" y="1718646"/>
              <a:ext cx="29806" cy="28423"/>
            </a:xfrm>
            <a:custGeom>
              <a:avLst/>
              <a:gdLst/>
              <a:ahLst/>
              <a:cxnLst/>
              <a:rect l="l" t="t" r="r" b="b"/>
              <a:pathLst>
                <a:path w="1336" h="1274" extrusionOk="0">
                  <a:moveTo>
                    <a:pt x="704" y="0"/>
                  </a:moveTo>
                  <a:cubicBezTo>
                    <a:pt x="681" y="0"/>
                    <a:pt x="658" y="1"/>
                    <a:pt x="635" y="3"/>
                  </a:cubicBezTo>
                  <a:cubicBezTo>
                    <a:pt x="268" y="3"/>
                    <a:pt x="1" y="304"/>
                    <a:pt x="1" y="671"/>
                  </a:cubicBezTo>
                  <a:cubicBezTo>
                    <a:pt x="32" y="1017"/>
                    <a:pt x="301" y="1274"/>
                    <a:pt x="640" y="1274"/>
                  </a:cubicBezTo>
                  <a:cubicBezTo>
                    <a:pt x="660" y="1274"/>
                    <a:pt x="680" y="1273"/>
                    <a:pt x="701" y="1271"/>
                  </a:cubicBezTo>
                  <a:cubicBezTo>
                    <a:pt x="1068" y="1238"/>
                    <a:pt x="1335" y="937"/>
                    <a:pt x="1335" y="570"/>
                  </a:cubicBezTo>
                  <a:cubicBezTo>
                    <a:pt x="1304" y="227"/>
                    <a:pt x="1039"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440;p18">
              <a:extLst>
                <a:ext uri="{FF2B5EF4-FFF2-40B4-BE49-F238E27FC236}">
                  <a16:creationId xmlns:a16="http://schemas.microsoft.com/office/drawing/2014/main" id="{914AA687-9AB1-41D1-A837-1729DF334912}"/>
                </a:ext>
              </a:extLst>
            </p:cNvPr>
            <p:cNvSpPr/>
            <p:nvPr/>
          </p:nvSpPr>
          <p:spPr>
            <a:xfrm>
              <a:off x="4503531" y="1679157"/>
              <a:ext cx="61776" cy="15952"/>
            </a:xfrm>
            <a:custGeom>
              <a:avLst/>
              <a:gdLst/>
              <a:ahLst/>
              <a:cxnLst/>
              <a:rect l="l" t="t" r="r" b="b"/>
              <a:pathLst>
                <a:path w="2769" h="715" extrusionOk="0">
                  <a:moveTo>
                    <a:pt x="1547" y="0"/>
                  </a:moveTo>
                  <a:cubicBezTo>
                    <a:pt x="1510" y="0"/>
                    <a:pt x="1472" y="2"/>
                    <a:pt x="1435" y="5"/>
                  </a:cubicBezTo>
                  <a:cubicBezTo>
                    <a:pt x="1034" y="5"/>
                    <a:pt x="667" y="106"/>
                    <a:pt x="367" y="339"/>
                  </a:cubicBezTo>
                  <a:cubicBezTo>
                    <a:pt x="134" y="506"/>
                    <a:pt x="0" y="606"/>
                    <a:pt x="67" y="706"/>
                  </a:cubicBezTo>
                  <a:cubicBezTo>
                    <a:pt x="75" y="712"/>
                    <a:pt x="86" y="714"/>
                    <a:pt x="100" y="714"/>
                  </a:cubicBezTo>
                  <a:cubicBezTo>
                    <a:pt x="252" y="714"/>
                    <a:pt x="729" y="406"/>
                    <a:pt x="1401" y="406"/>
                  </a:cubicBezTo>
                  <a:cubicBezTo>
                    <a:pt x="2074" y="406"/>
                    <a:pt x="2550" y="714"/>
                    <a:pt x="2702" y="714"/>
                  </a:cubicBezTo>
                  <a:cubicBezTo>
                    <a:pt x="2716" y="714"/>
                    <a:pt x="2727" y="712"/>
                    <a:pt x="2736" y="706"/>
                  </a:cubicBezTo>
                  <a:cubicBezTo>
                    <a:pt x="2769" y="639"/>
                    <a:pt x="2702" y="506"/>
                    <a:pt x="2469" y="339"/>
                  </a:cubicBezTo>
                  <a:cubicBezTo>
                    <a:pt x="2199" y="129"/>
                    <a:pt x="1876" y="0"/>
                    <a:pt x="1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441;p18">
              <a:extLst>
                <a:ext uri="{FF2B5EF4-FFF2-40B4-BE49-F238E27FC236}">
                  <a16:creationId xmlns:a16="http://schemas.microsoft.com/office/drawing/2014/main" id="{D845600D-3BCD-490E-A1E1-B44E9840807F}"/>
                </a:ext>
              </a:extLst>
            </p:cNvPr>
            <p:cNvSpPr/>
            <p:nvPr/>
          </p:nvSpPr>
          <p:spPr>
            <a:xfrm>
              <a:off x="4613675" y="1679246"/>
              <a:ext cx="51358" cy="135243"/>
            </a:xfrm>
            <a:custGeom>
              <a:avLst/>
              <a:gdLst/>
              <a:ahLst/>
              <a:cxnLst/>
              <a:rect l="l" t="t" r="r" b="b"/>
              <a:pathLst>
                <a:path w="2302" h="6062" extrusionOk="0">
                  <a:moveTo>
                    <a:pt x="70" y="1"/>
                  </a:moveTo>
                  <a:cubicBezTo>
                    <a:pt x="69" y="1"/>
                    <a:pt x="68" y="1"/>
                    <a:pt x="67" y="1"/>
                  </a:cubicBezTo>
                  <a:cubicBezTo>
                    <a:pt x="0" y="35"/>
                    <a:pt x="567" y="1669"/>
                    <a:pt x="1334" y="3671"/>
                  </a:cubicBezTo>
                  <a:cubicBezTo>
                    <a:pt x="1535" y="4171"/>
                    <a:pt x="1701" y="4638"/>
                    <a:pt x="1868" y="5072"/>
                  </a:cubicBezTo>
                  <a:cubicBezTo>
                    <a:pt x="1968" y="5239"/>
                    <a:pt x="2035" y="5439"/>
                    <a:pt x="2002" y="5606"/>
                  </a:cubicBezTo>
                  <a:cubicBezTo>
                    <a:pt x="1968" y="5739"/>
                    <a:pt x="1801" y="5772"/>
                    <a:pt x="1635" y="5806"/>
                  </a:cubicBezTo>
                  <a:cubicBezTo>
                    <a:pt x="1234" y="5839"/>
                    <a:pt x="834" y="5906"/>
                    <a:pt x="434" y="6039"/>
                  </a:cubicBezTo>
                  <a:cubicBezTo>
                    <a:pt x="600" y="6053"/>
                    <a:pt x="765" y="6061"/>
                    <a:pt x="931" y="6061"/>
                  </a:cubicBezTo>
                  <a:cubicBezTo>
                    <a:pt x="1166" y="6061"/>
                    <a:pt x="1400" y="6045"/>
                    <a:pt x="1635" y="6006"/>
                  </a:cubicBezTo>
                  <a:cubicBezTo>
                    <a:pt x="1735" y="6006"/>
                    <a:pt x="1835" y="6006"/>
                    <a:pt x="1935" y="5972"/>
                  </a:cubicBezTo>
                  <a:cubicBezTo>
                    <a:pt x="2102" y="5939"/>
                    <a:pt x="2202" y="5839"/>
                    <a:pt x="2268" y="5706"/>
                  </a:cubicBezTo>
                  <a:cubicBezTo>
                    <a:pt x="2302" y="5439"/>
                    <a:pt x="2268" y="5205"/>
                    <a:pt x="2135" y="4972"/>
                  </a:cubicBezTo>
                  <a:lnTo>
                    <a:pt x="1635" y="3571"/>
                  </a:lnTo>
                  <a:cubicBezTo>
                    <a:pt x="842" y="1590"/>
                    <a:pt x="18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442;p18">
              <a:extLst>
                <a:ext uri="{FF2B5EF4-FFF2-40B4-BE49-F238E27FC236}">
                  <a16:creationId xmlns:a16="http://schemas.microsoft.com/office/drawing/2014/main" id="{91591FB1-A026-4139-8566-6589B2BA848D}"/>
                </a:ext>
              </a:extLst>
            </p:cNvPr>
            <p:cNvSpPr/>
            <p:nvPr/>
          </p:nvSpPr>
          <p:spPr>
            <a:xfrm>
              <a:off x="4478967" y="1963543"/>
              <a:ext cx="157040" cy="70433"/>
            </a:xfrm>
            <a:custGeom>
              <a:avLst/>
              <a:gdLst/>
              <a:ahLst/>
              <a:cxnLst/>
              <a:rect l="l" t="t" r="r" b="b"/>
              <a:pathLst>
                <a:path w="7039" h="3157" extrusionOk="0">
                  <a:moveTo>
                    <a:pt x="0" y="1"/>
                  </a:moveTo>
                  <a:cubicBezTo>
                    <a:pt x="1" y="1"/>
                    <a:pt x="1564" y="3157"/>
                    <a:pt x="6012" y="3157"/>
                  </a:cubicBezTo>
                  <a:cubicBezTo>
                    <a:pt x="6339" y="3157"/>
                    <a:pt x="6681" y="3140"/>
                    <a:pt x="7039" y="3103"/>
                  </a:cubicBezTo>
                  <a:lnTo>
                    <a:pt x="7039" y="1836"/>
                  </a:lnTo>
                  <a:cubicBezTo>
                    <a:pt x="6974" y="1836"/>
                    <a:pt x="6909" y="1837"/>
                    <a:pt x="6844" y="1837"/>
                  </a:cubicBezTo>
                  <a:cubicBezTo>
                    <a:pt x="4443" y="1837"/>
                    <a:pt x="2079" y="1235"/>
                    <a:pt x="0" y="1"/>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443;p18">
              <a:extLst>
                <a:ext uri="{FF2B5EF4-FFF2-40B4-BE49-F238E27FC236}">
                  <a16:creationId xmlns:a16="http://schemas.microsoft.com/office/drawing/2014/main" id="{8DC29C94-D335-4845-AAF2-CD55B37CDE16}"/>
                </a:ext>
              </a:extLst>
            </p:cNvPr>
            <p:cNvSpPr/>
            <p:nvPr/>
          </p:nvSpPr>
          <p:spPr>
            <a:xfrm>
              <a:off x="4560265" y="1832561"/>
              <a:ext cx="68313" cy="48680"/>
            </a:xfrm>
            <a:custGeom>
              <a:avLst/>
              <a:gdLst/>
              <a:ahLst/>
              <a:cxnLst/>
              <a:rect l="l" t="t" r="r" b="b"/>
              <a:pathLst>
                <a:path w="3062" h="2182" extrusionOk="0">
                  <a:moveTo>
                    <a:pt x="1383" y="0"/>
                  </a:moveTo>
                  <a:cubicBezTo>
                    <a:pt x="509" y="0"/>
                    <a:pt x="1" y="981"/>
                    <a:pt x="493" y="1736"/>
                  </a:cubicBezTo>
                  <a:cubicBezTo>
                    <a:pt x="698" y="2018"/>
                    <a:pt x="1041" y="2182"/>
                    <a:pt x="1386" y="2182"/>
                  </a:cubicBezTo>
                  <a:cubicBezTo>
                    <a:pt x="1490" y="2182"/>
                    <a:pt x="1593" y="2167"/>
                    <a:pt x="1694" y="2136"/>
                  </a:cubicBezTo>
                  <a:cubicBezTo>
                    <a:pt x="2094" y="2003"/>
                    <a:pt x="2461" y="1769"/>
                    <a:pt x="2761" y="1469"/>
                  </a:cubicBezTo>
                  <a:cubicBezTo>
                    <a:pt x="2861" y="1369"/>
                    <a:pt x="2928" y="1302"/>
                    <a:pt x="2995" y="1169"/>
                  </a:cubicBezTo>
                  <a:cubicBezTo>
                    <a:pt x="3061" y="1069"/>
                    <a:pt x="3028" y="902"/>
                    <a:pt x="2961" y="802"/>
                  </a:cubicBezTo>
                  <a:lnTo>
                    <a:pt x="2928" y="768"/>
                  </a:lnTo>
                  <a:cubicBezTo>
                    <a:pt x="2594" y="301"/>
                    <a:pt x="2027" y="1"/>
                    <a:pt x="1427" y="1"/>
                  </a:cubicBezTo>
                  <a:cubicBezTo>
                    <a:pt x="1412" y="1"/>
                    <a:pt x="1398" y="0"/>
                    <a:pt x="1383" y="0"/>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444;p18">
              <a:extLst>
                <a:ext uri="{FF2B5EF4-FFF2-40B4-BE49-F238E27FC236}">
                  <a16:creationId xmlns:a16="http://schemas.microsoft.com/office/drawing/2014/main" id="{ECAAB642-60E4-4BEB-A2F5-979D12028CBA}"/>
                </a:ext>
              </a:extLst>
            </p:cNvPr>
            <p:cNvSpPr/>
            <p:nvPr/>
          </p:nvSpPr>
          <p:spPr>
            <a:xfrm>
              <a:off x="4573472" y="1825131"/>
              <a:ext cx="54347" cy="46159"/>
            </a:xfrm>
            <a:custGeom>
              <a:avLst/>
              <a:gdLst/>
              <a:ahLst/>
              <a:cxnLst/>
              <a:rect l="l" t="t" r="r" b="b"/>
              <a:pathLst>
                <a:path w="2436" h="2069" extrusionOk="0">
                  <a:moveTo>
                    <a:pt x="134" y="1"/>
                  </a:moveTo>
                  <a:cubicBezTo>
                    <a:pt x="68" y="1"/>
                    <a:pt x="1" y="201"/>
                    <a:pt x="34" y="534"/>
                  </a:cubicBezTo>
                  <a:cubicBezTo>
                    <a:pt x="101" y="968"/>
                    <a:pt x="301" y="1368"/>
                    <a:pt x="668" y="1635"/>
                  </a:cubicBezTo>
                  <a:cubicBezTo>
                    <a:pt x="1002" y="1935"/>
                    <a:pt x="1435" y="2069"/>
                    <a:pt x="1902" y="2069"/>
                  </a:cubicBezTo>
                  <a:cubicBezTo>
                    <a:pt x="2269" y="2069"/>
                    <a:pt x="2436" y="2002"/>
                    <a:pt x="2436" y="1902"/>
                  </a:cubicBezTo>
                  <a:cubicBezTo>
                    <a:pt x="2436" y="1802"/>
                    <a:pt x="1602" y="1869"/>
                    <a:pt x="935" y="1335"/>
                  </a:cubicBezTo>
                  <a:cubicBezTo>
                    <a:pt x="234" y="768"/>
                    <a:pt x="234"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45;p18">
              <a:extLst>
                <a:ext uri="{FF2B5EF4-FFF2-40B4-BE49-F238E27FC236}">
                  <a16:creationId xmlns:a16="http://schemas.microsoft.com/office/drawing/2014/main" id="{E4B9AC8C-CF2E-439C-8440-5875E3E3A617}"/>
                </a:ext>
              </a:extLst>
            </p:cNvPr>
            <p:cNvSpPr/>
            <p:nvPr/>
          </p:nvSpPr>
          <p:spPr>
            <a:xfrm>
              <a:off x="4496838" y="1645804"/>
              <a:ext cx="75185" cy="21395"/>
            </a:xfrm>
            <a:custGeom>
              <a:avLst/>
              <a:gdLst/>
              <a:ahLst/>
              <a:cxnLst/>
              <a:rect l="l" t="t" r="r" b="b"/>
              <a:pathLst>
                <a:path w="3370" h="959" extrusionOk="0">
                  <a:moveTo>
                    <a:pt x="2020" y="1"/>
                  </a:moveTo>
                  <a:cubicBezTo>
                    <a:pt x="1879" y="1"/>
                    <a:pt x="1738" y="12"/>
                    <a:pt x="1601" y="33"/>
                  </a:cubicBezTo>
                  <a:cubicBezTo>
                    <a:pt x="1168" y="66"/>
                    <a:pt x="767" y="200"/>
                    <a:pt x="400" y="433"/>
                  </a:cubicBezTo>
                  <a:cubicBezTo>
                    <a:pt x="133" y="633"/>
                    <a:pt x="0" y="833"/>
                    <a:pt x="67" y="900"/>
                  </a:cubicBezTo>
                  <a:cubicBezTo>
                    <a:pt x="92" y="942"/>
                    <a:pt x="154" y="958"/>
                    <a:pt x="247" y="958"/>
                  </a:cubicBezTo>
                  <a:cubicBezTo>
                    <a:pt x="525" y="958"/>
                    <a:pt x="1076" y="808"/>
                    <a:pt x="1701" y="733"/>
                  </a:cubicBezTo>
                  <a:cubicBezTo>
                    <a:pt x="2535" y="633"/>
                    <a:pt x="3269" y="700"/>
                    <a:pt x="3336" y="533"/>
                  </a:cubicBezTo>
                  <a:cubicBezTo>
                    <a:pt x="3369" y="433"/>
                    <a:pt x="3202" y="266"/>
                    <a:pt x="2902" y="166"/>
                  </a:cubicBezTo>
                  <a:cubicBezTo>
                    <a:pt x="2629" y="52"/>
                    <a:pt x="2324"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446;p18">
              <a:extLst>
                <a:ext uri="{FF2B5EF4-FFF2-40B4-BE49-F238E27FC236}">
                  <a16:creationId xmlns:a16="http://schemas.microsoft.com/office/drawing/2014/main" id="{C528CD90-80F9-440E-ADDE-5DE1A9703619}"/>
                </a:ext>
              </a:extLst>
            </p:cNvPr>
            <p:cNvSpPr/>
            <p:nvPr/>
          </p:nvSpPr>
          <p:spPr>
            <a:xfrm>
              <a:off x="4660548" y="1627152"/>
              <a:ext cx="57337" cy="18071"/>
            </a:xfrm>
            <a:custGeom>
              <a:avLst/>
              <a:gdLst/>
              <a:ahLst/>
              <a:cxnLst/>
              <a:rect l="l" t="t" r="r" b="b"/>
              <a:pathLst>
                <a:path w="2570" h="810" extrusionOk="0">
                  <a:moveTo>
                    <a:pt x="1254" y="1"/>
                  </a:moveTo>
                  <a:cubicBezTo>
                    <a:pt x="922" y="1"/>
                    <a:pt x="589" y="93"/>
                    <a:pt x="301" y="268"/>
                  </a:cubicBezTo>
                  <a:cubicBezTo>
                    <a:pt x="101" y="435"/>
                    <a:pt x="1" y="602"/>
                    <a:pt x="67" y="702"/>
                  </a:cubicBezTo>
                  <a:cubicBezTo>
                    <a:pt x="106" y="766"/>
                    <a:pt x="208" y="786"/>
                    <a:pt x="352" y="786"/>
                  </a:cubicBezTo>
                  <a:cubicBezTo>
                    <a:pt x="583" y="786"/>
                    <a:pt x="919" y="735"/>
                    <a:pt x="1268" y="735"/>
                  </a:cubicBezTo>
                  <a:cubicBezTo>
                    <a:pt x="1668" y="735"/>
                    <a:pt x="2024" y="809"/>
                    <a:pt x="2257" y="809"/>
                  </a:cubicBezTo>
                  <a:cubicBezTo>
                    <a:pt x="2373" y="809"/>
                    <a:pt x="2458" y="791"/>
                    <a:pt x="2502" y="735"/>
                  </a:cubicBezTo>
                  <a:cubicBezTo>
                    <a:pt x="2569" y="669"/>
                    <a:pt x="2502" y="502"/>
                    <a:pt x="2269" y="335"/>
                  </a:cubicBezTo>
                  <a:cubicBezTo>
                    <a:pt x="1974" y="109"/>
                    <a:pt x="1615" y="1"/>
                    <a:pt x="1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447;p18">
              <a:extLst>
                <a:ext uri="{FF2B5EF4-FFF2-40B4-BE49-F238E27FC236}">
                  <a16:creationId xmlns:a16="http://schemas.microsoft.com/office/drawing/2014/main" id="{332B4A7F-191C-4406-860E-6B3DAAE84B9D}"/>
                </a:ext>
              </a:extLst>
            </p:cNvPr>
            <p:cNvSpPr/>
            <p:nvPr/>
          </p:nvSpPr>
          <p:spPr>
            <a:xfrm>
              <a:off x="4288462" y="1423641"/>
              <a:ext cx="495639" cy="328582"/>
            </a:xfrm>
            <a:custGeom>
              <a:avLst/>
              <a:gdLst/>
              <a:ahLst/>
              <a:cxnLst/>
              <a:rect l="l" t="t" r="r" b="b"/>
              <a:pathLst>
                <a:path w="22216" h="14728" extrusionOk="0">
                  <a:moveTo>
                    <a:pt x="11197" y="1"/>
                  </a:moveTo>
                  <a:cubicBezTo>
                    <a:pt x="10778" y="1"/>
                    <a:pt x="10358" y="19"/>
                    <a:pt x="9940" y="50"/>
                  </a:cubicBezTo>
                  <a:cubicBezTo>
                    <a:pt x="8906" y="117"/>
                    <a:pt x="7906" y="351"/>
                    <a:pt x="6972" y="751"/>
                  </a:cubicBezTo>
                  <a:cubicBezTo>
                    <a:pt x="5938" y="1285"/>
                    <a:pt x="5004" y="2018"/>
                    <a:pt x="4203" y="2886"/>
                  </a:cubicBezTo>
                  <a:cubicBezTo>
                    <a:pt x="2869" y="4120"/>
                    <a:pt x="1768" y="5588"/>
                    <a:pt x="934" y="7222"/>
                  </a:cubicBezTo>
                  <a:cubicBezTo>
                    <a:pt x="267" y="8556"/>
                    <a:pt x="0" y="10057"/>
                    <a:pt x="167" y="11559"/>
                  </a:cubicBezTo>
                  <a:cubicBezTo>
                    <a:pt x="367" y="13026"/>
                    <a:pt x="1301" y="14427"/>
                    <a:pt x="2535" y="14727"/>
                  </a:cubicBezTo>
                  <a:lnTo>
                    <a:pt x="3002" y="14194"/>
                  </a:lnTo>
                  <a:lnTo>
                    <a:pt x="3803" y="12893"/>
                  </a:lnTo>
                  <a:lnTo>
                    <a:pt x="3803" y="12893"/>
                  </a:lnTo>
                  <a:cubicBezTo>
                    <a:pt x="3669" y="13226"/>
                    <a:pt x="3769" y="13660"/>
                    <a:pt x="4070" y="13894"/>
                  </a:cubicBezTo>
                  <a:cubicBezTo>
                    <a:pt x="4168" y="13959"/>
                    <a:pt x="4276" y="13989"/>
                    <a:pt x="4383" y="13989"/>
                  </a:cubicBezTo>
                  <a:cubicBezTo>
                    <a:pt x="4603" y="13989"/>
                    <a:pt x="4814" y="13862"/>
                    <a:pt x="4904" y="13660"/>
                  </a:cubicBezTo>
                  <a:cubicBezTo>
                    <a:pt x="4969" y="13744"/>
                    <a:pt x="5058" y="13781"/>
                    <a:pt x="5151" y="13781"/>
                  </a:cubicBezTo>
                  <a:cubicBezTo>
                    <a:pt x="5389" y="13781"/>
                    <a:pt x="5652" y="13538"/>
                    <a:pt x="5604" y="13226"/>
                  </a:cubicBezTo>
                  <a:lnTo>
                    <a:pt x="5604" y="13226"/>
                  </a:lnTo>
                  <a:cubicBezTo>
                    <a:pt x="5650" y="13255"/>
                    <a:pt x="5698" y="13268"/>
                    <a:pt x="5747" y="13268"/>
                  </a:cubicBezTo>
                  <a:cubicBezTo>
                    <a:pt x="5984" y="13268"/>
                    <a:pt x="6226" y="12964"/>
                    <a:pt x="6171" y="12659"/>
                  </a:cubicBezTo>
                  <a:lnTo>
                    <a:pt x="6171" y="12659"/>
                  </a:lnTo>
                  <a:cubicBezTo>
                    <a:pt x="6207" y="12674"/>
                    <a:pt x="6241" y="12680"/>
                    <a:pt x="6273" y="12680"/>
                  </a:cubicBezTo>
                  <a:cubicBezTo>
                    <a:pt x="6541" y="12680"/>
                    <a:pt x="6693" y="12220"/>
                    <a:pt x="6872" y="11892"/>
                  </a:cubicBezTo>
                  <a:cubicBezTo>
                    <a:pt x="6972" y="11725"/>
                    <a:pt x="7072" y="11525"/>
                    <a:pt x="7205" y="11358"/>
                  </a:cubicBezTo>
                  <a:cubicBezTo>
                    <a:pt x="7572" y="10758"/>
                    <a:pt x="7739" y="10091"/>
                    <a:pt x="7739" y="9390"/>
                  </a:cubicBezTo>
                  <a:cubicBezTo>
                    <a:pt x="8173" y="8890"/>
                    <a:pt x="8273" y="8123"/>
                    <a:pt x="8373" y="7456"/>
                  </a:cubicBezTo>
                  <a:lnTo>
                    <a:pt x="8539" y="6155"/>
                  </a:lnTo>
                  <a:lnTo>
                    <a:pt x="8773" y="5854"/>
                  </a:lnTo>
                  <a:cubicBezTo>
                    <a:pt x="8773" y="6155"/>
                    <a:pt x="8940" y="6422"/>
                    <a:pt x="9240" y="6522"/>
                  </a:cubicBezTo>
                  <a:cubicBezTo>
                    <a:pt x="9373" y="6555"/>
                    <a:pt x="9507" y="6572"/>
                    <a:pt x="9640" y="6572"/>
                  </a:cubicBezTo>
                  <a:cubicBezTo>
                    <a:pt x="9774" y="6572"/>
                    <a:pt x="9907" y="6555"/>
                    <a:pt x="10041" y="6522"/>
                  </a:cubicBezTo>
                  <a:lnTo>
                    <a:pt x="10808" y="6388"/>
                  </a:lnTo>
                  <a:lnTo>
                    <a:pt x="11308" y="6522"/>
                  </a:lnTo>
                  <a:cubicBezTo>
                    <a:pt x="11208" y="6955"/>
                    <a:pt x="11241" y="7389"/>
                    <a:pt x="11442" y="7789"/>
                  </a:cubicBezTo>
                  <a:cubicBezTo>
                    <a:pt x="11508" y="8056"/>
                    <a:pt x="11642" y="8323"/>
                    <a:pt x="11875" y="8490"/>
                  </a:cubicBezTo>
                  <a:cubicBezTo>
                    <a:pt x="11928" y="8516"/>
                    <a:pt x="11982" y="8528"/>
                    <a:pt x="12035" y="8528"/>
                  </a:cubicBezTo>
                  <a:cubicBezTo>
                    <a:pt x="12248" y="8528"/>
                    <a:pt x="12436" y="8330"/>
                    <a:pt x="12409" y="8089"/>
                  </a:cubicBezTo>
                  <a:lnTo>
                    <a:pt x="12409" y="8089"/>
                  </a:lnTo>
                  <a:cubicBezTo>
                    <a:pt x="12479" y="8173"/>
                    <a:pt x="12578" y="8210"/>
                    <a:pt x="12679" y="8210"/>
                  </a:cubicBezTo>
                  <a:cubicBezTo>
                    <a:pt x="12820" y="8210"/>
                    <a:pt x="12965" y="8139"/>
                    <a:pt x="13043" y="8023"/>
                  </a:cubicBezTo>
                  <a:cubicBezTo>
                    <a:pt x="13176" y="7756"/>
                    <a:pt x="13243" y="7489"/>
                    <a:pt x="13209" y="7189"/>
                  </a:cubicBezTo>
                  <a:cubicBezTo>
                    <a:pt x="13209" y="6522"/>
                    <a:pt x="12976" y="5854"/>
                    <a:pt x="12609" y="5321"/>
                  </a:cubicBezTo>
                  <a:lnTo>
                    <a:pt x="12609" y="5321"/>
                  </a:lnTo>
                  <a:lnTo>
                    <a:pt x="13943" y="6555"/>
                  </a:lnTo>
                  <a:cubicBezTo>
                    <a:pt x="14010" y="6655"/>
                    <a:pt x="14143" y="6722"/>
                    <a:pt x="14277" y="6755"/>
                  </a:cubicBezTo>
                  <a:cubicBezTo>
                    <a:pt x="14246" y="6971"/>
                    <a:pt x="14415" y="7159"/>
                    <a:pt x="14600" y="7159"/>
                  </a:cubicBezTo>
                  <a:cubicBezTo>
                    <a:pt x="14614" y="7159"/>
                    <a:pt x="14629" y="7158"/>
                    <a:pt x="14644" y="7155"/>
                  </a:cubicBezTo>
                  <a:cubicBezTo>
                    <a:pt x="14844" y="7122"/>
                    <a:pt x="15011" y="6989"/>
                    <a:pt x="15144" y="6822"/>
                  </a:cubicBezTo>
                  <a:cubicBezTo>
                    <a:pt x="15478" y="6488"/>
                    <a:pt x="15845" y="5888"/>
                    <a:pt x="15544" y="5521"/>
                  </a:cubicBezTo>
                  <a:cubicBezTo>
                    <a:pt x="15711" y="5421"/>
                    <a:pt x="15778" y="5221"/>
                    <a:pt x="15678" y="5087"/>
                  </a:cubicBezTo>
                  <a:lnTo>
                    <a:pt x="15678" y="5087"/>
                  </a:lnTo>
                  <a:lnTo>
                    <a:pt x="17212" y="6255"/>
                  </a:lnTo>
                  <a:cubicBezTo>
                    <a:pt x="17192" y="6247"/>
                    <a:pt x="17173" y="6243"/>
                    <a:pt x="17153" y="6243"/>
                  </a:cubicBezTo>
                  <a:cubicBezTo>
                    <a:pt x="17009" y="6243"/>
                    <a:pt x="16883" y="6445"/>
                    <a:pt x="16912" y="6622"/>
                  </a:cubicBezTo>
                  <a:cubicBezTo>
                    <a:pt x="16979" y="6788"/>
                    <a:pt x="17079" y="6955"/>
                    <a:pt x="17246" y="7055"/>
                  </a:cubicBezTo>
                  <a:cubicBezTo>
                    <a:pt x="17112" y="7289"/>
                    <a:pt x="17046" y="7522"/>
                    <a:pt x="17046" y="7789"/>
                  </a:cubicBezTo>
                  <a:cubicBezTo>
                    <a:pt x="16994" y="7744"/>
                    <a:pt x="16936" y="7724"/>
                    <a:pt x="16879" y="7724"/>
                  </a:cubicBezTo>
                  <a:cubicBezTo>
                    <a:pt x="16640" y="7724"/>
                    <a:pt x="16391" y="8067"/>
                    <a:pt x="16445" y="8390"/>
                  </a:cubicBezTo>
                  <a:cubicBezTo>
                    <a:pt x="16545" y="8757"/>
                    <a:pt x="16879" y="9023"/>
                    <a:pt x="17246" y="9057"/>
                  </a:cubicBezTo>
                  <a:cubicBezTo>
                    <a:pt x="17270" y="9059"/>
                    <a:pt x="17294" y="9060"/>
                    <a:pt x="17318" y="9060"/>
                  </a:cubicBezTo>
                  <a:cubicBezTo>
                    <a:pt x="17622" y="9060"/>
                    <a:pt x="17884" y="8868"/>
                    <a:pt x="17946" y="8590"/>
                  </a:cubicBezTo>
                  <a:cubicBezTo>
                    <a:pt x="17968" y="8594"/>
                    <a:pt x="17990" y="8596"/>
                    <a:pt x="18011" y="8596"/>
                  </a:cubicBezTo>
                  <a:cubicBezTo>
                    <a:pt x="18321" y="8596"/>
                    <a:pt x="18605" y="8166"/>
                    <a:pt x="18480" y="7823"/>
                  </a:cubicBezTo>
                  <a:lnTo>
                    <a:pt x="18480" y="7823"/>
                  </a:lnTo>
                  <a:cubicBezTo>
                    <a:pt x="18521" y="7848"/>
                    <a:pt x="18560" y="7859"/>
                    <a:pt x="18597" y="7859"/>
                  </a:cubicBezTo>
                  <a:cubicBezTo>
                    <a:pt x="18804" y="7859"/>
                    <a:pt x="18952" y="7505"/>
                    <a:pt x="18980" y="7222"/>
                  </a:cubicBezTo>
                  <a:cubicBezTo>
                    <a:pt x="18980" y="6658"/>
                    <a:pt x="18921" y="6094"/>
                    <a:pt x="18748" y="5530"/>
                  </a:cubicBezTo>
                  <a:lnTo>
                    <a:pt x="18748" y="5530"/>
                  </a:lnTo>
                  <a:cubicBezTo>
                    <a:pt x="18766" y="5551"/>
                    <a:pt x="18788" y="5563"/>
                    <a:pt x="18812" y="5563"/>
                  </a:cubicBezTo>
                  <a:cubicBezTo>
                    <a:pt x="18823" y="5563"/>
                    <a:pt x="18835" y="5560"/>
                    <a:pt x="18847" y="5554"/>
                  </a:cubicBezTo>
                  <a:cubicBezTo>
                    <a:pt x="18861" y="5540"/>
                    <a:pt x="18872" y="5525"/>
                    <a:pt x="18879" y="5509"/>
                  </a:cubicBezTo>
                  <a:lnTo>
                    <a:pt x="18879" y="5509"/>
                  </a:lnTo>
                  <a:cubicBezTo>
                    <a:pt x="19153" y="6158"/>
                    <a:pt x="19403" y="6807"/>
                    <a:pt x="19681" y="7456"/>
                  </a:cubicBezTo>
                  <a:cubicBezTo>
                    <a:pt x="19948" y="8023"/>
                    <a:pt x="20114" y="8590"/>
                    <a:pt x="20148" y="9224"/>
                  </a:cubicBezTo>
                  <a:cubicBezTo>
                    <a:pt x="20148" y="9457"/>
                    <a:pt x="20181" y="9824"/>
                    <a:pt x="20415" y="9824"/>
                  </a:cubicBezTo>
                  <a:cubicBezTo>
                    <a:pt x="20448" y="9824"/>
                    <a:pt x="20515" y="9824"/>
                    <a:pt x="20548" y="9791"/>
                  </a:cubicBezTo>
                  <a:cubicBezTo>
                    <a:pt x="21182" y="9424"/>
                    <a:pt x="21682" y="8857"/>
                    <a:pt x="21949" y="8189"/>
                  </a:cubicBezTo>
                  <a:cubicBezTo>
                    <a:pt x="22049" y="7956"/>
                    <a:pt x="22149" y="7689"/>
                    <a:pt x="22183" y="7456"/>
                  </a:cubicBezTo>
                  <a:cubicBezTo>
                    <a:pt x="22216" y="6922"/>
                    <a:pt x="21982" y="6388"/>
                    <a:pt x="21949" y="5854"/>
                  </a:cubicBezTo>
                  <a:cubicBezTo>
                    <a:pt x="21949" y="5588"/>
                    <a:pt x="21949" y="5354"/>
                    <a:pt x="21916" y="5121"/>
                  </a:cubicBezTo>
                  <a:cubicBezTo>
                    <a:pt x="21816" y="4787"/>
                    <a:pt x="21615" y="4453"/>
                    <a:pt x="21349" y="4187"/>
                  </a:cubicBezTo>
                  <a:cubicBezTo>
                    <a:pt x="20515" y="3219"/>
                    <a:pt x="19681" y="2252"/>
                    <a:pt x="18547" y="1852"/>
                  </a:cubicBezTo>
                  <a:cubicBezTo>
                    <a:pt x="17879" y="1618"/>
                    <a:pt x="17146" y="1618"/>
                    <a:pt x="16478" y="1385"/>
                  </a:cubicBezTo>
                  <a:cubicBezTo>
                    <a:pt x="16045" y="1218"/>
                    <a:pt x="15645" y="1018"/>
                    <a:pt x="15244" y="818"/>
                  </a:cubicBezTo>
                  <a:cubicBezTo>
                    <a:pt x="13963" y="203"/>
                    <a:pt x="12584" y="1"/>
                    <a:pt x="1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448;p18">
              <a:extLst>
                <a:ext uri="{FF2B5EF4-FFF2-40B4-BE49-F238E27FC236}">
                  <a16:creationId xmlns:a16="http://schemas.microsoft.com/office/drawing/2014/main" id="{845056F2-C46F-4ADE-AFA4-334802DE794B}"/>
                </a:ext>
              </a:extLst>
            </p:cNvPr>
            <p:cNvSpPr/>
            <p:nvPr/>
          </p:nvSpPr>
          <p:spPr>
            <a:xfrm>
              <a:off x="4334131" y="1730113"/>
              <a:ext cx="65971" cy="99592"/>
            </a:xfrm>
            <a:custGeom>
              <a:avLst/>
              <a:gdLst/>
              <a:ahLst/>
              <a:cxnLst/>
              <a:rect l="l" t="t" r="r" b="b"/>
              <a:pathLst>
                <a:path w="2957" h="4464" extrusionOk="0">
                  <a:moveTo>
                    <a:pt x="1895" y="1"/>
                  </a:moveTo>
                  <a:cubicBezTo>
                    <a:pt x="1058" y="1"/>
                    <a:pt x="1" y="359"/>
                    <a:pt x="21" y="2158"/>
                  </a:cubicBezTo>
                  <a:cubicBezTo>
                    <a:pt x="21" y="4113"/>
                    <a:pt x="1354" y="4463"/>
                    <a:pt x="2223" y="4463"/>
                  </a:cubicBezTo>
                  <a:cubicBezTo>
                    <a:pt x="2644" y="4463"/>
                    <a:pt x="2957" y="4381"/>
                    <a:pt x="2957" y="4360"/>
                  </a:cubicBezTo>
                  <a:cubicBezTo>
                    <a:pt x="2957" y="4260"/>
                    <a:pt x="2890" y="157"/>
                    <a:pt x="2890" y="157"/>
                  </a:cubicBezTo>
                  <a:cubicBezTo>
                    <a:pt x="2864" y="144"/>
                    <a:pt x="2423" y="1"/>
                    <a:pt x="1895" y="1"/>
                  </a:cubicBezTo>
                  <a:close/>
                </a:path>
              </a:pathLst>
            </a:custGeom>
            <a:solidFill>
              <a:srgbClr val="8E6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449;p18">
              <a:extLst>
                <a:ext uri="{FF2B5EF4-FFF2-40B4-BE49-F238E27FC236}">
                  <a16:creationId xmlns:a16="http://schemas.microsoft.com/office/drawing/2014/main" id="{72D1BDEB-89C5-42EA-8087-44C5A461B6E3}"/>
                </a:ext>
              </a:extLst>
            </p:cNvPr>
            <p:cNvSpPr/>
            <p:nvPr/>
          </p:nvSpPr>
          <p:spPr>
            <a:xfrm>
              <a:off x="4350216" y="1751174"/>
              <a:ext cx="30542" cy="57136"/>
            </a:xfrm>
            <a:custGeom>
              <a:avLst/>
              <a:gdLst/>
              <a:ahLst/>
              <a:cxnLst/>
              <a:rect l="l" t="t" r="r" b="b"/>
              <a:pathLst>
                <a:path w="1369" h="2561" extrusionOk="0">
                  <a:moveTo>
                    <a:pt x="814" y="0"/>
                  </a:moveTo>
                  <a:cubicBezTo>
                    <a:pt x="788" y="0"/>
                    <a:pt x="761" y="4"/>
                    <a:pt x="735" y="13"/>
                  </a:cubicBezTo>
                  <a:cubicBezTo>
                    <a:pt x="468" y="46"/>
                    <a:pt x="268" y="213"/>
                    <a:pt x="201" y="447"/>
                  </a:cubicBezTo>
                  <a:cubicBezTo>
                    <a:pt x="67" y="714"/>
                    <a:pt x="1" y="980"/>
                    <a:pt x="34" y="1281"/>
                  </a:cubicBezTo>
                  <a:cubicBezTo>
                    <a:pt x="67" y="1881"/>
                    <a:pt x="368" y="2415"/>
                    <a:pt x="768" y="2548"/>
                  </a:cubicBezTo>
                  <a:cubicBezTo>
                    <a:pt x="810" y="2557"/>
                    <a:pt x="851" y="2561"/>
                    <a:pt x="892" y="2561"/>
                  </a:cubicBezTo>
                  <a:cubicBezTo>
                    <a:pt x="1016" y="2561"/>
                    <a:pt x="1135" y="2523"/>
                    <a:pt x="1235" y="2448"/>
                  </a:cubicBezTo>
                  <a:cubicBezTo>
                    <a:pt x="1335" y="2382"/>
                    <a:pt x="1368" y="2315"/>
                    <a:pt x="1335" y="2315"/>
                  </a:cubicBezTo>
                  <a:cubicBezTo>
                    <a:pt x="1335" y="2315"/>
                    <a:pt x="1302" y="2348"/>
                    <a:pt x="1202" y="2382"/>
                  </a:cubicBezTo>
                  <a:cubicBezTo>
                    <a:pt x="1135" y="2415"/>
                    <a:pt x="1068" y="2432"/>
                    <a:pt x="1006" y="2432"/>
                  </a:cubicBezTo>
                  <a:cubicBezTo>
                    <a:pt x="943" y="2432"/>
                    <a:pt x="885" y="2415"/>
                    <a:pt x="835" y="2382"/>
                  </a:cubicBezTo>
                  <a:cubicBezTo>
                    <a:pt x="434" y="2148"/>
                    <a:pt x="201" y="1714"/>
                    <a:pt x="234" y="1247"/>
                  </a:cubicBezTo>
                  <a:cubicBezTo>
                    <a:pt x="234" y="1014"/>
                    <a:pt x="268" y="747"/>
                    <a:pt x="368" y="547"/>
                  </a:cubicBezTo>
                  <a:cubicBezTo>
                    <a:pt x="434" y="347"/>
                    <a:pt x="568" y="213"/>
                    <a:pt x="735" y="147"/>
                  </a:cubicBezTo>
                  <a:cubicBezTo>
                    <a:pt x="766" y="139"/>
                    <a:pt x="798" y="135"/>
                    <a:pt x="828" y="135"/>
                  </a:cubicBezTo>
                  <a:cubicBezTo>
                    <a:pt x="925" y="135"/>
                    <a:pt x="1009" y="178"/>
                    <a:pt x="1035" y="280"/>
                  </a:cubicBezTo>
                  <a:cubicBezTo>
                    <a:pt x="1101" y="347"/>
                    <a:pt x="1068" y="413"/>
                    <a:pt x="1101" y="413"/>
                  </a:cubicBezTo>
                  <a:cubicBezTo>
                    <a:pt x="1101" y="413"/>
                    <a:pt x="1135" y="380"/>
                    <a:pt x="1135" y="247"/>
                  </a:cubicBezTo>
                  <a:cubicBezTo>
                    <a:pt x="1101" y="180"/>
                    <a:pt x="1068" y="113"/>
                    <a:pt x="1001" y="80"/>
                  </a:cubicBezTo>
                  <a:cubicBezTo>
                    <a:pt x="953" y="31"/>
                    <a:pt x="886" y="0"/>
                    <a:pt x="814" y="0"/>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450;p18">
              <a:extLst>
                <a:ext uri="{FF2B5EF4-FFF2-40B4-BE49-F238E27FC236}">
                  <a16:creationId xmlns:a16="http://schemas.microsoft.com/office/drawing/2014/main" id="{426A88B6-5F79-45D8-A9D0-1CD3C4CF5C56}"/>
                </a:ext>
              </a:extLst>
            </p:cNvPr>
            <p:cNvSpPr/>
            <p:nvPr/>
          </p:nvSpPr>
          <p:spPr>
            <a:xfrm>
              <a:off x="4712642" y="1460274"/>
              <a:ext cx="140687" cy="99190"/>
            </a:xfrm>
            <a:custGeom>
              <a:avLst/>
              <a:gdLst/>
              <a:ahLst/>
              <a:cxnLst/>
              <a:rect l="l" t="t" r="r" b="b"/>
              <a:pathLst>
                <a:path w="6306" h="4446" extrusionOk="0">
                  <a:moveTo>
                    <a:pt x="725" y="1"/>
                  </a:moveTo>
                  <a:cubicBezTo>
                    <a:pt x="553" y="1"/>
                    <a:pt x="365" y="61"/>
                    <a:pt x="201" y="143"/>
                  </a:cubicBezTo>
                  <a:cubicBezTo>
                    <a:pt x="167" y="176"/>
                    <a:pt x="101" y="176"/>
                    <a:pt x="67" y="243"/>
                  </a:cubicBezTo>
                  <a:cubicBezTo>
                    <a:pt x="34" y="243"/>
                    <a:pt x="34" y="243"/>
                    <a:pt x="1" y="276"/>
                  </a:cubicBezTo>
                  <a:cubicBezTo>
                    <a:pt x="34" y="276"/>
                    <a:pt x="67" y="243"/>
                    <a:pt x="234" y="176"/>
                  </a:cubicBezTo>
                  <a:cubicBezTo>
                    <a:pt x="401" y="76"/>
                    <a:pt x="634" y="76"/>
                    <a:pt x="835" y="76"/>
                  </a:cubicBezTo>
                  <a:cubicBezTo>
                    <a:pt x="1168" y="143"/>
                    <a:pt x="1435" y="310"/>
                    <a:pt x="1602" y="577"/>
                  </a:cubicBezTo>
                  <a:cubicBezTo>
                    <a:pt x="1822" y="922"/>
                    <a:pt x="1834" y="1327"/>
                    <a:pt x="1640" y="1679"/>
                  </a:cubicBezTo>
                  <a:lnTo>
                    <a:pt x="1640" y="1679"/>
                  </a:lnTo>
                  <a:cubicBezTo>
                    <a:pt x="1627" y="1689"/>
                    <a:pt x="1614" y="1700"/>
                    <a:pt x="1602" y="1711"/>
                  </a:cubicBezTo>
                  <a:lnTo>
                    <a:pt x="1615" y="1723"/>
                  </a:lnTo>
                  <a:lnTo>
                    <a:pt x="1615" y="1723"/>
                  </a:lnTo>
                  <a:cubicBezTo>
                    <a:pt x="1610" y="1730"/>
                    <a:pt x="1606" y="1737"/>
                    <a:pt x="1602" y="1744"/>
                  </a:cubicBezTo>
                  <a:lnTo>
                    <a:pt x="1435" y="2011"/>
                  </a:lnTo>
                  <a:lnTo>
                    <a:pt x="1435" y="2011"/>
                  </a:lnTo>
                  <a:lnTo>
                    <a:pt x="1702" y="1811"/>
                  </a:lnTo>
                  <a:cubicBezTo>
                    <a:pt x="1834" y="1697"/>
                    <a:pt x="1999" y="1637"/>
                    <a:pt x="2166" y="1637"/>
                  </a:cubicBezTo>
                  <a:cubicBezTo>
                    <a:pt x="2293" y="1637"/>
                    <a:pt x="2420" y="1672"/>
                    <a:pt x="2536" y="1744"/>
                  </a:cubicBezTo>
                  <a:cubicBezTo>
                    <a:pt x="2803" y="1911"/>
                    <a:pt x="2836" y="2311"/>
                    <a:pt x="2602" y="2511"/>
                  </a:cubicBezTo>
                  <a:lnTo>
                    <a:pt x="2369" y="2678"/>
                  </a:lnTo>
                  <a:lnTo>
                    <a:pt x="2369" y="2678"/>
                  </a:lnTo>
                  <a:lnTo>
                    <a:pt x="2636" y="2645"/>
                  </a:lnTo>
                  <a:lnTo>
                    <a:pt x="2669" y="2645"/>
                  </a:lnTo>
                  <a:cubicBezTo>
                    <a:pt x="2744" y="2628"/>
                    <a:pt x="2819" y="2620"/>
                    <a:pt x="2893" y="2620"/>
                  </a:cubicBezTo>
                  <a:cubicBezTo>
                    <a:pt x="3115" y="2620"/>
                    <a:pt x="3328" y="2695"/>
                    <a:pt x="3503" y="2845"/>
                  </a:cubicBezTo>
                  <a:cubicBezTo>
                    <a:pt x="3669" y="2983"/>
                    <a:pt x="3720" y="3213"/>
                    <a:pt x="3619" y="3402"/>
                  </a:cubicBezTo>
                  <a:lnTo>
                    <a:pt x="3619" y="3402"/>
                  </a:lnTo>
                  <a:cubicBezTo>
                    <a:pt x="3580" y="3415"/>
                    <a:pt x="3542" y="3430"/>
                    <a:pt x="3503" y="3445"/>
                  </a:cubicBezTo>
                  <a:lnTo>
                    <a:pt x="3543" y="3505"/>
                  </a:lnTo>
                  <a:lnTo>
                    <a:pt x="3543" y="3505"/>
                  </a:lnTo>
                  <a:cubicBezTo>
                    <a:pt x="3541" y="3507"/>
                    <a:pt x="3539" y="3510"/>
                    <a:pt x="3536" y="3512"/>
                  </a:cubicBezTo>
                  <a:lnTo>
                    <a:pt x="3203" y="3745"/>
                  </a:lnTo>
                  <a:lnTo>
                    <a:pt x="3603" y="3612"/>
                  </a:lnTo>
                  <a:cubicBezTo>
                    <a:pt x="3852" y="3502"/>
                    <a:pt x="4123" y="3437"/>
                    <a:pt x="4380" y="3437"/>
                  </a:cubicBezTo>
                  <a:cubicBezTo>
                    <a:pt x="4433" y="3437"/>
                    <a:pt x="4486" y="3440"/>
                    <a:pt x="4537" y="3445"/>
                  </a:cubicBezTo>
                  <a:cubicBezTo>
                    <a:pt x="4777" y="3505"/>
                    <a:pt x="4963" y="3700"/>
                    <a:pt x="4998" y="3932"/>
                  </a:cubicBezTo>
                  <a:lnTo>
                    <a:pt x="4998" y="3932"/>
                  </a:lnTo>
                  <a:cubicBezTo>
                    <a:pt x="4989" y="3937"/>
                    <a:pt x="4980" y="3941"/>
                    <a:pt x="4971" y="3946"/>
                  </a:cubicBezTo>
                  <a:lnTo>
                    <a:pt x="5002" y="3961"/>
                  </a:lnTo>
                  <a:lnTo>
                    <a:pt x="5002" y="3961"/>
                  </a:lnTo>
                  <a:cubicBezTo>
                    <a:pt x="5003" y="3978"/>
                    <a:pt x="5004" y="3995"/>
                    <a:pt x="5004" y="4012"/>
                  </a:cubicBezTo>
                  <a:lnTo>
                    <a:pt x="5004" y="4079"/>
                  </a:lnTo>
                  <a:lnTo>
                    <a:pt x="5071" y="4046"/>
                  </a:lnTo>
                  <a:cubicBezTo>
                    <a:pt x="5271" y="3979"/>
                    <a:pt x="5471" y="3912"/>
                    <a:pt x="5705" y="3912"/>
                  </a:cubicBezTo>
                  <a:cubicBezTo>
                    <a:pt x="5838" y="3912"/>
                    <a:pt x="6005" y="3979"/>
                    <a:pt x="6105" y="4079"/>
                  </a:cubicBezTo>
                  <a:cubicBezTo>
                    <a:pt x="6156" y="4105"/>
                    <a:pt x="6193" y="4140"/>
                    <a:pt x="6220" y="4184"/>
                  </a:cubicBezTo>
                  <a:lnTo>
                    <a:pt x="6220" y="4184"/>
                  </a:lnTo>
                  <a:cubicBezTo>
                    <a:pt x="6196" y="4116"/>
                    <a:pt x="6151" y="4047"/>
                    <a:pt x="6105" y="3979"/>
                  </a:cubicBezTo>
                  <a:cubicBezTo>
                    <a:pt x="5972" y="3879"/>
                    <a:pt x="5805" y="3812"/>
                    <a:pt x="5638" y="3812"/>
                  </a:cubicBezTo>
                  <a:cubicBezTo>
                    <a:pt x="5429" y="3812"/>
                    <a:pt x="5220" y="3839"/>
                    <a:pt x="5035" y="3916"/>
                  </a:cubicBezTo>
                  <a:lnTo>
                    <a:pt x="5035" y="3916"/>
                  </a:lnTo>
                  <a:cubicBezTo>
                    <a:pt x="5012" y="3612"/>
                    <a:pt x="4816" y="3374"/>
                    <a:pt x="4504" y="3312"/>
                  </a:cubicBezTo>
                  <a:cubicBezTo>
                    <a:pt x="4414" y="3294"/>
                    <a:pt x="4325" y="3286"/>
                    <a:pt x="4236" y="3286"/>
                  </a:cubicBezTo>
                  <a:cubicBezTo>
                    <a:pt x="4062" y="3286"/>
                    <a:pt x="3889" y="3317"/>
                    <a:pt x="3716" y="3370"/>
                  </a:cubicBezTo>
                  <a:lnTo>
                    <a:pt x="3716" y="3370"/>
                  </a:lnTo>
                  <a:cubicBezTo>
                    <a:pt x="3745" y="3303"/>
                    <a:pt x="3753" y="3228"/>
                    <a:pt x="3737" y="3145"/>
                  </a:cubicBezTo>
                  <a:cubicBezTo>
                    <a:pt x="3737" y="2978"/>
                    <a:pt x="3670" y="2845"/>
                    <a:pt x="3536" y="2711"/>
                  </a:cubicBezTo>
                  <a:cubicBezTo>
                    <a:pt x="3361" y="2561"/>
                    <a:pt x="3130" y="2486"/>
                    <a:pt x="2884" y="2486"/>
                  </a:cubicBezTo>
                  <a:cubicBezTo>
                    <a:pt x="2841" y="2486"/>
                    <a:pt x="2797" y="2489"/>
                    <a:pt x="2752" y="2493"/>
                  </a:cubicBezTo>
                  <a:lnTo>
                    <a:pt x="2752" y="2493"/>
                  </a:lnTo>
                  <a:cubicBezTo>
                    <a:pt x="2846" y="2373"/>
                    <a:pt x="2894" y="2225"/>
                    <a:pt x="2869" y="2078"/>
                  </a:cubicBezTo>
                  <a:cubicBezTo>
                    <a:pt x="2836" y="1877"/>
                    <a:pt x="2736" y="1711"/>
                    <a:pt x="2569" y="1611"/>
                  </a:cubicBezTo>
                  <a:cubicBezTo>
                    <a:pt x="2444" y="1541"/>
                    <a:pt x="2302" y="1506"/>
                    <a:pt x="2159" y="1506"/>
                  </a:cubicBezTo>
                  <a:cubicBezTo>
                    <a:pt x="2020" y="1506"/>
                    <a:pt x="1882" y="1539"/>
                    <a:pt x="1758" y="1604"/>
                  </a:cubicBezTo>
                  <a:lnTo>
                    <a:pt x="1758" y="1604"/>
                  </a:lnTo>
                  <a:cubicBezTo>
                    <a:pt x="1897" y="1263"/>
                    <a:pt x="1867" y="855"/>
                    <a:pt x="1668" y="543"/>
                  </a:cubicBezTo>
                  <a:cubicBezTo>
                    <a:pt x="1502" y="243"/>
                    <a:pt x="1201" y="43"/>
                    <a:pt x="835" y="9"/>
                  </a:cubicBezTo>
                  <a:cubicBezTo>
                    <a:pt x="799" y="4"/>
                    <a:pt x="763" y="1"/>
                    <a:pt x="725" y="1"/>
                  </a:cubicBezTo>
                  <a:close/>
                  <a:moveTo>
                    <a:pt x="6220" y="4184"/>
                  </a:moveTo>
                  <a:cubicBezTo>
                    <a:pt x="6232" y="4216"/>
                    <a:pt x="6238" y="4247"/>
                    <a:pt x="6238" y="4279"/>
                  </a:cubicBezTo>
                  <a:cubicBezTo>
                    <a:pt x="6280" y="4362"/>
                    <a:pt x="6296" y="4406"/>
                    <a:pt x="6301" y="4428"/>
                  </a:cubicBezTo>
                  <a:lnTo>
                    <a:pt x="6301" y="4428"/>
                  </a:lnTo>
                  <a:cubicBezTo>
                    <a:pt x="6282" y="4333"/>
                    <a:pt x="6262" y="4250"/>
                    <a:pt x="6220" y="4184"/>
                  </a:cubicBezTo>
                  <a:close/>
                  <a:moveTo>
                    <a:pt x="6301" y="4428"/>
                  </a:moveTo>
                  <a:lnTo>
                    <a:pt x="6301" y="4428"/>
                  </a:lnTo>
                  <a:cubicBezTo>
                    <a:pt x="6303" y="4434"/>
                    <a:pt x="6304" y="4440"/>
                    <a:pt x="6305" y="4446"/>
                  </a:cubicBezTo>
                  <a:cubicBezTo>
                    <a:pt x="6305" y="4446"/>
                    <a:pt x="6305" y="4441"/>
                    <a:pt x="6301" y="4428"/>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451;p18">
              <a:extLst>
                <a:ext uri="{FF2B5EF4-FFF2-40B4-BE49-F238E27FC236}">
                  <a16:creationId xmlns:a16="http://schemas.microsoft.com/office/drawing/2014/main" id="{32CFDBE4-B1DB-44C4-BFF8-E8046392ED38}"/>
                </a:ext>
              </a:extLst>
            </p:cNvPr>
            <p:cNvSpPr/>
            <p:nvPr/>
          </p:nvSpPr>
          <p:spPr>
            <a:xfrm>
              <a:off x="4640447" y="1409585"/>
              <a:ext cx="130268" cy="24117"/>
            </a:xfrm>
            <a:custGeom>
              <a:avLst/>
              <a:gdLst/>
              <a:ahLst/>
              <a:cxnLst/>
              <a:rect l="l" t="t" r="r" b="b"/>
              <a:pathLst>
                <a:path w="5839" h="1081" extrusionOk="0">
                  <a:moveTo>
                    <a:pt x="4905" y="1"/>
                  </a:moveTo>
                  <a:cubicBezTo>
                    <a:pt x="4706" y="1"/>
                    <a:pt x="4513" y="38"/>
                    <a:pt x="4337" y="113"/>
                  </a:cubicBezTo>
                  <a:cubicBezTo>
                    <a:pt x="4171" y="180"/>
                    <a:pt x="4037" y="313"/>
                    <a:pt x="4004" y="480"/>
                  </a:cubicBezTo>
                  <a:cubicBezTo>
                    <a:pt x="3995" y="507"/>
                    <a:pt x="3989" y="534"/>
                    <a:pt x="3984" y="561"/>
                  </a:cubicBezTo>
                  <a:lnTo>
                    <a:pt x="3984" y="561"/>
                  </a:lnTo>
                  <a:cubicBezTo>
                    <a:pt x="3938" y="528"/>
                    <a:pt x="3893" y="499"/>
                    <a:pt x="3837" y="480"/>
                  </a:cubicBezTo>
                  <a:cubicBezTo>
                    <a:pt x="3637" y="347"/>
                    <a:pt x="3403" y="247"/>
                    <a:pt x="3170" y="180"/>
                  </a:cubicBezTo>
                  <a:cubicBezTo>
                    <a:pt x="3107" y="162"/>
                    <a:pt x="3042" y="154"/>
                    <a:pt x="2976" y="154"/>
                  </a:cubicBezTo>
                  <a:cubicBezTo>
                    <a:pt x="2796" y="154"/>
                    <a:pt x="2607" y="216"/>
                    <a:pt x="2436" y="313"/>
                  </a:cubicBezTo>
                  <a:cubicBezTo>
                    <a:pt x="2275" y="394"/>
                    <a:pt x="2156" y="584"/>
                    <a:pt x="2134" y="776"/>
                  </a:cubicBezTo>
                  <a:lnTo>
                    <a:pt x="2134" y="776"/>
                  </a:lnTo>
                  <a:cubicBezTo>
                    <a:pt x="1887" y="616"/>
                    <a:pt x="1594" y="514"/>
                    <a:pt x="1302" y="514"/>
                  </a:cubicBezTo>
                  <a:cubicBezTo>
                    <a:pt x="1239" y="506"/>
                    <a:pt x="1176" y="502"/>
                    <a:pt x="1113" y="502"/>
                  </a:cubicBezTo>
                  <a:cubicBezTo>
                    <a:pt x="909" y="502"/>
                    <a:pt x="705" y="545"/>
                    <a:pt x="501" y="647"/>
                  </a:cubicBezTo>
                  <a:cubicBezTo>
                    <a:pt x="368" y="714"/>
                    <a:pt x="234" y="814"/>
                    <a:pt x="101" y="914"/>
                  </a:cubicBezTo>
                  <a:cubicBezTo>
                    <a:pt x="68" y="981"/>
                    <a:pt x="34" y="1014"/>
                    <a:pt x="1" y="1081"/>
                  </a:cubicBezTo>
                  <a:cubicBezTo>
                    <a:pt x="168" y="914"/>
                    <a:pt x="335" y="780"/>
                    <a:pt x="568" y="714"/>
                  </a:cubicBezTo>
                  <a:cubicBezTo>
                    <a:pt x="743" y="639"/>
                    <a:pt x="918" y="601"/>
                    <a:pt x="1107" y="601"/>
                  </a:cubicBezTo>
                  <a:cubicBezTo>
                    <a:pt x="1171" y="601"/>
                    <a:pt x="1235" y="605"/>
                    <a:pt x="1302" y="614"/>
                  </a:cubicBezTo>
                  <a:cubicBezTo>
                    <a:pt x="1602" y="614"/>
                    <a:pt x="1902" y="747"/>
                    <a:pt x="2136" y="947"/>
                  </a:cubicBezTo>
                  <a:lnTo>
                    <a:pt x="2269" y="1047"/>
                  </a:lnTo>
                  <a:lnTo>
                    <a:pt x="2269" y="914"/>
                  </a:lnTo>
                  <a:cubicBezTo>
                    <a:pt x="2269" y="714"/>
                    <a:pt x="2369" y="514"/>
                    <a:pt x="2536" y="413"/>
                  </a:cubicBezTo>
                  <a:cubicBezTo>
                    <a:pt x="2686" y="338"/>
                    <a:pt x="2855" y="301"/>
                    <a:pt x="3015" y="301"/>
                  </a:cubicBezTo>
                  <a:cubicBezTo>
                    <a:pt x="3068" y="301"/>
                    <a:pt x="3120" y="305"/>
                    <a:pt x="3170" y="313"/>
                  </a:cubicBezTo>
                  <a:cubicBezTo>
                    <a:pt x="3403" y="380"/>
                    <a:pt x="3604" y="480"/>
                    <a:pt x="3770" y="580"/>
                  </a:cubicBezTo>
                  <a:cubicBezTo>
                    <a:pt x="3844" y="617"/>
                    <a:pt x="3919" y="659"/>
                    <a:pt x="3984" y="705"/>
                  </a:cubicBezTo>
                  <a:lnTo>
                    <a:pt x="3984" y="705"/>
                  </a:lnTo>
                  <a:cubicBezTo>
                    <a:pt x="4004" y="833"/>
                    <a:pt x="4077" y="950"/>
                    <a:pt x="4204" y="1014"/>
                  </a:cubicBezTo>
                  <a:lnTo>
                    <a:pt x="4304" y="1081"/>
                  </a:lnTo>
                  <a:lnTo>
                    <a:pt x="4304" y="947"/>
                  </a:lnTo>
                  <a:cubicBezTo>
                    <a:pt x="4301" y="938"/>
                    <a:pt x="4298" y="929"/>
                    <a:pt x="4295" y="920"/>
                  </a:cubicBezTo>
                  <a:lnTo>
                    <a:pt x="4295" y="920"/>
                  </a:lnTo>
                  <a:lnTo>
                    <a:pt x="4304" y="914"/>
                  </a:lnTo>
                  <a:cubicBezTo>
                    <a:pt x="4298" y="909"/>
                    <a:pt x="4292" y="905"/>
                    <a:pt x="4287" y="900"/>
                  </a:cubicBezTo>
                  <a:lnTo>
                    <a:pt x="4287" y="900"/>
                  </a:lnTo>
                  <a:cubicBezTo>
                    <a:pt x="4257" y="825"/>
                    <a:pt x="4210" y="741"/>
                    <a:pt x="4148" y="682"/>
                  </a:cubicBezTo>
                  <a:lnTo>
                    <a:pt x="4148" y="682"/>
                  </a:lnTo>
                  <a:cubicBezTo>
                    <a:pt x="4140" y="630"/>
                    <a:pt x="4146" y="574"/>
                    <a:pt x="4171" y="514"/>
                  </a:cubicBezTo>
                  <a:cubicBezTo>
                    <a:pt x="4204" y="380"/>
                    <a:pt x="4271" y="247"/>
                    <a:pt x="4404" y="213"/>
                  </a:cubicBezTo>
                  <a:cubicBezTo>
                    <a:pt x="4638" y="113"/>
                    <a:pt x="4904" y="80"/>
                    <a:pt x="5138" y="80"/>
                  </a:cubicBezTo>
                  <a:cubicBezTo>
                    <a:pt x="5205" y="91"/>
                    <a:pt x="5268" y="95"/>
                    <a:pt x="5328" y="95"/>
                  </a:cubicBezTo>
                  <a:cubicBezTo>
                    <a:pt x="5449" y="95"/>
                    <a:pt x="5560" y="80"/>
                    <a:pt x="5672" y="80"/>
                  </a:cubicBezTo>
                  <a:cubicBezTo>
                    <a:pt x="5738" y="47"/>
                    <a:pt x="5772" y="47"/>
                    <a:pt x="5838" y="13"/>
                  </a:cubicBezTo>
                  <a:lnTo>
                    <a:pt x="5605" y="13"/>
                  </a:lnTo>
                  <a:cubicBezTo>
                    <a:pt x="5522" y="30"/>
                    <a:pt x="5438" y="38"/>
                    <a:pt x="5355" y="38"/>
                  </a:cubicBezTo>
                  <a:cubicBezTo>
                    <a:pt x="5271" y="38"/>
                    <a:pt x="5188" y="30"/>
                    <a:pt x="5105" y="13"/>
                  </a:cubicBezTo>
                  <a:cubicBezTo>
                    <a:pt x="5038" y="5"/>
                    <a:pt x="4971" y="1"/>
                    <a:pt x="49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452;p18">
              <a:extLst>
                <a:ext uri="{FF2B5EF4-FFF2-40B4-BE49-F238E27FC236}">
                  <a16:creationId xmlns:a16="http://schemas.microsoft.com/office/drawing/2014/main" id="{1FF0D479-BC90-447A-8B4F-3C5DA24A0F44}"/>
                </a:ext>
              </a:extLst>
            </p:cNvPr>
            <p:cNvSpPr/>
            <p:nvPr/>
          </p:nvSpPr>
          <p:spPr>
            <a:xfrm>
              <a:off x="4560823" y="1352561"/>
              <a:ext cx="64030" cy="74448"/>
            </a:xfrm>
            <a:custGeom>
              <a:avLst/>
              <a:gdLst/>
              <a:ahLst/>
              <a:cxnLst/>
              <a:rect l="l" t="t" r="r" b="b"/>
              <a:pathLst>
                <a:path w="2870" h="3337" extrusionOk="0">
                  <a:moveTo>
                    <a:pt x="2536" y="1"/>
                  </a:moveTo>
                  <a:cubicBezTo>
                    <a:pt x="2402" y="34"/>
                    <a:pt x="2269" y="134"/>
                    <a:pt x="2169" y="234"/>
                  </a:cubicBezTo>
                  <a:cubicBezTo>
                    <a:pt x="2053" y="321"/>
                    <a:pt x="1962" y="485"/>
                    <a:pt x="1918" y="658"/>
                  </a:cubicBezTo>
                  <a:lnTo>
                    <a:pt x="1918" y="658"/>
                  </a:lnTo>
                  <a:cubicBezTo>
                    <a:pt x="1889" y="653"/>
                    <a:pt x="1861" y="651"/>
                    <a:pt x="1832" y="651"/>
                  </a:cubicBezTo>
                  <a:cubicBezTo>
                    <a:pt x="1615" y="651"/>
                    <a:pt x="1418" y="780"/>
                    <a:pt x="1335" y="1001"/>
                  </a:cubicBezTo>
                  <a:cubicBezTo>
                    <a:pt x="1285" y="1176"/>
                    <a:pt x="1254" y="1388"/>
                    <a:pt x="1269" y="1596"/>
                  </a:cubicBezTo>
                  <a:lnTo>
                    <a:pt x="1269" y="1596"/>
                  </a:lnTo>
                  <a:cubicBezTo>
                    <a:pt x="1143" y="1517"/>
                    <a:pt x="998" y="1477"/>
                    <a:pt x="856" y="1477"/>
                  </a:cubicBezTo>
                  <a:cubicBezTo>
                    <a:pt x="660" y="1477"/>
                    <a:pt x="468" y="1552"/>
                    <a:pt x="334" y="1702"/>
                  </a:cubicBezTo>
                  <a:cubicBezTo>
                    <a:pt x="101" y="1935"/>
                    <a:pt x="1" y="2269"/>
                    <a:pt x="34" y="2569"/>
                  </a:cubicBezTo>
                  <a:cubicBezTo>
                    <a:pt x="67" y="2769"/>
                    <a:pt x="134" y="2969"/>
                    <a:pt x="234" y="3170"/>
                  </a:cubicBezTo>
                  <a:cubicBezTo>
                    <a:pt x="301" y="3270"/>
                    <a:pt x="368" y="3336"/>
                    <a:pt x="368" y="3336"/>
                  </a:cubicBezTo>
                  <a:cubicBezTo>
                    <a:pt x="334" y="3270"/>
                    <a:pt x="334" y="3203"/>
                    <a:pt x="301" y="3136"/>
                  </a:cubicBezTo>
                  <a:cubicBezTo>
                    <a:pt x="201" y="2936"/>
                    <a:pt x="168" y="2769"/>
                    <a:pt x="134" y="2569"/>
                  </a:cubicBezTo>
                  <a:cubicBezTo>
                    <a:pt x="101" y="2269"/>
                    <a:pt x="201" y="2002"/>
                    <a:pt x="401" y="1802"/>
                  </a:cubicBezTo>
                  <a:cubicBezTo>
                    <a:pt x="501" y="1669"/>
                    <a:pt x="668" y="1602"/>
                    <a:pt x="835" y="1602"/>
                  </a:cubicBezTo>
                  <a:cubicBezTo>
                    <a:pt x="1001" y="1602"/>
                    <a:pt x="1168" y="1669"/>
                    <a:pt x="1268" y="1802"/>
                  </a:cubicBezTo>
                  <a:lnTo>
                    <a:pt x="1302" y="1835"/>
                  </a:lnTo>
                  <a:lnTo>
                    <a:pt x="1468" y="2035"/>
                  </a:lnTo>
                  <a:lnTo>
                    <a:pt x="1435" y="1769"/>
                  </a:lnTo>
                  <a:cubicBezTo>
                    <a:pt x="1432" y="1759"/>
                    <a:pt x="1430" y="1749"/>
                    <a:pt x="1427" y="1739"/>
                  </a:cubicBezTo>
                  <a:lnTo>
                    <a:pt x="1427" y="1739"/>
                  </a:lnTo>
                  <a:lnTo>
                    <a:pt x="1435" y="1735"/>
                  </a:lnTo>
                  <a:lnTo>
                    <a:pt x="1423" y="1723"/>
                  </a:lnTo>
                  <a:lnTo>
                    <a:pt x="1423" y="1723"/>
                  </a:lnTo>
                  <a:cubicBezTo>
                    <a:pt x="1369" y="1501"/>
                    <a:pt x="1373" y="1253"/>
                    <a:pt x="1435" y="1035"/>
                  </a:cubicBezTo>
                  <a:cubicBezTo>
                    <a:pt x="1493" y="860"/>
                    <a:pt x="1679" y="762"/>
                    <a:pt x="1858" y="762"/>
                  </a:cubicBezTo>
                  <a:cubicBezTo>
                    <a:pt x="1884" y="762"/>
                    <a:pt x="1910" y="764"/>
                    <a:pt x="1935" y="768"/>
                  </a:cubicBezTo>
                  <a:lnTo>
                    <a:pt x="2002" y="801"/>
                  </a:lnTo>
                  <a:lnTo>
                    <a:pt x="2002" y="735"/>
                  </a:lnTo>
                  <a:cubicBezTo>
                    <a:pt x="2002" y="568"/>
                    <a:pt x="2069" y="401"/>
                    <a:pt x="2202" y="301"/>
                  </a:cubicBezTo>
                  <a:cubicBezTo>
                    <a:pt x="2302" y="201"/>
                    <a:pt x="2402" y="134"/>
                    <a:pt x="2536" y="67"/>
                  </a:cubicBezTo>
                  <a:cubicBezTo>
                    <a:pt x="2636" y="34"/>
                    <a:pt x="2769" y="34"/>
                    <a:pt x="2869" y="34"/>
                  </a:cubicBezTo>
                  <a:cubicBezTo>
                    <a:pt x="2869" y="34"/>
                    <a:pt x="2836" y="1"/>
                    <a:pt x="28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453;p18">
              <a:extLst>
                <a:ext uri="{FF2B5EF4-FFF2-40B4-BE49-F238E27FC236}">
                  <a16:creationId xmlns:a16="http://schemas.microsoft.com/office/drawing/2014/main" id="{B7390D27-BCB3-4F56-B207-06626C65CDAE}"/>
                </a:ext>
              </a:extLst>
            </p:cNvPr>
            <p:cNvSpPr/>
            <p:nvPr/>
          </p:nvSpPr>
          <p:spPr>
            <a:xfrm>
              <a:off x="4235610" y="1534142"/>
              <a:ext cx="153337" cy="110925"/>
            </a:xfrm>
            <a:custGeom>
              <a:avLst/>
              <a:gdLst/>
              <a:ahLst/>
              <a:cxnLst/>
              <a:rect l="l" t="t" r="r" b="b"/>
              <a:pathLst>
                <a:path w="6873" h="4972" extrusionOk="0">
                  <a:moveTo>
                    <a:pt x="6860" y="428"/>
                  </a:moveTo>
                  <a:cubicBezTo>
                    <a:pt x="6864" y="430"/>
                    <a:pt x="6868" y="432"/>
                    <a:pt x="6872" y="434"/>
                  </a:cubicBezTo>
                  <a:cubicBezTo>
                    <a:pt x="6872" y="434"/>
                    <a:pt x="6868" y="432"/>
                    <a:pt x="6860" y="428"/>
                  </a:cubicBezTo>
                  <a:close/>
                  <a:moveTo>
                    <a:pt x="5338" y="1"/>
                  </a:moveTo>
                  <a:cubicBezTo>
                    <a:pt x="5138" y="34"/>
                    <a:pt x="4971" y="101"/>
                    <a:pt x="4837" y="268"/>
                  </a:cubicBezTo>
                  <a:cubicBezTo>
                    <a:pt x="4712" y="394"/>
                    <a:pt x="4662" y="557"/>
                    <a:pt x="4702" y="716"/>
                  </a:cubicBezTo>
                  <a:lnTo>
                    <a:pt x="4702" y="716"/>
                  </a:lnTo>
                  <a:cubicBezTo>
                    <a:pt x="4633" y="697"/>
                    <a:pt x="4562" y="688"/>
                    <a:pt x="4493" y="688"/>
                  </a:cubicBezTo>
                  <a:cubicBezTo>
                    <a:pt x="4400" y="688"/>
                    <a:pt x="4312" y="705"/>
                    <a:pt x="4237" y="735"/>
                  </a:cubicBezTo>
                  <a:cubicBezTo>
                    <a:pt x="4104" y="801"/>
                    <a:pt x="4037" y="868"/>
                    <a:pt x="3970" y="968"/>
                  </a:cubicBezTo>
                  <a:cubicBezTo>
                    <a:pt x="3870" y="1035"/>
                    <a:pt x="3837" y="1135"/>
                    <a:pt x="3770" y="1202"/>
                  </a:cubicBezTo>
                  <a:cubicBezTo>
                    <a:pt x="3632" y="1312"/>
                    <a:pt x="3471" y="1377"/>
                    <a:pt x="3306" y="1377"/>
                  </a:cubicBezTo>
                  <a:cubicBezTo>
                    <a:pt x="3272" y="1377"/>
                    <a:pt x="3237" y="1374"/>
                    <a:pt x="3203" y="1368"/>
                  </a:cubicBezTo>
                  <a:cubicBezTo>
                    <a:pt x="3086" y="1352"/>
                    <a:pt x="2969" y="1343"/>
                    <a:pt x="2853" y="1343"/>
                  </a:cubicBezTo>
                  <a:cubicBezTo>
                    <a:pt x="2736" y="1343"/>
                    <a:pt x="2619" y="1352"/>
                    <a:pt x="2502" y="1368"/>
                  </a:cubicBezTo>
                  <a:cubicBezTo>
                    <a:pt x="2369" y="1402"/>
                    <a:pt x="2269" y="1469"/>
                    <a:pt x="2202" y="1535"/>
                  </a:cubicBezTo>
                  <a:cubicBezTo>
                    <a:pt x="2102" y="1635"/>
                    <a:pt x="2069" y="1735"/>
                    <a:pt x="2035" y="1835"/>
                  </a:cubicBezTo>
                  <a:cubicBezTo>
                    <a:pt x="2002" y="1902"/>
                    <a:pt x="1935" y="1969"/>
                    <a:pt x="1835" y="1969"/>
                  </a:cubicBezTo>
                  <a:lnTo>
                    <a:pt x="1535" y="1969"/>
                  </a:lnTo>
                  <a:cubicBezTo>
                    <a:pt x="1335" y="1969"/>
                    <a:pt x="1101" y="2069"/>
                    <a:pt x="968" y="2236"/>
                  </a:cubicBezTo>
                  <a:cubicBezTo>
                    <a:pt x="860" y="2371"/>
                    <a:pt x="839" y="2550"/>
                    <a:pt x="907" y="2719"/>
                  </a:cubicBezTo>
                  <a:lnTo>
                    <a:pt x="907" y="2719"/>
                  </a:lnTo>
                  <a:cubicBezTo>
                    <a:pt x="898" y="2719"/>
                    <a:pt x="890" y="2719"/>
                    <a:pt x="881" y="2719"/>
                  </a:cubicBezTo>
                  <a:cubicBezTo>
                    <a:pt x="646" y="2719"/>
                    <a:pt x="444" y="2844"/>
                    <a:pt x="334" y="3036"/>
                  </a:cubicBezTo>
                  <a:cubicBezTo>
                    <a:pt x="242" y="3221"/>
                    <a:pt x="235" y="3435"/>
                    <a:pt x="340" y="3624"/>
                  </a:cubicBezTo>
                  <a:lnTo>
                    <a:pt x="340" y="3624"/>
                  </a:lnTo>
                  <a:cubicBezTo>
                    <a:pt x="236" y="3669"/>
                    <a:pt x="157" y="3753"/>
                    <a:pt x="101" y="3837"/>
                  </a:cubicBezTo>
                  <a:cubicBezTo>
                    <a:pt x="34" y="3937"/>
                    <a:pt x="1" y="4037"/>
                    <a:pt x="1" y="4137"/>
                  </a:cubicBezTo>
                  <a:cubicBezTo>
                    <a:pt x="1" y="4304"/>
                    <a:pt x="34" y="4471"/>
                    <a:pt x="101" y="4604"/>
                  </a:cubicBezTo>
                  <a:cubicBezTo>
                    <a:pt x="134" y="4704"/>
                    <a:pt x="201" y="4804"/>
                    <a:pt x="268" y="4871"/>
                  </a:cubicBezTo>
                  <a:lnTo>
                    <a:pt x="334" y="4971"/>
                  </a:lnTo>
                  <a:cubicBezTo>
                    <a:pt x="334" y="4971"/>
                    <a:pt x="268" y="4838"/>
                    <a:pt x="167" y="4571"/>
                  </a:cubicBezTo>
                  <a:cubicBezTo>
                    <a:pt x="101" y="4437"/>
                    <a:pt x="67" y="4271"/>
                    <a:pt x="67" y="4137"/>
                  </a:cubicBezTo>
                  <a:cubicBezTo>
                    <a:pt x="101" y="3937"/>
                    <a:pt x="234" y="3737"/>
                    <a:pt x="401" y="3703"/>
                  </a:cubicBezTo>
                  <a:lnTo>
                    <a:pt x="468" y="3703"/>
                  </a:lnTo>
                  <a:lnTo>
                    <a:pt x="434" y="3637"/>
                  </a:lnTo>
                  <a:cubicBezTo>
                    <a:pt x="198" y="3282"/>
                    <a:pt x="460" y="2848"/>
                    <a:pt x="848" y="2848"/>
                  </a:cubicBezTo>
                  <a:cubicBezTo>
                    <a:pt x="897" y="2848"/>
                    <a:pt x="949" y="2855"/>
                    <a:pt x="1001" y="2870"/>
                  </a:cubicBezTo>
                  <a:lnTo>
                    <a:pt x="1168" y="2903"/>
                  </a:lnTo>
                  <a:lnTo>
                    <a:pt x="1068" y="2769"/>
                  </a:lnTo>
                  <a:cubicBezTo>
                    <a:pt x="968" y="2636"/>
                    <a:pt x="968" y="2436"/>
                    <a:pt x="1068" y="2336"/>
                  </a:cubicBezTo>
                  <a:cubicBezTo>
                    <a:pt x="1202" y="2202"/>
                    <a:pt x="1368" y="2102"/>
                    <a:pt x="1535" y="2102"/>
                  </a:cubicBezTo>
                  <a:cubicBezTo>
                    <a:pt x="1602" y="2119"/>
                    <a:pt x="1660" y="2127"/>
                    <a:pt x="1714" y="2127"/>
                  </a:cubicBezTo>
                  <a:cubicBezTo>
                    <a:pt x="1769" y="2127"/>
                    <a:pt x="1819" y="2119"/>
                    <a:pt x="1869" y="2102"/>
                  </a:cubicBezTo>
                  <a:cubicBezTo>
                    <a:pt x="2002" y="2102"/>
                    <a:pt x="2102" y="2002"/>
                    <a:pt x="2136" y="1902"/>
                  </a:cubicBezTo>
                  <a:cubicBezTo>
                    <a:pt x="2169" y="1802"/>
                    <a:pt x="2236" y="1702"/>
                    <a:pt x="2302" y="1635"/>
                  </a:cubicBezTo>
                  <a:cubicBezTo>
                    <a:pt x="2369" y="1569"/>
                    <a:pt x="2436" y="1502"/>
                    <a:pt x="2536" y="1502"/>
                  </a:cubicBezTo>
                  <a:cubicBezTo>
                    <a:pt x="2653" y="1485"/>
                    <a:pt x="2769" y="1477"/>
                    <a:pt x="2882" y="1477"/>
                  </a:cubicBezTo>
                  <a:cubicBezTo>
                    <a:pt x="2994" y="1477"/>
                    <a:pt x="3103" y="1485"/>
                    <a:pt x="3203" y="1502"/>
                  </a:cubicBezTo>
                  <a:cubicBezTo>
                    <a:pt x="3336" y="1502"/>
                    <a:pt x="3436" y="1502"/>
                    <a:pt x="3570" y="1469"/>
                  </a:cubicBezTo>
                  <a:cubicBezTo>
                    <a:pt x="3670" y="1435"/>
                    <a:pt x="3770" y="1368"/>
                    <a:pt x="3870" y="1302"/>
                  </a:cubicBezTo>
                  <a:cubicBezTo>
                    <a:pt x="3970" y="1202"/>
                    <a:pt x="4004" y="1102"/>
                    <a:pt x="4070" y="1035"/>
                  </a:cubicBezTo>
                  <a:cubicBezTo>
                    <a:pt x="4104" y="968"/>
                    <a:pt x="4204" y="901"/>
                    <a:pt x="4270" y="868"/>
                  </a:cubicBezTo>
                  <a:cubicBezTo>
                    <a:pt x="4346" y="823"/>
                    <a:pt x="4428" y="805"/>
                    <a:pt x="4511" y="805"/>
                  </a:cubicBezTo>
                  <a:cubicBezTo>
                    <a:pt x="4595" y="805"/>
                    <a:pt x="4681" y="824"/>
                    <a:pt x="4760" y="852"/>
                  </a:cubicBezTo>
                  <a:lnTo>
                    <a:pt x="4760" y="852"/>
                  </a:lnTo>
                  <a:cubicBezTo>
                    <a:pt x="4764" y="857"/>
                    <a:pt x="4767" y="863"/>
                    <a:pt x="4771" y="868"/>
                  </a:cubicBezTo>
                  <a:lnTo>
                    <a:pt x="4778" y="858"/>
                  </a:lnTo>
                  <a:lnTo>
                    <a:pt x="4778" y="858"/>
                  </a:lnTo>
                  <a:cubicBezTo>
                    <a:pt x="4787" y="861"/>
                    <a:pt x="4795" y="865"/>
                    <a:pt x="4804" y="868"/>
                  </a:cubicBezTo>
                  <a:lnTo>
                    <a:pt x="5004" y="1002"/>
                  </a:lnTo>
                  <a:lnTo>
                    <a:pt x="4871" y="801"/>
                  </a:lnTo>
                  <a:cubicBezTo>
                    <a:pt x="4771" y="635"/>
                    <a:pt x="4804" y="468"/>
                    <a:pt x="4938" y="334"/>
                  </a:cubicBezTo>
                  <a:cubicBezTo>
                    <a:pt x="5038" y="201"/>
                    <a:pt x="5171" y="134"/>
                    <a:pt x="5338" y="101"/>
                  </a:cubicBezTo>
                  <a:cubicBezTo>
                    <a:pt x="5409" y="92"/>
                    <a:pt x="5483" y="88"/>
                    <a:pt x="5558" y="88"/>
                  </a:cubicBezTo>
                  <a:cubicBezTo>
                    <a:pt x="5763" y="88"/>
                    <a:pt x="5976" y="119"/>
                    <a:pt x="6172" y="168"/>
                  </a:cubicBezTo>
                  <a:cubicBezTo>
                    <a:pt x="6577" y="283"/>
                    <a:pt x="6806" y="399"/>
                    <a:pt x="6860" y="428"/>
                  </a:cubicBezTo>
                  <a:lnTo>
                    <a:pt x="6860" y="428"/>
                  </a:lnTo>
                  <a:cubicBezTo>
                    <a:pt x="6801" y="393"/>
                    <a:pt x="6768" y="334"/>
                    <a:pt x="6705" y="334"/>
                  </a:cubicBezTo>
                  <a:cubicBezTo>
                    <a:pt x="6539" y="234"/>
                    <a:pt x="6372" y="168"/>
                    <a:pt x="6172" y="134"/>
                  </a:cubicBezTo>
                  <a:cubicBezTo>
                    <a:pt x="5905" y="34"/>
                    <a:pt x="5605" y="1"/>
                    <a:pt x="533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454;p18">
              <a:extLst>
                <a:ext uri="{FF2B5EF4-FFF2-40B4-BE49-F238E27FC236}">
                  <a16:creationId xmlns:a16="http://schemas.microsoft.com/office/drawing/2014/main" id="{10E16A2E-3AA8-442B-963C-FEB284A6BDEF}"/>
                </a:ext>
              </a:extLst>
            </p:cNvPr>
            <p:cNvSpPr/>
            <p:nvPr/>
          </p:nvSpPr>
          <p:spPr>
            <a:xfrm>
              <a:off x="4231148" y="1688951"/>
              <a:ext cx="64766" cy="135466"/>
            </a:xfrm>
            <a:custGeom>
              <a:avLst/>
              <a:gdLst/>
              <a:ahLst/>
              <a:cxnLst/>
              <a:rect l="l" t="t" r="r" b="b"/>
              <a:pathLst>
                <a:path w="2903" h="6072" extrusionOk="0">
                  <a:moveTo>
                    <a:pt x="2569" y="0"/>
                  </a:moveTo>
                  <a:cubicBezTo>
                    <a:pt x="2302" y="67"/>
                    <a:pt x="2002" y="200"/>
                    <a:pt x="1768" y="367"/>
                  </a:cubicBezTo>
                  <a:lnTo>
                    <a:pt x="1268" y="734"/>
                  </a:lnTo>
                  <a:cubicBezTo>
                    <a:pt x="1068" y="867"/>
                    <a:pt x="901" y="1034"/>
                    <a:pt x="801" y="1268"/>
                  </a:cubicBezTo>
                  <a:cubicBezTo>
                    <a:pt x="734" y="1401"/>
                    <a:pt x="701" y="1501"/>
                    <a:pt x="701" y="1635"/>
                  </a:cubicBezTo>
                  <a:cubicBezTo>
                    <a:pt x="701" y="1768"/>
                    <a:pt x="634" y="1835"/>
                    <a:pt x="501" y="1901"/>
                  </a:cubicBezTo>
                  <a:cubicBezTo>
                    <a:pt x="367" y="1935"/>
                    <a:pt x="267" y="2035"/>
                    <a:pt x="167" y="2168"/>
                  </a:cubicBezTo>
                  <a:cubicBezTo>
                    <a:pt x="101" y="2302"/>
                    <a:pt x="34" y="2435"/>
                    <a:pt x="34" y="2569"/>
                  </a:cubicBezTo>
                  <a:cubicBezTo>
                    <a:pt x="5" y="2829"/>
                    <a:pt x="101" y="3039"/>
                    <a:pt x="279" y="3198"/>
                  </a:cubicBezTo>
                  <a:lnTo>
                    <a:pt x="279" y="3198"/>
                  </a:lnTo>
                  <a:cubicBezTo>
                    <a:pt x="165" y="3253"/>
                    <a:pt x="94" y="3361"/>
                    <a:pt x="67" y="3469"/>
                  </a:cubicBezTo>
                  <a:cubicBezTo>
                    <a:pt x="1" y="3603"/>
                    <a:pt x="1" y="3769"/>
                    <a:pt x="34" y="3903"/>
                  </a:cubicBezTo>
                  <a:cubicBezTo>
                    <a:pt x="96" y="4121"/>
                    <a:pt x="188" y="4340"/>
                    <a:pt x="336" y="4531"/>
                  </a:cubicBezTo>
                  <a:lnTo>
                    <a:pt x="336" y="4531"/>
                  </a:lnTo>
                  <a:cubicBezTo>
                    <a:pt x="157" y="4699"/>
                    <a:pt x="69" y="4953"/>
                    <a:pt x="101" y="5237"/>
                  </a:cubicBezTo>
                  <a:cubicBezTo>
                    <a:pt x="101" y="5437"/>
                    <a:pt x="167" y="5638"/>
                    <a:pt x="334" y="5771"/>
                  </a:cubicBezTo>
                  <a:cubicBezTo>
                    <a:pt x="401" y="5871"/>
                    <a:pt x="501" y="5971"/>
                    <a:pt x="634" y="6038"/>
                  </a:cubicBezTo>
                  <a:cubicBezTo>
                    <a:pt x="668" y="6038"/>
                    <a:pt x="701" y="6071"/>
                    <a:pt x="734" y="6071"/>
                  </a:cubicBezTo>
                  <a:cubicBezTo>
                    <a:pt x="601" y="6004"/>
                    <a:pt x="501" y="5904"/>
                    <a:pt x="401" y="5771"/>
                  </a:cubicBezTo>
                  <a:cubicBezTo>
                    <a:pt x="267" y="5638"/>
                    <a:pt x="201" y="5437"/>
                    <a:pt x="201" y="5271"/>
                  </a:cubicBezTo>
                  <a:cubicBezTo>
                    <a:pt x="201" y="5004"/>
                    <a:pt x="301" y="4770"/>
                    <a:pt x="468" y="4603"/>
                  </a:cubicBezTo>
                  <a:lnTo>
                    <a:pt x="501" y="4570"/>
                  </a:lnTo>
                  <a:lnTo>
                    <a:pt x="468" y="4537"/>
                  </a:lnTo>
                  <a:cubicBezTo>
                    <a:pt x="334" y="4337"/>
                    <a:pt x="201" y="4136"/>
                    <a:pt x="167" y="3903"/>
                  </a:cubicBezTo>
                  <a:cubicBezTo>
                    <a:pt x="101" y="3669"/>
                    <a:pt x="201" y="3436"/>
                    <a:pt x="434" y="3302"/>
                  </a:cubicBezTo>
                  <a:lnTo>
                    <a:pt x="534" y="3269"/>
                  </a:lnTo>
                  <a:lnTo>
                    <a:pt x="434" y="3202"/>
                  </a:lnTo>
                  <a:cubicBezTo>
                    <a:pt x="34" y="2869"/>
                    <a:pt x="101" y="2235"/>
                    <a:pt x="568" y="2035"/>
                  </a:cubicBezTo>
                  <a:cubicBezTo>
                    <a:pt x="634" y="2002"/>
                    <a:pt x="701" y="1968"/>
                    <a:pt x="768" y="1901"/>
                  </a:cubicBezTo>
                  <a:cubicBezTo>
                    <a:pt x="801" y="1835"/>
                    <a:pt x="834" y="1768"/>
                    <a:pt x="834" y="1668"/>
                  </a:cubicBezTo>
                  <a:cubicBezTo>
                    <a:pt x="834" y="1568"/>
                    <a:pt x="868" y="1434"/>
                    <a:pt x="901" y="1334"/>
                  </a:cubicBezTo>
                  <a:cubicBezTo>
                    <a:pt x="1001" y="1134"/>
                    <a:pt x="1168" y="967"/>
                    <a:pt x="1335" y="834"/>
                  </a:cubicBezTo>
                  <a:lnTo>
                    <a:pt x="1835" y="467"/>
                  </a:lnTo>
                  <a:cubicBezTo>
                    <a:pt x="2069" y="300"/>
                    <a:pt x="2302" y="167"/>
                    <a:pt x="2602" y="67"/>
                  </a:cubicBezTo>
                  <a:cubicBezTo>
                    <a:pt x="2803" y="0"/>
                    <a:pt x="2903" y="0"/>
                    <a:pt x="29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455;p18">
              <a:extLst>
                <a:ext uri="{FF2B5EF4-FFF2-40B4-BE49-F238E27FC236}">
                  <a16:creationId xmlns:a16="http://schemas.microsoft.com/office/drawing/2014/main" id="{5A695696-CE7E-4391-B7BD-EE6CC7C81391}"/>
                </a:ext>
              </a:extLst>
            </p:cNvPr>
            <p:cNvSpPr/>
            <p:nvPr/>
          </p:nvSpPr>
          <p:spPr>
            <a:xfrm>
              <a:off x="4310772" y="1621954"/>
              <a:ext cx="92319" cy="125806"/>
            </a:xfrm>
            <a:custGeom>
              <a:avLst/>
              <a:gdLst/>
              <a:ahLst/>
              <a:cxnLst/>
              <a:rect l="l" t="t" r="r" b="b"/>
              <a:pathLst>
                <a:path w="4138" h="5639" extrusionOk="0">
                  <a:moveTo>
                    <a:pt x="4137" y="1"/>
                  </a:moveTo>
                  <a:cubicBezTo>
                    <a:pt x="4070" y="1"/>
                    <a:pt x="4037" y="1"/>
                    <a:pt x="3970" y="34"/>
                  </a:cubicBezTo>
                  <a:cubicBezTo>
                    <a:pt x="3803" y="101"/>
                    <a:pt x="3670" y="168"/>
                    <a:pt x="3570" y="268"/>
                  </a:cubicBezTo>
                  <a:cubicBezTo>
                    <a:pt x="3336" y="435"/>
                    <a:pt x="3170" y="635"/>
                    <a:pt x="3070" y="868"/>
                  </a:cubicBezTo>
                  <a:cubicBezTo>
                    <a:pt x="2924" y="1101"/>
                    <a:pt x="2855" y="1384"/>
                    <a:pt x="2839" y="1674"/>
                  </a:cubicBezTo>
                  <a:lnTo>
                    <a:pt x="2839" y="1674"/>
                  </a:lnTo>
                  <a:cubicBezTo>
                    <a:pt x="2787" y="1631"/>
                    <a:pt x="2723" y="1602"/>
                    <a:pt x="2669" y="1602"/>
                  </a:cubicBezTo>
                  <a:cubicBezTo>
                    <a:pt x="2645" y="1596"/>
                    <a:pt x="2620" y="1593"/>
                    <a:pt x="2596" y="1593"/>
                  </a:cubicBezTo>
                  <a:cubicBezTo>
                    <a:pt x="2488" y="1593"/>
                    <a:pt x="2384" y="1648"/>
                    <a:pt x="2302" y="1702"/>
                  </a:cubicBezTo>
                  <a:cubicBezTo>
                    <a:pt x="2155" y="1879"/>
                    <a:pt x="2085" y="2109"/>
                    <a:pt x="2141" y="2345"/>
                  </a:cubicBezTo>
                  <a:lnTo>
                    <a:pt x="2141" y="2345"/>
                  </a:lnTo>
                  <a:cubicBezTo>
                    <a:pt x="2092" y="2335"/>
                    <a:pt x="2041" y="2331"/>
                    <a:pt x="1990" y="2331"/>
                  </a:cubicBezTo>
                  <a:cubicBezTo>
                    <a:pt x="1753" y="2331"/>
                    <a:pt x="1508" y="2430"/>
                    <a:pt x="1335" y="2603"/>
                  </a:cubicBezTo>
                  <a:cubicBezTo>
                    <a:pt x="1202" y="2770"/>
                    <a:pt x="1135" y="2970"/>
                    <a:pt x="1135" y="3170"/>
                  </a:cubicBezTo>
                  <a:cubicBezTo>
                    <a:pt x="1135" y="3270"/>
                    <a:pt x="1135" y="3337"/>
                    <a:pt x="1068" y="3337"/>
                  </a:cubicBezTo>
                  <a:cubicBezTo>
                    <a:pt x="1049" y="3346"/>
                    <a:pt x="1026" y="3351"/>
                    <a:pt x="1003" y="3351"/>
                  </a:cubicBezTo>
                  <a:cubicBezTo>
                    <a:pt x="946" y="3351"/>
                    <a:pt x="882" y="3327"/>
                    <a:pt x="835" y="3303"/>
                  </a:cubicBezTo>
                  <a:cubicBezTo>
                    <a:pt x="808" y="3294"/>
                    <a:pt x="781" y="3290"/>
                    <a:pt x="754" y="3290"/>
                  </a:cubicBezTo>
                  <a:cubicBezTo>
                    <a:pt x="681" y="3290"/>
                    <a:pt x="608" y="3321"/>
                    <a:pt x="534" y="3370"/>
                  </a:cubicBezTo>
                  <a:cubicBezTo>
                    <a:pt x="468" y="3437"/>
                    <a:pt x="401" y="3503"/>
                    <a:pt x="368" y="3604"/>
                  </a:cubicBezTo>
                  <a:cubicBezTo>
                    <a:pt x="368" y="3722"/>
                    <a:pt x="384" y="3856"/>
                    <a:pt x="418" y="3972"/>
                  </a:cubicBezTo>
                  <a:lnTo>
                    <a:pt x="418" y="3972"/>
                  </a:lnTo>
                  <a:cubicBezTo>
                    <a:pt x="406" y="3970"/>
                    <a:pt x="394" y="3969"/>
                    <a:pt x="382" y="3969"/>
                  </a:cubicBezTo>
                  <a:cubicBezTo>
                    <a:pt x="343" y="3969"/>
                    <a:pt x="303" y="3980"/>
                    <a:pt x="268" y="4004"/>
                  </a:cubicBezTo>
                  <a:cubicBezTo>
                    <a:pt x="168" y="4037"/>
                    <a:pt x="67" y="4137"/>
                    <a:pt x="34" y="4237"/>
                  </a:cubicBezTo>
                  <a:cubicBezTo>
                    <a:pt x="1" y="4404"/>
                    <a:pt x="34" y="4571"/>
                    <a:pt x="134" y="4738"/>
                  </a:cubicBezTo>
                  <a:cubicBezTo>
                    <a:pt x="334" y="5138"/>
                    <a:pt x="701" y="5438"/>
                    <a:pt x="1135" y="5605"/>
                  </a:cubicBezTo>
                  <a:cubicBezTo>
                    <a:pt x="1168" y="5605"/>
                    <a:pt x="1235" y="5638"/>
                    <a:pt x="1302" y="5638"/>
                  </a:cubicBezTo>
                  <a:cubicBezTo>
                    <a:pt x="1102" y="5538"/>
                    <a:pt x="901" y="5405"/>
                    <a:pt x="701" y="5271"/>
                  </a:cubicBezTo>
                  <a:cubicBezTo>
                    <a:pt x="501" y="5105"/>
                    <a:pt x="334" y="4904"/>
                    <a:pt x="234" y="4671"/>
                  </a:cubicBezTo>
                  <a:cubicBezTo>
                    <a:pt x="168" y="4538"/>
                    <a:pt x="134" y="4371"/>
                    <a:pt x="168" y="4237"/>
                  </a:cubicBezTo>
                  <a:cubicBezTo>
                    <a:pt x="168" y="4142"/>
                    <a:pt x="287" y="4063"/>
                    <a:pt x="392" y="4063"/>
                  </a:cubicBezTo>
                  <a:cubicBezTo>
                    <a:pt x="414" y="4063"/>
                    <a:pt x="435" y="4067"/>
                    <a:pt x="454" y="4074"/>
                  </a:cubicBezTo>
                  <a:lnTo>
                    <a:pt x="454" y="4074"/>
                  </a:lnTo>
                  <a:cubicBezTo>
                    <a:pt x="458" y="4084"/>
                    <a:pt x="463" y="4094"/>
                    <a:pt x="468" y="4104"/>
                  </a:cubicBezTo>
                  <a:lnTo>
                    <a:pt x="492" y="4096"/>
                  </a:lnTo>
                  <a:lnTo>
                    <a:pt x="492" y="4096"/>
                  </a:lnTo>
                  <a:cubicBezTo>
                    <a:pt x="495" y="4098"/>
                    <a:pt x="498" y="4101"/>
                    <a:pt x="501" y="4104"/>
                  </a:cubicBezTo>
                  <a:lnTo>
                    <a:pt x="701" y="4371"/>
                  </a:lnTo>
                  <a:lnTo>
                    <a:pt x="568" y="4071"/>
                  </a:lnTo>
                  <a:cubicBezTo>
                    <a:pt x="501" y="3904"/>
                    <a:pt x="501" y="3770"/>
                    <a:pt x="501" y="3604"/>
                  </a:cubicBezTo>
                  <a:cubicBezTo>
                    <a:pt x="501" y="3537"/>
                    <a:pt x="568" y="3470"/>
                    <a:pt x="601" y="3437"/>
                  </a:cubicBezTo>
                  <a:cubicBezTo>
                    <a:pt x="668" y="3403"/>
                    <a:pt x="735" y="3403"/>
                    <a:pt x="801" y="3403"/>
                  </a:cubicBezTo>
                  <a:cubicBezTo>
                    <a:pt x="860" y="3442"/>
                    <a:pt x="919" y="3459"/>
                    <a:pt x="977" y="3459"/>
                  </a:cubicBezTo>
                  <a:cubicBezTo>
                    <a:pt x="1019" y="3459"/>
                    <a:pt x="1060" y="3451"/>
                    <a:pt x="1102" y="3437"/>
                  </a:cubicBezTo>
                  <a:cubicBezTo>
                    <a:pt x="1168" y="3437"/>
                    <a:pt x="1235" y="3370"/>
                    <a:pt x="1235" y="3303"/>
                  </a:cubicBezTo>
                  <a:cubicBezTo>
                    <a:pt x="1235" y="3270"/>
                    <a:pt x="1235" y="3203"/>
                    <a:pt x="1235" y="3137"/>
                  </a:cubicBezTo>
                  <a:cubicBezTo>
                    <a:pt x="1235" y="2970"/>
                    <a:pt x="1302" y="2803"/>
                    <a:pt x="1435" y="2670"/>
                  </a:cubicBezTo>
                  <a:cubicBezTo>
                    <a:pt x="1582" y="2523"/>
                    <a:pt x="1764" y="2430"/>
                    <a:pt x="1969" y="2430"/>
                  </a:cubicBezTo>
                  <a:cubicBezTo>
                    <a:pt x="2044" y="2430"/>
                    <a:pt x="2122" y="2443"/>
                    <a:pt x="2202" y="2469"/>
                  </a:cubicBezTo>
                  <a:lnTo>
                    <a:pt x="2302" y="2503"/>
                  </a:lnTo>
                  <a:lnTo>
                    <a:pt x="2269" y="2369"/>
                  </a:lnTo>
                  <a:cubicBezTo>
                    <a:pt x="2202" y="2169"/>
                    <a:pt x="2236" y="1936"/>
                    <a:pt x="2369" y="1769"/>
                  </a:cubicBezTo>
                  <a:cubicBezTo>
                    <a:pt x="2425" y="1713"/>
                    <a:pt x="2504" y="1687"/>
                    <a:pt x="2582" y="1687"/>
                  </a:cubicBezTo>
                  <a:cubicBezTo>
                    <a:pt x="2690" y="1687"/>
                    <a:pt x="2797" y="1738"/>
                    <a:pt x="2836" y="1836"/>
                  </a:cubicBezTo>
                  <a:lnTo>
                    <a:pt x="2970" y="2269"/>
                  </a:lnTo>
                  <a:lnTo>
                    <a:pt x="2936" y="1802"/>
                  </a:lnTo>
                  <a:cubicBezTo>
                    <a:pt x="2903" y="1502"/>
                    <a:pt x="2970" y="1168"/>
                    <a:pt x="3136" y="902"/>
                  </a:cubicBezTo>
                  <a:cubicBezTo>
                    <a:pt x="3236" y="668"/>
                    <a:pt x="3403" y="468"/>
                    <a:pt x="3603" y="335"/>
                  </a:cubicBezTo>
                  <a:cubicBezTo>
                    <a:pt x="3770" y="201"/>
                    <a:pt x="3937" y="68"/>
                    <a:pt x="41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456;p18">
              <a:extLst>
                <a:ext uri="{FF2B5EF4-FFF2-40B4-BE49-F238E27FC236}">
                  <a16:creationId xmlns:a16="http://schemas.microsoft.com/office/drawing/2014/main" id="{05AFC2AD-6EAE-4A5C-8729-57FE6918A46C}"/>
                </a:ext>
              </a:extLst>
            </p:cNvPr>
            <p:cNvSpPr/>
            <p:nvPr/>
          </p:nvSpPr>
          <p:spPr>
            <a:xfrm>
              <a:off x="4461856" y="1518525"/>
              <a:ext cx="26058" cy="47654"/>
            </a:xfrm>
            <a:custGeom>
              <a:avLst/>
              <a:gdLst/>
              <a:ahLst/>
              <a:cxnLst/>
              <a:rect l="l" t="t" r="r" b="b"/>
              <a:pathLst>
                <a:path w="1168" h="2136" extrusionOk="0">
                  <a:moveTo>
                    <a:pt x="434" y="0"/>
                  </a:moveTo>
                  <a:cubicBezTo>
                    <a:pt x="434" y="0"/>
                    <a:pt x="267" y="0"/>
                    <a:pt x="100" y="234"/>
                  </a:cubicBezTo>
                  <a:cubicBezTo>
                    <a:pt x="34" y="334"/>
                    <a:pt x="0" y="501"/>
                    <a:pt x="34" y="634"/>
                  </a:cubicBezTo>
                  <a:cubicBezTo>
                    <a:pt x="62" y="778"/>
                    <a:pt x="165" y="922"/>
                    <a:pt x="300" y="1023"/>
                  </a:cubicBezTo>
                  <a:lnTo>
                    <a:pt x="300" y="1023"/>
                  </a:lnTo>
                  <a:cubicBezTo>
                    <a:pt x="292" y="1043"/>
                    <a:pt x="284" y="1068"/>
                    <a:pt x="267" y="1101"/>
                  </a:cubicBezTo>
                  <a:cubicBezTo>
                    <a:pt x="234" y="1301"/>
                    <a:pt x="267" y="1501"/>
                    <a:pt x="401" y="1668"/>
                  </a:cubicBezTo>
                  <a:cubicBezTo>
                    <a:pt x="501" y="1802"/>
                    <a:pt x="634" y="1902"/>
                    <a:pt x="767" y="1968"/>
                  </a:cubicBezTo>
                  <a:cubicBezTo>
                    <a:pt x="868" y="2068"/>
                    <a:pt x="1001" y="2102"/>
                    <a:pt x="1168" y="2135"/>
                  </a:cubicBezTo>
                  <a:cubicBezTo>
                    <a:pt x="1168" y="2102"/>
                    <a:pt x="1034" y="2035"/>
                    <a:pt x="801" y="1935"/>
                  </a:cubicBezTo>
                  <a:cubicBezTo>
                    <a:pt x="701" y="1868"/>
                    <a:pt x="601" y="1768"/>
                    <a:pt x="501" y="1635"/>
                  </a:cubicBezTo>
                  <a:cubicBezTo>
                    <a:pt x="401" y="1501"/>
                    <a:pt x="367" y="1335"/>
                    <a:pt x="401" y="1168"/>
                  </a:cubicBezTo>
                  <a:cubicBezTo>
                    <a:pt x="401" y="1134"/>
                    <a:pt x="434" y="1101"/>
                    <a:pt x="434" y="1068"/>
                  </a:cubicBezTo>
                  <a:lnTo>
                    <a:pt x="467" y="1001"/>
                  </a:lnTo>
                  <a:lnTo>
                    <a:pt x="401" y="968"/>
                  </a:lnTo>
                  <a:cubicBezTo>
                    <a:pt x="267" y="901"/>
                    <a:pt x="200" y="768"/>
                    <a:pt x="134" y="634"/>
                  </a:cubicBezTo>
                  <a:cubicBezTo>
                    <a:pt x="134" y="501"/>
                    <a:pt x="134" y="367"/>
                    <a:pt x="200" y="267"/>
                  </a:cubicBezTo>
                  <a:cubicBezTo>
                    <a:pt x="300" y="67"/>
                    <a:pt x="434" y="0"/>
                    <a:pt x="4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457;p18">
              <a:extLst>
                <a:ext uri="{FF2B5EF4-FFF2-40B4-BE49-F238E27FC236}">
                  <a16:creationId xmlns:a16="http://schemas.microsoft.com/office/drawing/2014/main" id="{DC463249-56BB-4FF1-8F8D-521E5F2D4CA1}"/>
                </a:ext>
              </a:extLst>
            </p:cNvPr>
            <p:cNvSpPr/>
            <p:nvPr/>
          </p:nvSpPr>
          <p:spPr>
            <a:xfrm>
              <a:off x="4479704" y="1488764"/>
              <a:ext cx="79669" cy="45401"/>
            </a:xfrm>
            <a:custGeom>
              <a:avLst/>
              <a:gdLst/>
              <a:ahLst/>
              <a:cxnLst/>
              <a:rect l="l" t="t" r="r" b="b"/>
              <a:pathLst>
                <a:path w="3571" h="2035" extrusionOk="0">
                  <a:moveTo>
                    <a:pt x="535" y="0"/>
                  </a:moveTo>
                  <a:cubicBezTo>
                    <a:pt x="401" y="0"/>
                    <a:pt x="268" y="33"/>
                    <a:pt x="134" y="100"/>
                  </a:cubicBezTo>
                  <a:cubicBezTo>
                    <a:pt x="34" y="133"/>
                    <a:pt x="1" y="167"/>
                    <a:pt x="1" y="167"/>
                  </a:cubicBezTo>
                  <a:cubicBezTo>
                    <a:pt x="168" y="100"/>
                    <a:pt x="368" y="67"/>
                    <a:pt x="535" y="67"/>
                  </a:cubicBezTo>
                  <a:cubicBezTo>
                    <a:pt x="768" y="67"/>
                    <a:pt x="935" y="167"/>
                    <a:pt x="1102" y="300"/>
                  </a:cubicBezTo>
                  <a:cubicBezTo>
                    <a:pt x="1283" y="421"/>
                    <a:pt x="1410" y="652"/>
                    <a:pt x="1457" y="868"/>
                  </a:cubicBezTo>
                  <a:lnTo>
                    <a:pt x="1457" y="868"/>
                  </a:lnTo>
                  <a:cubicBezTo>
                    <a:pt x="1458" y="900"/>
                    <a:pt x="1462" y="933"/>
                    <a:pt x="1469" y="967"/>
                  </a:cubicBezTo>
                  <a:lnTo>
                    <a:pt x="1602" y="934"/>
                  </a:lnTo>
                  <a:cubicBezTo>
                    <a:pt x="1599" y="920"/>
                    <a:pt x="1596" y="906"/>
                    <a:pt x="1592" y="893"/>
                  </a:cubicBezTo>
                  <a:lnTo>
                    <a:pt x="1592" y="893"/>
                  </a:lnTo>
                  <a:cubicBezTo>
                    <a:pt x="1568" y="711"/>
                    <a:pt x="1785" y="567"/>
                    <a:pt x="2002" y="567"/>
                  </a:cubicBezTo>
                  <a:cubicBezTo>
                    <a:pt x="2136" y="600"/>
                    <a:pt x="2236" y="701"/>
                    <a:pt x="2336" y="801"/>
                  </a:cubicBezTo>
                  <a:cubicBezTo>
                    <a:pt x="2403" y="934"/>
                    <a:pt x="2436" y="1067"/>
                    <a:pt x="2469" y="1201"/>
                  </a:cubicBezTo>
                  <a:lnTo>
                    <a:pt x="2503" y="1301"/>
                  </a:lnTo>
                  <a:lnTo>
                    <a:pt x="2569" y="1234"/>
                  </a:lnTo>
                  <a:cubicBezTo>
                    <a:pt x="2681" y="1145"/>
                    <a:pt x="2836" y="1086"/>
                    <a:pt x="2987" y="1086"/>
                  </a:cubicBezTo>
                  <a:cubicBezTo>
                    <a:pt x="3062" y="1086"/>
                    <a:pt x="3136" y="1101"/>
                    <a:pt x="3203" y="1134"/>
                  </a:cubicBezTo>
                  <a:cubicBezTo>
                    <a:pt x="3370" y="1201"/>
                    <a:pt x="3470" y="1368"/>
                    <a:pt x="3503" y="1568"/>
                  </a:cubicBezTo>
                  <a:cubicBezTo>
                    <a:pt x="3537" y="1735"/>
                    <a:pt x="3503" y="1901"/>
                    <a:pt x="3437" y="2035"/>
                  </a:cubicBezTo>
                  <a:cubicBezTo>
                    <a:pt x="3437" y="2035"/>
                    <a:pt x="3470" y="2001"/>
                    <a:pt x="3503" y="1935"/>
                  </a:cubicBezTo>
                  <a:cubicBezTo>
                    <a:pt x="3570" y="1801"/>
                    <a:pt x="3570" y="1668"/>
                    <a:pt x="3570" y="1534"/>
                  </a:cubicBezTo>
                  <a:cubicBezTo>
                    <a:pt x="3537" y="1334"/>
                    <a:pt x="3437" y="1134"/>
                    <a:pt x="3236" y="1034"/>
                  </a:cubicBezTo>
                  <a:cubicBezTo>
                    <a:pt x="3136" y="997"/>
                    <a:pt x="3032" y="978"/>
                    <a:pt x="2929" y="978"/>
                  </a:cubicBezTo>
                  <a:cubicBezTo>
                    <a:pt x="2792" y="978"/>
                    <a:pt x="2659" y="1011"/>
                    <a:pt x="2547" y="1079"/>
                  </a:cubicBezTo>
                  <a:lnTo>
                    <a:pt x="2547" y="1079"/>
                  </a:lnTo>
                  <a:cubicBezTo>
                    <a:pt x="2519" y="965"/>
                    <a:pt x="2481" y="839"/>
                    <a:pt x="2403" y="734"/>
                  </a:cubicBezTo>
                  <a:cubicBezTo>
                    <a:pt x="2302" y="600"/>
                    <a:pt x="2169" y="467"/>
                    <a:pt x="2002" y="434"/>
                  </a:cubicBezTo>
                  <a:cubicBezTo>
                    <a:pt x="1835" y="434"/>
                    <a:pt x="1702" y="467"/>
                    <a:pt x="1602" y="567"/>
                  </a:cubicBezTo>
                  <a:cubicBezTo>
                    <a:pt x="1566" y="594"/>
                    <a:pt x="1537" y="624"/>
                    <a:pt x="1515" y="655"/>
                  </a:cubicBezTo>
                  <a:lnTo>
                    <a:pt x="1515" y="655"/>
                  </a:lnTo>
                  <a:cubicBezTo>
                    <a:pt x="1438" y="472"/>
                    <a:pt x="1326" y="313"/>
                    <a:pt x="1168" y="200"/>
                  </a:cubicBezTo>
                  <a:cubicBezTo>
                    <a:pt x="1002" y="67"/>
                    <a:pt x="768" y="0"/>
                    <a:pt x="5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458;p18">
              <a:extLst>
                <a:ext uri="{FF2B5EF4-FFF2-40B4-BE49-F238E27FC236}">
                  <a16:creationId xmlns:a16="http://schemas.microsoft.com/office/drawing/2014/main" id="{444A5556-4F6A-4134-8658-E4F858FF39D8}"/>
                </a:ext>
              </a:extLst>
            </p:cNvPr>
            <p:cNvSpPr/>
            <p:nvPr/>
          </p:nvSpPr>
          <p:spPr>
            <a:xfrm>
              <a:off x="4739437" y="1591456"/>
              <a:ext cx="43928" cy="51358"/>
            </a:xfrm>
            <a:custGeom>
              <a:avLst/>
              <a:gdLst/>
              <a:ahLst/>
              <a:cxnLst/>
              <a:rect l="l" t="t" r="r" b="b"/>
              <a:pathLst>
                <a:path w="1969" h="2302" extrusionOk="0">
                  <a:moveTo>
                    <a:pt x="1902" y="0"/>
                  </a:moveTo>
                  <a:cubicBezTo>
                    <a:pt x="1902" y="0"/>
                    <a:pt x="1902" y="167"/>
                    <a:pt x="1868" y="501"/>
                  </a:cubicBezTo>
                  <a:cubicBezTo>
                    <a:pt x="1835" y="901"/>
                    <a:pt x="1668" y="1268"/>
                    <a:pt x="1468" y="1601"/>
                  </a:cubicBezTo>
                  <a:cubicBezTo>
                    <a:pt x="1235" y="1935"/>
                    <a:pt x="868" y="2169"/>
                    <a:pt x="467" y="2202"/>
                  </a:cubicBezTo>
                  <a:cubicBezTo>
                    <a:pt x="419" y="2212"/>
                    <a:pt x="373" y="2216"/>
                    <a:pt x="328" y="2216"/>
                  </a:cubicBezTo>
                  <a:cubicBezTo>
                    <a:pt x="220" y="2216"/>
                    <a:pt x="118" y="2192"/>
                    <a:pt x="0" y="2169"/>
                  </a:cubicBezTo>
                  <a:lnTo>
                    <a:pt x="0" y="2169"/>
                  </a:lnTo>
                  <a:cubicBezTo>
                    <a:pt x="0" y="2169"/>
                    <a:pt x="34" y="2202"/>
                    <a:pt x="134" y="2235"/>
                  </a:cubicBezTo>
                  <a:cubicBezTo>
                    <a:pt x="234" y="2269"/>
                    <a:pt x="367" y="2302"/>
                    <a:pt x="501" y="2302"/>
                  </a:cubicBezTo>
                  <a:cubicBezTo>
                    <a:pt x="934" y="2269"/>
                    <a:pt x="1335" y="2035"/>
                    <a:pt x="1568" y="1668"/>
                  </a:cubicBezTo>
                  <a:cubicBezTo>
                    <a:pt x="1802" y="1335"/>
                    <a:pt x="1935" y="901"/>
                    <a:pt x="1935" y="501"/>
                  </a:cubicBezTo>
                  <a:cubicBezTo>
                    <a:pt x="1969" y="334"/>
                    <a:pt x="1935" y="167"/>
                    <a:pt x="19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459;p18">
              <a:extLst>
                <a:ext uri="{FF2B5EF4-FFF2-40B4-BE49-F238E27FC236}">
                  <a16:creationId xmlns:a16="http://schemas.microsoft.com/office/drawing/2014/main" id="{4DF1F36D-C537-42CD-950A-4A0A2B30B57B}"/>
                </a:ext>
              </a:extLst>
            </p:cNvPr>
            <p:cNvSpPr/>
            <p:nvPr/>
          </p:nvSpPr>
          <p:spPr>
            <a:xfrm>
              <a:off x="4557097" y="1426697"/>
              <a:ext cx="147380" cy="106731"/>
            </a:xfrm>
            <a:custGeom>
              <a:avLst/>
              <a:gdLst/>
              <a:ahLst/>
              <a:cxnLst/>
              <a:rect l="l" t="t" r="r" b="b"/>
              <a:pathLst>
                <a:path w="6606" h="4784" extrusionOk="0">
                  <a:moveTo>
                    <a:pt x="168" y="380"/>
                  </a:moveTo>
                  <a:cubicBezTo>
                    <a:pt x="101" y="447"/>
                    <a:pt x="68" y="480"/>
                    <a:pt x="1" y="580"/>
                  </a:cubicBezTo>
                  <a:cubicBezTo>
                    <a:pt x="1" y="580"/>
                    <a:pt x="68" y="514"/>
                    <a:pt x="168" y="380"/>
                  </a:cubicBezTo>
                  <a:close/>
                  <a:moveTo>
                    <a:pt x="1086" y="1"/>
                  </a:moveTo>
                  <a:cubicBezTo>
                    <a:pt x="978" y="1"/>
                    <a:pt x="871" y="16"/>
                    <a:pt x="768" y="47"/>
                  </a:cubicBezTo>
                  <a:cubicBezTo>
                    <a:pt x="535" y="113"/>
                    <a:pt x="335" y="214"/>
                    <a:pt x="168" y="380"/>
                  </a:cubicBezTo>
                  <a:cubicBezTo>
                    <a:pt x="335" y="247"/>
                    <a:pt x="535" y="147"/>
                    <a:pt x="768" y="80"/>
                  </a:cubicBezTo>
                  <a:cubicBezTo>
                    <a:pt x="852" y="63"/>
                    <a:pt x="935" y="55"/>
                    <a:pt x="1018" y="55"/>
                  </a:cubicBezTo>
                  <a:cubicBezTo>
                    <a:pt x="1266" y="55"/>
                    <a:pt x="1510" y="130"/>
                    <a:pt x="1736" y="280"/>
                  </a:cubicBezTo>
                  <a:cubicBezTo>
                    <a:pt x="2069" y="514"/>
                    <a:pt x="2303" y="914"/>
                    <a:pt x="2269" y="1348"/>
                  </a:cubicBezTo>
                  <a:lnTo>
                    <a:pt x="2269" y="1448"/>
                  </a:lnTo>
                  <a:lnTo>
                    <a:pt x="2369" y="1381"/>
                  </a:lnTo>
                  <a:cubicBezTo>
                    <a:pt x="2373" y="1378"/>
                    <a:pt x="2376" y="1376"/>
                    <a:pt x="2380" y="1373"/>
                  </a:cubicBezTo>
                  <a:lnTo>
                    <a:pt x="2380" y="1373"/>
                  </a:lnTo>
                  <a:lnTo>
                    <a:pt x="2403" y="1381"/>
                  </a:lnTo>
                  <a:cubicBezTo>
                    <a:pt x="2403" y="1373"/>
                    <a:pt x="2403" y="1366"/>
                    <a:pt x="2403" y="1358"/>
                  </a:cubicBezTo>
                  <a:lnTo>
                    <a:pt x="2403" y="1358"/>
                  </a:lnTo>
                  <a:cubicBezTo>
                    <a:pt x="2567" y="1249"/>
                    <a:pt x="2747" y="1189"/>
                    <a:pt x="2944" y="1189"/>
                  </a:cubicBezTo>
                  <a:cubicBezTo>
                    <a:pt x="3017" y="1189"/>
                    <a:pt x="3092" y="1197"/>
                    <a:pt x="3170" y="1214"/>
                  </a:cubicBezTo>
                  <a:cubicBezTo>
                    <a:pt x="3470" y="1248"/>
                    <a:pt x="3737" y="1448"/>
                    <a:pt x="3904" y="1715"/>
                  </a:cubicBezTo>
                  <a:cubicBezTo>
                    <a:pt x="4071" y="1981"/>
                    <a:pt x="4104" y="2282"/>
                    <a:pt x="4004" y="2582"/>
                  </a:cubicBezTo>
                  <a:lnTo>
                    <a:pt x="3970" y="2682"/>
                  </a:lnTo>
                  <a:lnTo>
                    <a:pt x="3970" y="2682"/>
                  </a:lnTo>
                  <a:lnTo>
                    <a:pt x="4071" y="2649"/>
                  </a:lnTo>
                  <a:cubicBezTo>
                    <a:pt x="4172" y="2601"/>
                    <a:pt x="4273" y="2579"/>
                    <a:pt x="4368" y="2579"/>
                  </a:cubicBezTo>
                  <a:cubicBezTo>
                    <a:pt x="4871" y="2579"/>
                    <a:pt x="5241" y="3173"/>
                    <a:pt x="4904" y="3649"/>
                  </a:cubicBezTo>
                  <a:lnTo>
                    <a:pt x="4804" y="3783"/>
                  </a:lnTo>
                  <a:lnTo>
                    <a:pt x="4938" y="3716"/>
                  </a:lnTo>
                  <a:cubicBezTo>
                    <a:pt x="4946" y="3713"/>
                    <a:pt x="4955" y="3711"/>
                    <a:pt x="4963" y="3708"/>
                  </a:cubicBezTo>
                  <a:lnTo>
                    <a:pt x="4963" y="3708"/>
                  </a:lnTo>
                  <a:lnTo>
                    <a:pt x="4971" y="3716"/>
                  </a:lnTo>
                  <a:cubicBezTo>
                    <a:pt x="4975" y="3711"/>
                    <a:pt x="4978" y="3707"/>
                    <a:pt x="4981" y="3702"/>
                  </a:cubicBezTo>
                  <a:lnTo>
                    <a:pt x="4981" y="3702"/>
                  </a:lnTo>
                  <a:cubicBezTo>
                    <a:pt x="5106" y="3665"/>
                    <a:pt x="5231" y="3645"/>
                    <a:pt x="5356" y="3645"/>
                  </a:cubicBezTo>
                  <a:cubicBezTo>
                    <a:pt x="5517" y="3645"/>
                    <a:pt x="5678" y="3678"/>
                    <a:pt x="5838" y="3749"/>
                  </a:cubicBezTo>
                  <a:cubicBezTo>
                    <a:pt x="6039" y="3849"/>
                    <a:pt x="6239" y="4016"/>
                    <a:pt x="6372" y="4216"/>
                  </a:cubicBezTo>
                  <a:cubicBezTo>
                    <a:pt x="6472" y="4383"/>
                    <a:pt x="6572" y="4550"/>
                    <a:pt x="6572" y="4783"/>
                  </a:cubicBezTo>
                  <a:cubicBezTo>
                    <a:pt x="6606" y="4717"/>
                    <a:pt x="6606" y="4650"/>
                    <a:pt x="6572" y="4617"/>
                  </a:cubicBezTo>
                  <a:cubicBezTo>
                    <a:pt x="6572" y="4450"/>
                    <a:pt x="6506" y="4316"/>
                    <a:pt x="6406" y="4183"/>
                  </a:cubicBezTo>
                  <a:cubicBezTo>
                    <a:pt x="6272" y="3983"/>
                    <a:pt x="6072" y="3816"/>
                    <a:pt x="5872" y="3716"/>
                  </a:cubicBezTo>
                  <a:cubicBezTo>
                    <a:pt x="5703" y="3622"/>
                    <a:pt x="5523" y="3581"/>
                    <a:pt x="5339" y="3581"/>
                  </a:cubicBezTo>
                  <a:cubicBezTo>
                    <a:pt x="5239" y="3581"/>
                    <a:pt x="5137" y="3593"/>
                    <a:pt x="5036" y="3615"/>
                  </a:cubicBezTo>
                  <a:lnTo>
                    <a:pt x="5036" y="3615"/>
                  </a:lnTo>
                  <a:cubicBezTo>
                    <a:pt x="5169" y="3368"/>
                    <a:pt x="5151" y="3079"/>
                    <a:pt x="5005" y="2815"/>
                  </a:cubicBezTo>
                  <a:cubicBezTo>
                    <a:pt x="4847" y="2613"/>
                    <a:pt x="4629" y="2502"/>
                    <a:pt x="4391" y="2502"/>
                  </a:cubicBezTo>
                  <a:cubicBezTo>
                    <a:pt x="4304" y="2502"/>
                    <a:pt x="4214" y="2516"/>
                    <a:pt x="4124" y="2547"/>
                  </a:cubicBezTo>
                  <a:lnTo>
                    <a:pt x="4124" y="2547"/>
                  </a:lnTo>
                  <a:cubicBezTo>
                    <a:pt x="4198" y="2261"/>
                    <a:pt x="4158" y="1928"/>
                    <a:pt x="4004" y="1681"/>
                  </a:cubicBezTo>
                  <a:cubicBezTo>
                    <a:pt x="3837" y="1381"/>
                    <a:pt x="3537" y="1181"/>
                    <a:pt x="3203" y="1114"/>
                  </a:cubicBezTo>
                  <a:cubicBezTo>
                    <a:pt x="3155" y="1109"/>
                    <a:pt x="3105" y="1106"/>
                    <a:pt x="3055" y="1106"/>
                  </a:cubicBezTo>
                  <a:cubicBezTo>
                    <a:pt x="2833" y="1106"/>
                    <a:pt x="2602" y="1161"/>
                    <a:pt x="2399" y="1283"/>
                  </a:cubicBezTo>
                  <a:lnTo>
                    <a:pt x="2399" y="1283"/>
                  </a:lnTo>
                  <a:cubicBezTo>
                    <a:pt x="2369" y="854"/>
                    <a:pt x="2143" y="462"/>
                    <a:pt x="1802" y="214"/>
                  </a:cubicBezTo>
                  <a:cubicBezTo>
                    <a:pt x="1572" y="75"/>
                    <a:pt x="1326" y="1"/>
                    <a:pt x="108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460;p18">
              <a:extLst>
                <a:ext uri="{FF2B5EF4-FFF2-40B4-BE49-F238E27FC236}">
                  <a16:creationId xmlns:a16="http://schemas.microsoft.com/office/drawing/2014/main" id="{7337AA64-BD66-46C9-8772-29D630F8904D}"/>
                </a:ext>
              </a:extLst>
            </p:cNvPr>
            <p:cNvSpPr/>
            <p:nvPr/>
          </p:nvSpPr>
          <p:spPr>
            <a:xfrm>
              <a:off x="4328643" y="2012669"/>
              <a:ext cx="111639" cy="854361"/>
            </a:xfrm>
            <a:custGeom>
              <a:avLst/>
              <a:gdLst/>
              <a:ahLst/>
              <a:cxnLst/>
              <a:rect l="l" t="t" r="r" b="b"/>
              <a:pathLst>
                <a:path w="5004" h="38295" extrusionOk="0">
                  <a:moveTo>
                    <a:pt x="2469" y="1"/>
                  </a:moveTo>
                  <a:cubicBezTo>
                    <a:pt x="2469" y="1"/>
                    <a:pt x="768" y="1668"/>
                    <a:pt x="567" y="2235"/>
                  </a:cubicBezTo>
                  <a:cubicBezTo>
                    <a:pt x="0" y="3636"/>
                    <a:pt x="434" y="20782"/>
                    <a:pt x="1168" y="27921"/>
                  </a:cubicBezTo>
                  <a:cubicBezTo>
                    <a:pt x="1902" y="35026"/>
                    <a:pt x="2836" y="38295"/>
                    <a:pt x="2836" y="38295"/>
                  </a:cubicBezTo>
                  <a:lnTo>
                    <a:pt x="5004" y="38295"/>
                  </a:lnTo>
                  <a:cubicBezTo>
                    <a:pt x="3670" y="32991"/>
                    <a:pt x="2802" y="27587"/>
                    <a:pt x="2435" y="22150"/>
                  </a:cubicBezTo>
                  <a:cubicBezTo>
                    <a:pt x="2035" y="15645"/>
                    <a:pt x="2469" y="6172"/>
                    <a:pt x="2602" y="2002"/>
                  </a:cubicBezTo>
                  <a:lnTo>
                    <a:pt x="24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461;p18">
              <a:extLst>
                <a:ext uri="{FF2B5EF4-FFF2-40B4-BE49-F238E27FC236}">
                  <a16:creationId xmlns:a16="http://schemas.microsoft.com/office/drawing/2014/main" id="{61DB4B79-E624-4D9F-ADFF-C78921F2E6D8}"/>
                </a:ext>
              </a:extLst>
            </p:cNvPr>
            <p:cNvSpPr/>
            <p:nvPr/>
          </p:nvSpPr>
          <p:spPr>
            <a:xfrm>
              <a:off x="4336830" y="2240320"/>
              <a:ext cx="37972" cy="6091"/>
            </a:xfrm>
            <a:custGeom>
              <a:avLst/>
              <a:gdLst/>
              <a:ahLst/>
              <a:cxnLst/>
              <a:rect l="l" t="t" r="r" b="b"/>
              <a:pathLst>
                <a:path w="1702" h="273" extrusionOk="0">
                  <a:moveTo>
                    <a:pt x="1176" y="1"/>
                  </a:moveTo>
                  <a:cubicBezTo>
                    <a:pt x="1064" y="1"/>
                    <a:pt x="949" y="12"/>
                    <a:pt x="834" y="37"/>
                  </a:cubicBezTo>
                  <a:cubicBezTo>
                    <a:pt x="401" y="37"/>
                    <a:pt x="0" y="104"/>
                    <a:pt x="0" y="171"/>
                  </a:cubicBezTo>
                  <a:cubicBezTo>
                    <a:pt x="194" y="235"/>
                    <a:pt x="374" y="272"/>
                    <a:pt x="558" y="272"/>
                  </a:cubicBezTo>
                  <a:cubicBezTo>
                    <a:pt x="659" y="272"/>
                    <a:pt x="761" y="261"/>
                    <a:pt x="868" y="237"/>
                  </a:cubicBezTo>
                  <a:cubicBezTo>
                    <a:pt x="1168" y="237"/>
                    <a:pt x="1435" y="204"/>
                    <a:pt x="1701" y="71"/>
                  </a:cubicBezTo>
                  <a:cubicBezTo>
                    <a:pt x="1537" y="29"/>
                    <a:pt x="1359" y="1"/>
                    <a:pt x="1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462;p18">
              <a:extLst>
                <a:ext uri="{FF2B5EF4-FFF2-40B4-BE49-F238E27FC236}">
                  <a16:creationId xmlns:a16="http://schemas.microsoft.com/office/drawing/2014/main" id="{F0D3620C-9494-455C-851B-86955E06078A}"/>
                </a:ext>
              </a:extLst>
            </p:cNvPr>
            <p:cNvSpPr/>
            <p:nvPr/>
          </p:nvSpPr>
          <p:spPr>
            <a:xfrm>
              <a:off x="4335336" y="2179080"/>
              <a:ext cx="37972" cy="5533"/>
            </a:xfrm>
            <a:custGeom>
              <a:avLst/>
              <a:gdLst/>
              <a:ahLst/>
              <a:cxnLst/>
              <a:rect l="l" t="t" r="r" b="b"/>
              <a:pathLst>
                <a:path w="1702" h="248" extrusionOk="0">
                  <a:moveTo>
                    <a:pt x="1189" y="0"/>
                  </a:moveTo>
                  <a:cubicBezTo>
                    <a:pt x="1080" y="0"/>
                    <a:pt x="960" y="5"/>
                    <a:pt x="834" y="14"/>
                  </a:cubicBezTo>
                  <a:cubicBezTo>
                    <a:pt x="534" y="14"/>
                    <a:pt x="267" y="47"/>
                    <a:pt x="1" y="180"/>
                  </a:cubicBezTo>
                  <a:cubicBezTo>
                    <a:pt x="1" y="247"/>
                    <a:pt x="401" y="247"/>
                    <a:pt x="868" y="247"/>
                  </a:cubicBezTo>
                  <a:cubicBezTo>
                    <a:pt x="1135" y="247"/>
                    <a:pt x="1435" y="214"/>
                    <a:pt x="1702" y="80"/>
                  </a:cubicBezTo>
                  <a:cubicBezTo>
                    <a:pt x="1702" y="31"/>
                    <a:pt x="1487" y="0"/>
                    <a:pt x="1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463;p18">
              <a:extLst>
                <a:ext uri="{FF2B5EF4-FFF2-40B4-BE49-F238E27FC236}">
                  <a16:creationId xmlns:a16="http://schemas.microsoft.com/office/drawing/2014/main" id="{7B6AD752-91C3-4D04-9777-1CEC2A0B8221}"/>
                </a:ext>
              </a:extLst>
            </p:cNvPr>
            <p:cNvSpPr/>
            <p:nvPr/>
          </p:nvSpPr>
          <p:spPr>
            <a:xfrm>
              <a:off x="4337567" y="2115675"/>
              <a:ext cx="37972" cy="5957"/>
            </a:xfrm>
            <a:custGeom>
              <a:avLst/>
              <a:gdLst/>
              <a:ahLst/>
              <a:cxnLst/>
              <a:rect l="l" t="t" r="r" b="b"/>
              <a:pathLst>
                <a:path w="1702" h="267" extrusionOk="0">
                  <a:moveTo>
                    <a:pt x="1163" y="0"/>
                  </a:moveTo>
                  <a:cubicBezTo>
                    <a:pt x="1054" y="0"/>
                    <a:pt x="944" y="8"/>
                    <a:pt x="835" y="20"/>
                  </a:cubicBezTo>
                  <a:cubicBezTo>
                    <a:pt x="568" y="20"/>
                    <a:pt x="267" y="54"/>
                    <a:pt x="1" y="187"/>
                  </a:cubicBezTo>
                  <a:cubicBezTo>
                    <a:pt x="220" y="236"/>
                    <a:pt x="440" y="267"/>
                    <a:pt x="647" y="267"/>
                  </a:cubicBezTo>
                  <a:cubicBezTo>
                    <a:pt x="722" y="267"/>
                    <a:pt x="796" y="263"/>
                    <a:pt x="868" y="254"/>
                  </a:cubicBezTo>
                  <a:cubicBezTo>
                    <a:pt x="1335" y="220"/>
                    <a:pt x="1702" y="154"/>
                    <a:pt x="1702" y="87"/>
                  </a:cubicBezTo>
                  <a:cubicBezTo>
                    <a:pt x="1533" y="23"/>
                    <a:pt x="1350" y="0"/>
                    <a:pt x="11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464;p18">
              <a:extLst>
                <a:ext uri="{FF2B5EF4-FFF2-40B4-BE49-F238E27FC236}">
                  <a16:creationId xmlns:a16="http://schemas.microsoft.com/office/drawing/2014/main" id="{4879ACF2-1433-4265-8513-48B30ECF7A27}"/>
                </a:ext>
              </a:extLst>
            </p:cNvPr>
            <p:cNvSpPr/>
            <p:nvPr/>
          </p:nvSpPr>
          <p:spPr>
            <a:xfrm>
              <a:off x="4336830" y="2302610"/>
              <a:ext cx="37972" cy="5533"/>
            </a:xfrm>
            <a:custGeom>
              <a:avLst/>
              <a:gdLst/>
              <a:ahLst/>
              <a:cxnLst/>
              <a:rect l="l" t="t" r="r" b="b"/>
              <a:pathLst>
                <a:path w="1702" h="248" extrusionOk="0">
                  <a:moveTo>
                    <a:pt x="1189" y="1"/>
                  </a:moveTo>
                  <a:cubicBezTo>
                    <a:pt x="1080" y="1"/>
                    <a:pt x="959" y="5"/>
                    <a:pt x="834" y="14"/>
                  </a:cubicBezTo>
                  <a:cubicBezTo>
                    <a:pt x="567" y="14"/>
                    <a:pt x="267" y="47"/>
                    <a:pt x="0" y="181"/>
                  </a:cubicBezTo>
                  <a:cubicBezTo>
                    <a:pt x="34" y="247"/>
                    <a:pt x="401" y="247"/>
                    <a:pt x="868" y="247"/>
                  </a:cubicBezTo>
                  <a:cubicBezTo>
                    <a:pt x="1134" y="247"/>
                    <a:pt x="1435" y="214"/>
                    <a:pt x="1701" y="81"/>
                  </a:cubicBezTo>
                  <a:cubicBezTo>
                    <a:pt x="1701" y="32"/>
                    <a:pt x="1487" y="1"/>
                    <a:pt x="1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465;p18">
              <a:extLst>
                <a:ext uri="{FF2B5EF4-FFF2-40B4-BE49-F238E27FC236}">
                  <a16:creationId xmlns:a16="http://schemas.microsoft.com/office/drawing/2014/main" id="{C36263FD-8E48-4CD0-BD48-DEFCA95FB7C5}"/>
                </a:ext>
              </a:extLst>
            </p:cNvPr>
            <p:cNvSpPr/>
            <p:nvPr/>
          </p:nvSpPr>
          <p:spPr>
            <a:xfrm>
              <a:off x="4339061" y="2362892"/>
              <a:ext cx="35741" cy="5064"/>
            </a:xfrm>
            <a:custGeom>
              <a:avLst/>
              <a:gdLst/>
              <a:ahLst/>
              <a:cxnLst/>
              <a:rect l="l" t="t" r="r" b="b"/>
              <a:pathLst>
                <a:path w="1602" h="227" extrusionOk="0">
                  <a:moveTo>
                    <a:pt x="1129" y="1"/>
                  </a:moveTo>
                  <a:cubicBezTo>
                    <a:pt x="1028" y="1"/>
                    <a:pt x="917" y="5"/>
                    <a:pt x="801" y="14"/>
                  </a:cubicBezTo>
                  <a:cubicBezTo>
                    <a:pt x="367" y="47"/>
                    <a:pt x="0" y="80"/>
                    <a:pt x="0" y="147"/>
                  </a:cubicBezTo>
                  <a:cubicBezTo>
                    <a:pt x="0" y="196"/>
                    <a:pt x="197" y="227"/>
                    <a:pt x="472" y="227"/>
                  </a:cubicBezTo>
                  <a:cubicBezTo>
                    <a:pt x="573" y="227"/>
                    <a:pt x="685" y="223"/>
                    <a:pt x="801" y="214"/>
                  </a:cubicBezTo>
                  <a:cubicBezTo>
                    <a:pt x="1235" y="214"/>
                    <a:pt x="1601" y="147"/>
                    <a:pt x="1601" y="80"/>
                  </a:cubicBezTo>
                  <a:cubicBezTo>
                    <a:pt x="1601" y="32"/>
                    <a:pt x="1405" y="1"/>
                    <a:pt x="1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466;p18">
              <a:extLst>
                <a:ext uri="{FF2B5EF4-FFF2-40B4-BE49-F238E27FC236}">
                  <a16:creationId xmlns:a16="http://schemas.microsoft.com/office/drawing/2014/main" id="{5D2E3C15-CA0B-4643-A8CE-0149988CCAE4}"/>
                </a:ext>
              </a:extLst>
            </p:cNvPr>
            <p:cNvSpPr/>
            <p:nvPr/>
          </p:nvSpPr>
          <p:spPr>
            <a:xfrm>
              <a:off x="4341292" y="2423173"/>
              <a:ext cx="33510" cy="5064"/>
            </a:xfrm>
            <a:custGeom>
              <a:avLst/>
              <a:gdLst/>
              <a:ahLst/>
              <a:cxnLst/>
              <a:rect l="l" t="t" r="r" b="b"/>
              <a:pathLst>
                <a:path w="1502" h="227" extrusionOk="0">
                  <a:moveTo>
                    <a:pt x="1057" y="1"/>
                  </a:moveTo>
                  <a:cubicBezTo>
                    <a:pt x="959" y="1"/>
                    <a:pt x="850" y="5"/>
                    <a:pt x="734" y="14"/>
                  </a:cubicBezTo>
                  <a:cubicBezTo>
                    <a:pt x="334" y="14"/>
                    <a:pt x="0" y="80"/>
                    <a:pt x="0" y="147"/>
                  </a:cubicBezTo>
                  <a:cubicBezTo>
                    <a:pt x="0" y="196"/>
                    <a:pt x="179" y="227"/>
                    <a:pt x="445" y="227"/>
                  </a:cubicBezTo>
                  <a:cubicBezTo>
                    <a:pt x="542" y="227"/>
                    <a:pt x="651" y="223"/>
                    <a:pt x="768" y="214"/>
                  </a:cubicBezTo>
                  <a:cubicBezTo>
                    <a:pt x="1168" y="214"/>
                    <a:pt x="1501" y="114"/>
                    <a:pt x="1501" y="80"/>
                  </a:cubicBezTo>
                  <a:cubicBezTo>
                    <a:pt x="1501" y="32"/>
                    <a:pt x="1323" y="1"/>
                    <a:pt x="10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467;p18">
              <a:extLst>
                <a:ext uri="{FF2B5EF4-FFF2-40B4-BE49-F238E27FC236}">
                  <a16:creationId xmlns:a16="http://schemas.microsoft.com/office/drawing/2014/main" id="{74A8027B-F184-4EF2-9AB1-B86CEA91994F}"/>
                </a:ext>
              </a:extLst>
            </p:cNvPr>
            <p:cNvSpPr/>
            <p:nvPr/>
          </p:nvSpPr>
          <p:spPr>
            <a:xfrm>
              <a:off x="4344260" y="2483009"/>
              <a:ext cx="30542" cy="5221"/>
            </a:xfrm>
            <a:custGeom>
              <a:avLst/>
              <a:gdLst/>
              <a:ahLst/>
              <a:cxnLst/>
              <a:rect l="l" t="t" r="r" b="b"/>
              <a:pathLst>
                <a:path w="1369" h="234" extrusionOk="0">
                  <a:moveTo>
                    <a:pt x="668" y="0"/>
                  </a:moveTo>
                  <a:cubicBezTo>
                    <a:pt x="301" y="34"/>
                    <a:pt x="1" y="100"/>
                    <a:pt x="1" y="167"/>
                  </a:cubicBezTo>
                  <a:cubicBezTo>
                    <a:pt x="1" y="234"/>
                    <a:pt x="301" y="234"/>
                    <a:pt x="701" y="234"/>
                  </a:cubicBezTo>
                  <a:cubicBezTo>
                    <a:pt x="1068" y="200"/>
                    <a:pt x="1368" y="134"/>
                    <a:pt x="1368" y="100"/>
                  </a:cubicBezTo>
                  <a:cubicBezTo>
                    <a:pt x="1368" y="34"/>
                    <a:pt x="1068" y="0"/>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468;p18">
              <a:extLst>
                <a:ext uri="{FF2B5EF4-FFF2-40B4-BE49-F238E27FC236}">
                  <a16:creationId xmlns:a16="http://schemas.microsoft.com/office/drawing/2014/main" id="{A89D07AC-8F6B-47E9-BBAE-4CE1CF275600}"/>
                </a:ext>
              </a:extLst>
            </p:cNvPr>
            <p:cNvSpPr/>
            <p:nvPr/>
          </p:nvSpPr>
          <p:spPr>
            <a:xfrm>
              <a:off x="4347249" y="2543000"/>
              <a:ext cx="30520" cy="5511"/>
            </a:xfrm>
            <a:custGeom>
              <a:avLst/>
              <a:gdLst/>
              <a:ahLst/>
              <a:cxnLst/>
              <a:rect l="l" t="t" r="r" b="b"/>
              <a:pathLst>
                <a:path w="1368" h="247" extrusionOk="0">
                  <a:moveTo>
                    <a:pt x="949" y="0"/>
                  </a:moveTo>
                  <a:cubicBezTo>
                    <a:pt x="862" y="0"/>
                    <a:pt x="766" y="4"/>
                    <a:pt x="667" y="13"/>
                  </a:cubicBezTo>
                  <a:cubicBezTo>
                    <a:pt x="300" y="47"/>
                    <a:pt x="0" y="80"/>
                    <a:pt x="34" y="147"/>
                  </a:cubicBezTo>
                  <a:cubicBezTo>
                    <a:pt x="34" y="247"/>
                    <a:pt x="334" y="247"/>
                    <a:pt x="701" y="247"/>
                  </a:cubicBezTo>
                  <a:cubicBezTo>
                    <a:pt x="1068" y="213"/>
                    <a:pt x="1368" y="147"/>
                    <a:pt x="1368" y="80"/>
                  </a:cubicBezTo>
                  <a:cubicBezTo>
                    <a:pt x="1368" y="31"/>
                    <a:pt x="1189" y="0"/>
                    <a:pt x="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469;p18">
              <a:extLst>
                <a:ext uri="{FF2B5EF4-FFF2-40B4-BE49-F238E27FC236}">
                  <a16:creationId xmlns:a16="http://schemas.microsoft.com/office/drawing/2014/main" id="{B1C417A8-3336-49D5-A954-284AB7D40D9C}"/>
                </a:ext>
              </a:extLst>
            </p:cNvPr>
            <p:cNvSpPr/>
            <p:nvPr/>
          </p:nvSpPr>
          <p:spPr>
            <a:xfrm>
              <a:off x="4353206" y="2604018"/>
              <a:ext cx="27553" cy="5064"/>
            </a:xfrm>
            <a:custGeom>
              <a:avLst/>
              <a:gdLst/>
              <a:ahLst/>
              <a:cxnLst/>
              <a:rect l="l" t="t" r="r" b="b"/>
              <a:pathLst>
                <a:path w="1235" h="227" extrusionOk="0">
                  <a:moveTo>
                    <a:pt x="856" y="0"/>
                  </a:moveTo>
                  <a:cubicBezTo>
                    <a:pt x="777" y="0"/>
                    <a:pt x="690" y="5"/>
                    <a:pt x="601" y="14"/>
                  </a:cubicBezTo>
                  <a:cubicBezTo>
                    <a:pt x="267" y="14"/>
                    <a:pt x="0" y="80"/>
                    <a:pt x="0" y="147"/>
                  </a:cubicBezTo>
                  <a:cubicBezTo>
                    <a:pt x="0" y="196"/>
                    <a:pt x="143" y="227"/>
                    <a:pt x="351" y="227"/>
                  </a:cubicBezTo>
                  <a:cubicBezTo>
                    <a:pt x="427" y="227"/>
                    <a:pt x="511" y="223"/>
                    <a:pt x="601" y="214"/>
                  </a:cubicBezTo>
                  <a:cubicBezTo>
                    <a:pt x="967" y="214"/>
                    <a:pt x="1234" y="147"/>
                    <a:pt x="1234" y="80"/>
                  </a:cubicBezTo>
                  <a:cubicBezTo>
                    <a:pt x="1234" y="31"/>
                    <a:pt x="1073" y="0"/>
                    <a:pt x="8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470;p18">
              <a:extLst>
                <a:ext uri="{FF2B5EF4-FFF2-40B4-BE49-F238E27FC236}">
                  <a16:creationId xmlns:a16="http://schemas.microsoft.com/office/drawing/2014/main" id="{D44F854A-E690-4C75-A081-88BFBF021790}"/>
                </a:ext>
              </a:extLst>
            </p:cNvPr>
            <p:cNvSpPr/>
            <p:nvPr/>
          </p:nvSpPr>
          <p:spPr>
            <a:xfrm>
              <a:off x="4336830" y="2272402"/>
              <a:ext cx="18629" cy="5221"/>
            </a:xfrm>
            <a:custGeom>
              <a:avLst/>
              <a:gdLst/>
              <a:ahLst/>
              <a:cxnLst/>
              <a:rect l="l" t="t" r="r" b="b"/>
              <a:pathLst>
                <a:path w="835" h="234" extrusionOk="0">
                  <a:moveTo>
                    <a:pt x="434" y="0"/>
                  </a:moveTo>
                  <a:cubicBezTo>
                    <a:pt x="200" y="34"/>
                    <a:pt x="0" y="100"/>
                    <a:pt x="0" y="134"/>
                  </a:cubicBezTo>
                  <a:cubicBezTo>
                    <a:pt x="0" y="200"/>
                    <a:pt x="200" y="234"/>
                    <a:pt x="434" y="234"/>
                  </a:cubicBezTo>
                  <a:cubicBezTo>
                    <a:pt x="667" y="200"/>
                    <a:pt x="834" y="167"/>
                    <a:pt x="834" y="100"/>
                  </a:cubicBezTo>
                  <a:cubicBezTo>
                    <a:pt x="834" y="34"/>
                    <a:pt x="667"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471;p18">
              <a:extLst>
                <a:ext uri="{FF2B5EF4-FFF2-40B4-BE49-F238E27FC236}">
                  <a16:creationId xmlns:a16="http://schemas.microsoft.com/office/drawing/2014/main" id="{F70DE114-FE96-4F32-AC9D-55C35374A5C9}"/>
                </a:ext>
              </a:extLst>
            </p:cNvPr>
            <p:cNvSpPr/>
            <p:nvPr/>
          </p:nvSpPr>
          <p:spPr>
            <a:xfrm>
              <a:off x="4337567" y="2209890"/>
              <a:ext cx="18629" cy="5221"/>
            </a:xfrm>
            <a:custGeom>
              <a:avLst/>
              <a:gdLst/>
              <a:ahLst/>
              <a:cxnLst/>
              <a:rect l="l" t="t" r="r" b="b"/>
              <a:pathLst>
                <a:path w="835" h="234" extrusionOk="0">
                  <a:moveTo>
                    <a:pt x="401" y="0"/>
                  </a:moveTo>
                  <a:cubicBezTo>
                    <a:pt x="167" y="34"/>
                    <a:pt x="1" y="100"/>
                    <a:pt x="1" y="134"/>
                  </a:cubicBezTo>
                  <a:cubicBezTo>
                    <a:pt x="1" y="200"/>
                    <a:pt x="167" y="234"/>
                    <a:pt x="401" y="234"/>
                  </a:cubicBezTo>
                  <a:cubicBezTo>
                    <a:pt x="634" y="234"/>
                    <a:pt x="835" y="167"/>
                    <a:pt x="835" y="100"/>
                  </a:cubicBezTo>
                  <a:cubicBezTo>
                    <a:pt x="835" y="34"/>
                    <a:pt x="634"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472;p18">
              <a:extLst>
                <a:ext uri="{FF2B5EF4-FFF2-40B4-BE49-F238E27FC236}">
                  <a16:creationId xmlns:a16="http://schemas.microsoft.com/office/drawing/2014/main" id="{59F7173A-0157-4AE7-81F9-EDC9654A4955}"/>
                </a:ext>
              </a:extLst>
            </p:cNvPr>
            <p:cNvSpPr/>
            <p:nvPr/>
          </p:nvSpPr>
          <p:spPr>
            <a:xfrm>
              <a:off x="4338303" y="2149608"/>
              <a:ext cx="18629" cy="5221"/>
            </a:xfrm>
            <a:custGeom>
              <a:avLst/>
              <a:gdLst/>
              <a:ahLst/>
              <a:cxnLst/>
              <a:rect l="l" t="t" r="r" b="b"/>
              <a:pathLst>
                <a:path w="835" h="234" extrusionOk="0">
                  <a:moveTo>
                    <a:pt x="401" y="0"/>
                  </a:moveTo>
                  <a:cubicBezTo>
                    <a:pt x="168" y="34"/>
                    <a:pt x="1" y="67"/>
                    <a:pt x="1" y="134"/>
                  </a:cubicBezTo>
                  <a:cubicBezTo>
                    <a:pt x="1" y="200"/>
                    <a:pt x="168" y="234"/>
                    <a:pt x="401" y="234"/>
                  </a:cubicBezTo>
                  <a:cubicBezTo>
                    <a:pt x="635" y="200"/>
                    <a:pt x="835" y="167"/>
                    <a:pt x="835" y="100"/>
                  </a:cubicBezTo>
                  <a:cubicBezTo>
                    <a:pt x="835" y="34"/>
                    <a:pt x="635"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473;p18">
              <a:extLst>
                <a:ext uri="{FF2B5EF4-FFF2-40B4-BE49-F238E27FC236}">
                  <a16:creationId xmlns:a16="http://schemas.microsoft.com/office/drawing/2014/main" id="{FB3452C7-1BC3-4EDE-8BA7-7061DE3705F8}"/>
                </a:ext>
              </a:extLst>
            </p:cNvPr>
            <p:cNvSpPr/>
            <p:nvPr/>
          </p:nvSpPr>
          <p:spPr>
            <a:xfrm>
              <a:off x="4339798" y="2084106"/>
              <a:ext cx="18629" cy="5243"/>
            </a:xfrm>
            <a:custGeom>
              <a:avLst/>
              <a:gdLst/>
              <a:ahLst/>
              <a:cxnLst/>
              <a:rect l="l" t="t" r="r" b="b"/>
              <a:pathLst>
                <a:path w="835" h="235" extrusionOk="0">
                  <a:moveTo>
                    <a:pt x="401" y="1"/>
                  </a:moveTo>
                  <a:cubicBezTo>
                    <a:pt x="167" y="34"/>
                    <a:pt x="1" y="68"/>
                    <a:pt x="1" y="134"/>
                  </a:cubicBezTo>
                  <a:cubicBezTo>
                    <a:pt x="1" y="201"/>
                    <a:pt x="167" y="234"/>
                    <a:pt x="401" y="234"/>
                  </a:cubicBezTo>
                  <a:cubicBezTo>
                    <a:pt x="634" y="201"/>
                    <a:pt x="835" y="168"/>
                    <a:pt x="835" y="101"/>
                  </a:cubicBezTo>
                  <a:cubicBezTo>
                    <a:pt x="835" y="34"/>
                    <a:pt x="634"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474;p18">
              <a:extLst>
                <a:ext uri="{FF2B5EF4-FFF2-40B4-BE49-F238E27FC236}">
                  <a16:creationId xmlns:a16="http://schemas.microsoft.com/office/drawing/2014/main" id="{1E684984-CC04-4D69-B2D4-DFA0B743BD76}"/>
                </a:ext>
              </a:extLst>
            </p:cNvPr>
            <p:cNvSpPr/>
            <p:nvPr/>
          </p:nvSpPr>
          <p:spPr>
            <a:xfrm>
              <a:off x="4338303" y="2334625"/>
              <a:ext cx="18629" cy="4975"/>
            </a:xfrm>
            <a:custGeom>
              <a:avLst/>
              <a:gdLst/>
              <a:ahLst/>
              <a:cxnLst/>
              <a:rect l="l" t="t" r="r" b="b"/>
              <a:pathLst>
                <a:path w="835" h="223" extrusionOk="0">
                  <a:moveTo>
                    <a:pt x="579" y="0"/>
                  </a:moveTo>
                  <a:cubicBezTo>
                    <a:pt x="524" y="0"/>
                    <a:pt x="464" y="4"/>
                    <a:pt x="401" y="13"/>
                  </a:cubicBezTo>
                  <a:cubicBezTo>
                    <a:pt x="168" y="13"/>
                    <a:pt x="1" y="80"/>
                    <a:pt x="1" y="147"/>
                  </a:cubicBezTo>
                  <a:cubicBezTo>
                    <a:pt x="1" y="174"/>
                    <a:pt x="110" y="222"/>
                    <a:pt x="275" y="222"/>
                  </a:cubicBezTo>
                  <a:cubicBezTo>
                    <a:pt x="314" y="222"/>
                    <a:pt x="357" y="220"/>
                    <a:pt x="401" y="213"/>
                  </a:cubicBezTo>
                  <a:cubicBezTo>
                    <a:pt x="635" y="213"/>
                    <a:pt x="835" y="147"/>
                    <a:pt x="835" y="80"/>
                  </a:cubicBezTo>
                  <a:cubicBezTo>
                    <a:pt x="835" y="31"/>
                    <a:pt x="728" y="0"/>
                    <a:pt x="5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475;p18">
              <a:extLst>
                <a:ext uri="{FF2B5EF4-FFF2-40B4-BE49-F238E27FC236}">
                  <a16:creationId xmlns:a16="http://schemas.microsoft.com/office/drawing/2014/main" id="{689FE57F-5618-45E4-B89D-A981A069A09F}"/>
                </a:ext>
              </a:extLst>
            </p:cNvPr>
            <p:cNvSpPr/>
            <p:nvPr/>
          </p:nvSpPr>
          <p:spPr>
            <a:xfrm>
              <a:off x="4340556" y="2391939"/>
              <a:ext cx="18607" cy="5042"/>
            </a:xfrm>
            <a:custGeom>
              <a:avLst/>
              <a:gdLst/>
              <a:ahLst/>
              <a:cxnLst/>
              <a:rect l="l" t="t" r="r" b="b"/>
              <a:pathLst>
                <a:path w="834" h="226" extrusionOk="0">
                  <a:moveTo>
                    <a:pt x="567" y="0"/>
                  </a:moveTo>
                  <a:cubicBezTo>
                    <a:pt x="515" y="0"/>
                    <a:pt x="459" y="4"/>
                    <a:pt x="400" y="13"/>
                  </a:cubicBezTo>
                  <a:cubicBezTo>
                    <a:pt x="167" y="13"/>
                    <a:pt x="0" y="79"/>
                    <a:pt x="0" y="146"/>
                  </a:cubicBezTo>
                  <a:cubicBezTo>
                    <a:pt x="0" y="195"/>
                    <a:pt x="89" y="226"/>
                    <a:pt x="229" y="226"/>
                  </a:cubicBezTo>
                  <a:cubicBezTo>
                    <a:pt x="280" y="226"/>
                    <a:pt x="338" y="222"/>
                    <a:pt x="400" y="213"/>
                  </a:cubicBezTo>
                  <a:cubicBezTo>
                    <a:pt x="634" y="213"/>
                    <a:pt x="834" y="146"/>
                    <a:pt x="834" y="113"/>
                  </a:cubicBezTo>
                  <a:cubicBezTo>
                    <a:pt x="834" y="38"/>
                    <a:pt x="721"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476;p18">
              <a:extLst>
                <a:ext uri="{FF2B5EF4-FFF2-40B4-BE49-F238E27FC236}">
                  <a16:creationId xmlns:a16="http://schemas.microsoft.com/office/drawing/2014/main" id="{4058E8D0-66BE-49A3-863A-D7D2F820E1F5}"/>
                </a:ext>
              </a:extLst>
            </p:cNvPr>
            <p:cNvSpPr/>
            <p:nvPr/>
          </p:nvSpPr>
          <p:spPr>
            <a:xfrm>
              <a:off x="4342787" y="2453693"/>
              <a:ext cx="18629" cy="4774"/>
            </a:xfrm>
            <a:custGeom>
              <a:avLst/>
              <a:gdLst/>
              <a:ahLst/>
              <a:cxnLst/>
              <a:rect l="l" t="t" r="r" b="b"/>
              <a:pathLst>
                <a:path w="835" h="214" extrusionOk="0">
                  <a:moveTo>
                    <a:pt x="605" y="0"/>
                  </a:moveTo>
                  <a:cubicBezTo>
                    <a:pt x="554" y="0"/>
                    <a:pt x="496" y="4"/>
                    <a:pt x="434" y="13"/>
                  </a:cubicBezTo>
                  <a:cubicBezTo>
                    <a:pt x="200" y="13"/>
                    <a:pt x="0" y="80"/>
                    <a:pt x="0" y="147"/>
                  </a:cubicBezTo>
                  <a:cubicBezTo>
                    <a:pt x="0" y="180"/>
                    <a:pt x="200" y="213"/>
                    <a:pt x="434" y="213"/>
                  </a:cubicBezTo>
                  <a:cubicBezTo>
                    <a:pt x="667" y="213"/>
                    <a:pt x="834" y="147"/>
                    <a:pt x="834" y="80"/>
                  </a:cubicBezTo>
                  <a:cubicBezTo>
                    <a:pt x="834" y="31"/>
                    <a:pt x="745" y="0"/>
                    <a:pt x="6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477;p18">
              <a:extLst>
                <a:ext uri="{FF2B5EF4-FFF2-40B4-BE49-F238E27FC236}">
                  <a16:creationId xmlns:a16="http://schemas.microsoft.com/office/drawing/2014/main" id="{78244FAA-8AEC-4693-8873-226FB4DF902A}"/>
                </a:ext>
              </a:extLst>
            </p:cNvPr>
            <p:cNvSpPr/>
            <p:nvPr/>
          </p:nvSpPr>
          <p:spPr>
            <a:xfrm>
              <a:off x="4347249" y="2513975"/>
              <a:ext cx="18629" cy="4774"/>
            </a:xfrm>
            <a:custGeom>
              <a:avLst/>
              <a:gdLst/>
              <a:ahLst/>
              <a:cxnLst/>
              <a:rect l="l" t="t" r="r" b="b"/>
              <a:pathLst>
                <a:path w="835" h="214" extrusionOk="0">
                  <a:moveTo>
                    <a:pt x="578" y="0"/>
                  </a:moveTo>
                  <a:cubicBezTo>
                    <a:pt x="523" y="0"/>
                    <a:pt x="463" y="4"/>
                    <a:pt x="401" y="13"/>
                  </a:cubicBezTo>
                  <a:cubicBezTo>
                    <a:pt x="167" y="13"/>
                    <a:pt x="0" y="80"/>
                    <a:pt x="0" y="113"/>
                  </a:cubicBezTo>
                  <a:cubicBezTo>
                    <a:pt x="0" y="180"/>
                    <a:pt x="167" y="213"/>
                    <a:pt x="401" y="213"/>
                  </a:cubicBezTo>
                  <a:cubicBezTo>
                    <a:pt x="634" y="213"/>
                    <a:pt x="834" y="147"/>
                    <a:pt x="834" y="80"/>
                  </a:cubicBezTo>
                  <a:cubicBezTo>
                    <a:pt x="834" y="31"/>
                    <a:pt x="727" y="0"/>
                    <a:pt x="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478;p18">
              <a:extLst>
                <a:ext uri="{FF2B5EF4-FFF2-40B4-BE49-F238E27FC236}">
                  <a16:creationId xmlns:a16="http://schemas.microsoft.com/office/drawing/2014/main" id="{4836F2FD-D070-470B-988E-A97C22A89715}"/>
                </a:ext>
              </a:extLst>
            </p:cNvPr>
            <p:cNvSpPr/>
            <p:nvPr/>
          </p:nvSpPr>
          <p:spPr>
            <a:xfrm>
              <a:off x="4351711" y="2573788"/>
              <a:ext cx="18629" cy="5243"/>
            </a:xfrm>
            <a:custGeom>
              <a:avLst/>
              <a:gdLst/>
              <a:ahLst/>
              <a:cxnLst/>
              <a:rect l="l" t="t" r="r" b="b"/>
              <a:pathLst>
                <a:path w="835" h="235" extrusionOk="0">
                  <a:moveTo>
                    <a:pt x="401" y="1"/>
                  </a:moveTo>
                  <a:cubicBezTo>
                    <a:pt x="167" y="34"/>
                    <a:pt x="0" y="101"/>
                    <a:pt x="0" y="134"/>
                  </a:cubicBezTo>
                  <a:cubicBezTo>
                    <a:pt x="0" y="201"/>
                    <a:pt x="167" y="234"/>
                    <a:pt x="401" y="234"/>
                  </a:cubicBezTo>
                  <a:cubicBezTo>
                    <a:pt x="634" y="234"/>
                    <a:pt x="834" y="168"/>
                    <a:pt x="834" y="101"/>
                  </a:cubicBezTo>
                  <a:cubicBezTo>
                    <a:pt x="834" y="34"/>
                    <a:pt x="634"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479;p18">
              <a:extLst>
                <a:ext uri="{FF2B5EF4-FFF2-40B4-BE49-F238E27FC236}">
                  <a16:creationId xmlns:a16="http://schemas.microsoft.com/office/drawing/2014/main" id="{4D7229A2-9BE0-4E91-A1C7-B502805FA46B}"/>
                </a:ext>
              </a:extLst>
            </p:cNvPr>
            <p:cNvSpPr/>
            <p:nvPr/>
          </p:nvSpPr>
          <p:spPr>
            <a:xfrm>
              <a:off x="4587617" y="2022352"/>
              <a:ext cx="87098" cy="829798"/>
            </a:xfrm>
            <a:custGeom>
              <a:avLst/>
              <a:gdLst/>
              <a:ahLst/>
              <a:cxnLst/>
              <a:rect l="l" t="t" r="r" b="b"/>
              <a:pathLst>
                <a:path w="3904" h="37194" extrusionOk="0">
                  <a:moveTo>
                    <a:pt x="2169" y="0"/>
                  </a:moveTo>
                  <a:cubicBezTo>
                    <a:pt x="1869" y="2569"/>
                    <a:pt x="1668" y="5137"/>
                    <a:pt x="1668" y="7739"/>
                  </a:cubicBezTo>
                  <a:cubicBezTo>
                    <a:pt x="1668" y="11542"/>
                    <a:pt x="1" y="37093"/>
                    <a:pt x="1" y="37093"/>
                  </a:cubicBezTo>
                  <a:lnTo>
                    <a:pt x="1668" y="37193"/>
                  </a:lnTo>
                  <a:cubicBezTo>
                    <a:pt x="1668" y="37193"/>
                    <a:pt x="3903" y="2735"/>
                    <a:pt x="3637" y="1701"/>
                  </a:cubicBezTo>
                  <a:cubicBezTo>
                    <a:pt x="3370" y="667"/>
                    <a:pt x="2169" y="0"/>
                    <a:pt x="2169" y="0"/>
                  </a:cubicBezTo>
                  <a:close/>
                </a:path>
              </a:pathLst>
            </a:custGeom>
            <a:solidFill>
              <a:srgbClr val="F262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480;p18">
              <a:extLst>
                <a:ext uri="{FF2B5EF4-FFF2-40B4-BE49-F238E27FC236}">
                  <a16:creationId xmlns:a16="http://schemas.microsoft.com/office/drawing/2014/main" id="{5216A6C3-C66D-435E-AD78-F8400F93FABB}"/>
                </a:ext>
              </a:extLst>
            </p:cNvPr>
            <p:cNvSpPr/>
            <p:nvPr/>
          </p:nvSpPr>
          <p:spPr>
            <a:xfrm>
              <a:off x="4587617" y="2022352"/>
              <a:ext cx="87098" cy="829798"/>
            </a:xfrm>
            <a:custGeom>
              <a:avLst/>
              <a:gdLst/>
              <a:ahLst/>
              <a:cxnLst/>
              <a:rect l="l" t="t" r="r" b="b"/>
              <a:pathLst>
                <a:path w="3904" h="37194" extrusionOk="0">
                  <a:moveTo>
                    <a:pt x="2169" y="0"/>
                  </a:moveTo>
                  <a:cubicBezTo>
                    <a:pt x="1869" y="2569"/>
                    <a:pt x="1668" y="5137"/>
                    <a:pt x="1668" y="7739"/>
                  </a:cubicBezTo>
                  <a:cubicBezTo>
                    <a:pt x="1668" y="11542"/>
                    <a:pt x="1" y="37093"/>
                    <a:pt x="1" y="37093"/>
                  </a:cubicBezTo>
                  <a:lnTo>
                    <a:pt x="1668" y="37193"/>
                  </a:lnTo>
                  <a:cubicBezTo>
                    <a:pt x="1668" y="37193"/>
                    <a:pt x="3903" y="2735"/>
                    <a:pt x="3637" y="1701"/>
                  </a:cubicBezTo>
                  <a:cubicBezTo>
                    <a:pt x="3370" y="667"/>
                    <a:pt x="2169" y="0"/>
                    <a:pt x="2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481;p18">
              <a:extLst>
                <a:ext uri="{FF2B5EF4-FFF2-40B4-BE49-F238E27FC236}">
                  <a16:creationId xmlns:a16="http://schemas.microsoft.com/office/drawing/2014/main" id="{DE3F7925-E885-476C-85D5-065D55EB8F13}"/>
                </a:ext>
              </a:extLst>
            </p:cNvPr>
            <p:cNvSpPr/>
            <p:nvPr/>
          </p:nvSpPr>
          <p:spPr>
            <a:xfrm>
              <a:off x="4618873" y="2456214"/>
              <a:ext cx="29784" cy="4685"/>
            </a:xfrm>
            <a:custGeom>
              <a:avLst/>
              <a:gdLst/>
              <a:ahLst/>
              <a:cxnLst/>
              <a:rect l="l" t="t" r="r" b="b"/>
              <a:pathLst>
                <a:path w="1335" h="210" extrusionOk="0">
                  <a:moveTo>
                    <a:pt x="668" y="0"/>
                  </a:moveTo>
                  <a:cubicBezTo>
                    <a:pt x="301" y="0"/>
                    <a:pt x="1" y="34"/>
                    <a:pt x="1" y="100"/>
                  </a:cubicBezTo>
                  <a:cubicBezTo>
                    <a:pt x="1" y="134"/>
                    <a:pt x="301" y="201"/>
                    <a:pt x="668" y="201"/>
                  </a:cubicBezTo>
                  <a:cubicBezTo>
                    <a:pt x="738" y="207"/>
                    <a:pt x="805" y="210"/>
                    <a:pt x="869" y="210"/>
                  </a:cubicBezTo>
                  <a:cubicBezTo>
                    <a:pt x="1138" y="210"/>
                    <a:pt x="1335" y="161"/>
                    <a:pt x="1335" y="134"/>
                  </a:cubicBezTo>
                  <a:cubicBezTo>
                    <a:pt x="1335" y="67"/>
                    <a:pt x="1035" y="0"/>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482;p18">
              <a:extLst>
                <a:ext uri="{FF2B5EF4-FFF2-40B4-BE49-F238E27FC236}">
                  <a16:creationId xmlns:a16="http://schemas.microsoft.com/office/drawing/2014/main" id="{C5C9B636-4366-4304-AFFA-E13ADE2325BF}"/>
                </a:ext>
              </a:extLst>
            </p:cNvPr>
            <p:cNvSpPr/>
            <p:nvPr/>
          </p:nvSpPr>
          <p:spPr>
            <a:xfrm>
              <a:off x="4613675" y="2517232"/>
              <a:ext cx="32015" cy="5243"/>
            </a:xfrm>
            <a:custGeom>
              <a:avLst/>
              <a:gdLst/>
              <a:ahLst/>
              <a:cxnLst/>
              <a:rect l="l" t="t" r="r" b="b"/>
              <a:pathLst>
                <a:path w="1435" h="235" extrusionOk="0">
                  <a:moveTo>
                    <a:pt x="734" y="1"/>
                  </a:moveTo>
                  <a:cubicBezTo>
                    <a:pt x="334" y="1"/>
                    <a:pt x="0" y="34"/>
                    <a:pt x="0" y="101"/>
                  </a:cubicBezTo>
                  <a:cubicBezTo>
                    <a:pt x="0" y="167"/>
                    <a:pt x="334" y="234"/>
                    <a:pt x="734" y="234"/>
                  </a:cubicBezTo>
                  <a:cubicBezTo>
                    <a:pt x="1101" y="234"/>
                    <a:pt x="1434" y="201"/>
                    <a:pt x="1434" y="134"/>
                  </a:cubicBezTo>
                  <a:cubicBezTo>
                    <a:pt x="1434" y="67"/>
                    <a:pt x="1101" y="1"/>
                    <a:pt x="7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483;p18">
              <a:extLst>
                <a:ext uri="{FF2B5EF4-FFF2-40B4-BE49-F238E27FC236}">
                  <a16:creationId xmlns:a16="http://schemas.microsoft.com/office/drawing/2014/main" id="{639C3678-E38F-4A1B-9FC3-7D8C35DB10C2}"/>
                </a:ext>
              </a:extLst>
            </p:cNvPr>
            <p:cNvSpPr/>
            <p:nvPr/>
          </p:nvSpPr>
          <p:spPr>
            <a:xfrm>
              <a:off x="4617379" y="2579745"/>
              <a:ext cx="25344" cy="5243"/>
            </a:xfrm>
            <a:custGeom>
              <a:avLst/>
              <a:gdLst/>
              <a:ahLst/>
              <a:cxnLst/>
              <a:rect l="l" t="t" r="r" b="b"/>
              <a:pathLst>
                <a:path w="1136" h="235" extrusionOk="0">
                  <a:moveTo>
                    <a:pt x="568" y="1"/>
                  </a:moveTo>
                  <a:cubicBezTo>
                    <a:pt x="234" y="1"/>
                    <a:pt x="1" y="34"/>
                    <a:pt x="1" y="101"/>
                  </a:cubicBezTo>
                  <a:cubicBezTo>
                    <a:pt x="1" y="168"/>
                    <a:pt x="234" y="234"/>
                    <a:pt x="568" y="234"/>
                  </a:cubicBezTo>
                  <a:cubicBezTo>
                    <a:pt x="868" y="234"/>
                    <a:pt x="1135" y="201"/>
                    <a:pt x="1135" y="134"/>
                  </a:cubicBezTo>
                  <a:cubicBezTo>
                    <a:pt x="1135" y="67"/>
                    <a:pt x="868" y="34"/>
                    <a:pt x="5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484;p18">
              <a:extLst>
                <a:ext uri="{FF2B5EF4-FFF2-40B4-BE49-F238E27FC236}">
                  <a16:creationId xmlns:a16="http://schemas.microsoft.com/office/drawing/2014/main" id="{9A0D7598-81CE-4608-9AE0-E14D40BD8396}"/>
                </a:ext>
              </a:extLst>
            </p:cNvPr>
            <p:cNvSpPr/>
            <p:nvPr/>
          </p:nvSpPr>
          <p:spPr>
            <a:xfrm>
              <a:off x="4623335" y="2394237"/>
              <a:ext cx="30542" cy="4685"/>
            </a:xfrm>
            <a:custGeom>
              <a:avLst/>
              <a:gdLst/>
              <a:ahLst/>
              <a:cxnLst/>
              <a:rect l="l" t="t" r="r" b="b"/>
              <a:pathLst>
                <a:path w="1369" h="210" extrusionOk="0">
                  <a:moveTo>
                    <a:pt x="484" y="1"/>
                  </a:moveTo>
                  <a:cubicBezTo>
                    <a:pt x="197" y="1"/>
                    <a:pt x="1" y="49"/>
                    <a:pt x="1" y="76"/>
                  </a:cubicBezTo>
                  <a:cubicBezTo>
                    <a:pt x="1" y="143"/>
                    <a:pt x="301" y="210"/>
                    <a:pt x="701" y="210"/>
                  </a:cubicBezTo>
                  <a:cubicBezTo>
                    <a:pt x="1068" y="210"/>
                    <a:pt x="1368" y="177"/>
                    <a:pt x="1368" y="110"/>
                  </a:cubicBezTo>
                  <a:cubicBezTo>
                    <a:pt x="1368" y="76"/>
                    <a:pt x="1068" y="10"/>
                    <a:pt x="701" y="10"/>
                  </a:cubicBezTo>
                  <a:cubicBezTo>
                    <a:pt x="625" y="3"/>
                    <a:pt x="552" y="1"/>
                    <a:pt x="4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485;p18">
              <a:extLst>
                <a:ext uri="{FF2B5EF4-FFF2-40B4-BE49-F238E27FC236}">
                  <a16:creationId xmlns:a16="http://schemas.microsoft.com/office/drawing/2014/main" id="{56107760-8232-45AF-BE71-CF1857A138A6}"/>
                </a:ext>
              </a:extLst>
            </p:cNvPr>
            <p:cNvSpPr/>
            <p:nvPr/>
          </p:nvSpPr>
          <p:spPr>
            <a:xfrm>
              <a:off x="4625566" y="2334156"/>
              <a:ext cx="30542" cy="4707"/>
            </a:xfrm>
            <a:custGeom>
              <a:avLst/>
              <a:gdLst/>
              <a:ahLst/>
              <a:cxnLst/>
              <a:rect l="l" t="t" r="r" b="b"/>
              <a:pathLst>
                <a:path w="1369" h="211" extrusionOk="0">
                  <a:moveTo>
                    <a:pt x="701" y="1"/>
                  </a:moveTo>
                  <a:cubicBezTo>
                    <a:pt x="301" y="1"/>
                    <a:pt x="1" y="34"/>
                    <a:pt x="1" y="101"/>
                  </a:cubicBezTo>
                  <a:cubicBezTo>
                    <a:pt x="1" y="134"/>
                    <a:pt x="301" y="201"/>
                    <a:pt x="668" y="201"/>
                  </a:cubicBezTo>
                  <a:cubicBezTo>
                    <a:pt x="744" y="207"/>
                    <a:pt x="817" y="210"/>
                    <a:pt x="885" y="210"/>
                  </a:cubicBezTo>
                  <a:cubicBezTo>
                    <a:pt x="1172" y="210"/>
                    <a:pt x="1368" y="161"/>
                    <a:pt x="1368" y="134"/>
                  </a:cubicBezTo>
                  <a:cubicBezTo>
                    <a:pt x="1368" y="68"/>
                    <a:pt x="1068" y="1"/>
                    <a:pt x="7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486;p18">
              <a:extLst>
                <a:ext uri="{FF2B5EF4-FFF2-40B4-BE49-F238E27FC236}">
                  <a16:creationId xmlns:a16="http://schemas.microsoft.com/office/drawing/2014/main" id="{28FF40AE-5D48-40FA-ABB3-0F6F3A4ABCD8}"/>
                </a:ext>
              </a:extLst>
            </p:cNvPr>
            <p:cNvSpPr/>
            <p:nvPr/>
          </p:nvSpPr>
          <p:spPr>
            <a:xfrm>
              <a:off x="4625566" y="2273875"/>
              <a:ext cx="33510" cy="5243"/>
            </a:xfrm>
            <a:custGeom>
              <a:avLst/>
              <a:gdLst/>
              <a:ahLst/>
              <a:cxnLst/>
              <a:rect l="l" t="t" r="r" b="b"/>
              <a:pathLst>
                <a:path w="1502" h="235" extrusionOk="0">
                  <a:moveTo>
                    <a:pt x="735" y="1"/>
                  </a:moveTo>
                  <a:cubicBezTo>
                    <a:pt x="334" y="1"/>
                    <a:pt x="1" y="34"/>
                    <a:pt x="1" y="101"/>
                  </a:cubicBezTo>
                  <a:cubicBezTo>
                    <a:pt x="1" y="168"/>
                    <a:pt x="334" y="234"/>
                    <a:pt x="735" y="234"/>
                  </a:cubicBezTo>
                  <a:cubicBezTo>
                    <a:pt x="1168" y="234"/>
                    <a:pt x="1469" y="201"/>
                    <a:pt x="1502" y="134"/>
                  </a:cubicBezTo>
                  <a:cubicBezTo>
                    <a:pt x="1502" y="68"/>
                    <a:pt x="1168" y="34"/>
                    <a:pt x="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487;p18">
              <a:extLst>
                <a:ext uri="{FF2B5EF4-FFF2-40B4-BE49-F238E27FC236}">
                  <a16:creationId xmlns:a16="http://schemas.microsoft.com/office/drawing/2014/main" id="{F001F628-0DC9-4CEA-BE42-64658F02A622}"/>
                </a:ext>
              </a:extLst>
            </p:cNvPr>
            <p:cNvSpPr/>
            <p:nvPr/>
          </p:nvSpPr>
          <p:spPr>
            <a:xfrm>
              <a:off x="4630028" y="2214151"/>
              <a:ext cx="30542" cy="4685"/>
            </a:xfrm>
            <a:custGeom>
              <a:avLst/>
              <a:gdLst/>
              <a:ahLst/>
              <a:cxnLst/>
              <a:rect l="l" t="t" r="r" b="b"/>
              <a:pathLst>
                <a:path w="1369" h="210" extrusionOk="0">
                  <a:moveTo>
                    <a:pt x="497" y="0"/>
                  </a:moveTo>
                  <a:cubicBezTo>
                    <a:pt x="219" y="0"/>
                    <a:pt x="1" y="49"/>
                    <a:pt x="1" y="76"/>
                  </a:cubicBezTo>
                  <a:cubicBezTo>
                    <a:pt x="1" y="143"/>
                    <a:pt x="301" y="209"/>
                    <a:pt x="701" y="209"/>
                  </a:cubicBezTo>
                  <a:cubicBezTo>
                    <a:pt x="1068" y="209"/>
                    <a:pt x="1369" y="176"/>
                    <a:pt x="1369" y="109"/>
                  </a:cubicBezTo>
                  <a:cubicBezTo>
                    <a:pt x="1369" y="76"/>
                    <a:pt x="1068" y="9"/>
                    <a:pt x="701" y="9"/>
                  </a:cubicBezTo>
                  <a:cubicBezTo>
                    <a:pt x="631" y="3"/>
                    <a:pt x="563" y="0"/>
                    <a:pt x="4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488;p18">
              <a:extLst>
                <a:ext uri="{FF2B5EF4-FFF2-40B4-BE49-F238E27FC236}">
                  <a16:creationId xmlns:a16="http://schemas.microsoft.com/office/drawing/2014/main" id="{9D2AC144-6534-4363-A8C1-937512CABF6F}"/>
                </a:ext>
              </a:extLst>
            </p:cNvPr>
            <p:cNvSpPr/>
            <p:nvPr/>
          </p:nvSpPr>
          <p:spPr>
            <a:xfrm>
              <a:off x="4632282" y="2154070"/>
              <a:ext cx="29784" cy="4685"/>
            </a:xfrm>
            <a:custGeom>
              <a:avLst/>
              <a:gdLst/>
              <a:ahLst/>
              <a:cxnLst/>
              <a:rect l="l" t="t" r="r" b="b"/>
              <a:pathLst>
                <a:path w="1335" h="210" extrusionOk="0">
                  <a:moveTo>
                    <a:pt x="667" y="0"/>
                  </a:moveTo>
                  <a:cubicBezTo>
                    <a:pt x="300" y="0"/>
                    <a:pt x="0" y="34"/>
                    <a:pt x="0" y="100"/>
                  </a:cubicBezTo>
                  <a:cubicBezTo>
                    <a:pt x="0" y="134"/>
                    <a:pt x="300" y="201"/>
                    <a:pt x="667" y="201"/>
                  </a:cubicBezTo>
                  <a:cubicBezTo>
                    <a:pt x="737" y="207"/>
                    <a:pt x="805" y="210"/>
                    <a:pt x="868" y="210"/>
                  </a:cubicBezTo>
                  <a:cubicBezTo>
                    <a:pt x="1138" y="210"/>
                    <a:pt x="1334" y="161"/>
                    <a:pt x="1334" y="134"/>
                  </a:cubicBezTo>
                  <a:cubicBezTo>
                    <a:pt x="1334" y="67"/>
                    <a:pt x="1034"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489;p18">
              <a:extLst>
                <a:ext uri="{FF2B5EF4-FFF2-40B4-BE49-F238E27FC236}">
                  <a16:creationId xmlns:a16="http://schemas.microsoft.com/office/drawing/2014/main" id="{7CCDB97F-D9E8-4E0C-96C7-DC49EB9DA508}"/>
                </a:ext>
              </a:extLst>
            </p:cNvPr>
            <p:cNvSpPr/>
            <p:nvPr/>
          </p:nvSpPr>
          <p:spPr>
            <a:xfrm>
              <a:off x="4634513" y="2093052"/>
              <a:ext cx="27553" cy="5221"/>
            </a:xfrm>
            <a:custGeom>
              <a:avLst/>
              <a:gdLst/>
              <a:ahLst/>
              <a:cxnLst/>
              <a:rect l="l" t="t" r="r" b="b"/>
              <a:pathLst>
                <a:path w="1235" h="234" extrusionOk="0">
                  <a:moveTo>
                    <a:pt x="601" y="0"/>
                  </a:moveTo>
                  <a:cubicBezTo>
                    <a:pt x="267" y="0"/>
                    <a:pt x="0" y="33"/>
                    <a:pt x="0" y="100"/>
                  </a:cubicBezTo>
                  <a:cubicBezTo>
                    <a:pt x="0" y="167"/>
                    <a:pt x="267" y="200"/>
                    <a:pt x="601" y="234"/>
                  </a:cubicBezTo>
                  <a:cubicBezTo>
                    <a:pt x="934" y="234"/>
                    <a:pt x="1234" y="200"/>
                    <a:pt x="1234" y="134"/>
                  </a:cubicBezTo>
                  <a:cubicBezTo>
                    <a:pt x="1234" y="67"/>
                    <a:pt x="967"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490;p18">
              <a:extLst>
                <a:ext uri="{FF2B5EF4-FFF2-40B4-BE49-F238E27FC236}">
                  <a16:creationId xmlns:a16="http://schemas.microsoft.com/office/drawing/2014/main" id="{FB8FCBCF-F6D2-45D1-9286-0B20DBFC752F}"/>
                </a:ext>
              </a:extLst>
            </p:cNvPr>
            <p:cNvSpPr/>
            <p:nvPr/>
          </p:nvSpPr>
          <p:spPr>
            <a:xfrm>
              <a:off x="4632282" y="2424958"/>
              <a:ext cx="18607" cy="5221"/>
            </a:xfrm>
            <a:custGeom>
              <a:avLst/>
              <a:gdLst/>
              <a:ahLst/>
              <a:cxnLst/>
              <a:rect l="l" t="t" r="r" b="b"/>
              <a:pathLst>
                <a:path w="834" h="234" extrusionOk="0">
                  <a:moveTo>
                    <a:pt x="434" y="0"/>
                  </a:moveTo>
                  <a:cubicBezTo>
                    <a:pt x="200" y="0"/>
                    <a:pt x="0" y="34"/>
                    <a:pt x="0" y="100"/>
                  </a:cubicBezTo>
                  <a:cubicBezTo>
                    <a:pt x="0" y="167"/>
                    <a:pt x="200" y="201"/>
                    <a:pt x="434" y="234"/>
                  </a:cubicBezTo>
                  <a:cubicBezTo>
                    <a:pt x="634" y="234"/>
                    <a:pt x="834" y="201"/>
                    <a:pt x="834" y="134"/>
                  </a:cubicBezTo>
                  <a:cubicBezTo>
                    <a:pt x="834" y="67"/>
                    <a:pt x="6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491;p18">
              <a:extLst>
                <a:ext uri="{FF2B5EF4-FFF2-40B4-BE49-F238E27FC236}">
                  <a16:creationId xmlns:a16="http://schemas.microsoft.com/office/drawing/2014/main" id="{CB86E145-C3D4-4817-8632-355201D347AF}"/>
                </a:ext>
              </a:extLst>
            </p:cNvPr>
            <p:cNvSpPr/>
            <p:nvPr/>
          </p:nvSpPr>
          <p:spPr>
            <a:xfrm>
              <a:off x="4627061" y="2487471"/>
              <a:ext cx="18629" cy="4484"/>
            </a:xfrm>
            <a:custGeom>
              <a:avLst/>
              <a:gdLst/>
              <a:ahLst/>
              <a:cxnLst/>
              <a:rect l="l" t="t" r="r" b="b"/>
              <a:pathLst>
                <a:path w="835" h="201" extrusionOk="0">
                  <a:moveTo>
                    <a:pt x="401" y="0"/>
                  </a:moveTo>
                  <a:cubicBezTo>
                    <a:pt x="201" y="0"/>
                    <a:pt x="1" y="34"/>
                    <a:pt x="1" y="100"/>
                  </a:cubicBezTo>
                  <a:cubicBezTo>
                    <a:pt x="1" y="167"/>
                    <a:pt x="167" y="201"/>
                    <a:pt x="401" y="201"/>
                  </a:cubicBezTo>
                  <a:cubicBezTo>
                    <a:pt x="634" y="201"/>
                    <a:pt x="834" y="167"/>
                    <a:pt x="834" y="100"/>
                  </a:cubicBezTo>
                  <a:cubicBezTo>
                    <a:pt x="834" y="67"/>
                    <a:pt x="634"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492;p18">
              <a:extLst>
                <a:ext uri="{FF2B5EF4-FFF2-40B4-BE49-F238E27FC236}">
                  <a16:creationId xmlns:a16="http://schemas.microsoft.com/office/drawing/2014/main" id="{7AD755BF-0394-4D14-A794-01944817AEFB}"/>
                </a:ext>
              </a:extLst>
            </p:cNvPr>
            <p:cNvSpPr/>
            <p:nvPr/>
          </p:nvSpPr>
          <p:spPr>
            <a:xfrm>
              <a:off x="4623335" y="2547752"/>
              <a:ext cx="18629" cy="5221"/>
            </a:xfrm>
            <a:custGeom>
              <a:avLst/>
              <a:gdLst/>
              <a:ahLst/>
              <a:cxnLst/>
              <a:rect l="l" t="t" r="r" b="b"/>
              <a:pathLst>
                <a:path w="835" h="234" extrusionOk="0">
                  <a:moveTo>
                    <a:pt x="434" y="0"/>
                  </a:moveTo>
                  <a:cubicBezTo>
                    <a:pt x="201" y="0"/>
                    <a:pt x="1" y="34"/>
                    <a:pt x="1" y="100"/>
                  </a:cubicBezTo>
                  <a:cubicBezTo>
                    <a:pt x="1" y="167"/>
                    <a:pt x="201" y="200"/>
                    <a:pt x="434" y="234"/>
                  </a:cubicBezTo>
                  <a:cubicBezTo>
                    <a:pt x="635" y="234"/>
                    <a:pt x="835" y="167"/>
                    <a:pt x="835" y="134"/>
                  </a:cubicBezTo>
                  <a:cubicBezTo>
                    <a:pt x="835" y="67"/>
                    <a:pt x="635"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493;p18">
              <a:extLst>
                <a:ext uri="{FF2B5EF4-FFF2-40B4-BE49-F238E27FC236}">
                  <a16:creationId xmlns:a16="http://schemas.microsoft.com/office/drawing/2014/main" id="{D5CC2927-45DD-4A17-AB3C-F708EBE0D22F}"/>
                </a:ext>
              </a:extLst>
            </p:cNvPr>
            <p:cNvSpPr/>
            <p:nvPr/>
          </p:nvSpPr>
          <p:spPr>
            <a:xfrm>
              <a:off x="4620368" y="2613031"/>
              <a:ext cx="18629" cy="4685"/>
            </a:xfrm>
            <a:custGeom>
              <a:avLst/>
              <a:gdLst/>
              <a:ahLst/>
              <a:cxnLst/>
              <a:rect l="l" t="t" r="r" b="b"/>
              <a:pathLst>
                <a:path w="835" h="210" extrusionOk="0">
                  <a:moveTo>
                    <a:pt x="292" y="1"/>
                  </a:moveTo>
                  <a:cubicBezTo>
                    <a:pt x="134" y="1"/>
                    <a:pt x="0" y="55"/>
                    <a:pt x="0" y="110"/>
                  </a:cubicBezTo>
                  <a:cubicBezTo>
                    <a:pt x="0" y="143"/>
                    <a:pt x="200" y="210"/>
                    <a:pt x="401" y="210"/>
                  </a:cubicBezTo>
                  <a:cubicBezTo>
                    <a:pt x="634" y="210"/>
                    <a:pt x="834" y="177"/>
                    <a:pt x="834" y="110"/>
                  </a:cubicBezTo>
                  <a:cubicBezTo>
                    <a:pt x="834" y="43"/>
                    <a:pt x="634" y="10"/>
                    <a:pt x="401" y="10"/>
                  </a:cubicBezTo>
                  <a:cubicBezTo>
                    <a:pt x="364" y="4"/>
                    <a:pt x="327" y="1"/>
                    <a:pt x="2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494;p18">
              <a:extLst>
                <a:ext uri="{FF2B5EF4-FFF2-40B4-BE49-F238E27FC236}">
                  <a16:creationId xmlns:a16="http://schemas.microsoft.com/office/drawing/2014/main" id="{7ADBC4C9-72D4-440B-8CC7-47A584AA2EEB}"/>
                </a:ext>
              </a:extLst>
            </p:cNvPr>
            <p:cNvSpPr/>
            <p:nvPr/>
          </p:nvSpPr>
          <p:spPr>
            <a:xfrm>
              <a:off x="4635985" y="2363182"/>
              <a:ext cx="18629" cy="4685"/>
            </a:xfrm>
            <a:custGeom>
              <a:avLst/>
              <a:gdLst/>
              <a:ahLst/>
              <a:cxnLst/>
              <a:rect l="l" t="t" r="r" b="b"/>
              <a:pathLst>
                <a:path w="835" h="210" extrusionOk="0">
                  <a:moveTo>
                    <a:pt x="434" y="1"/>
                  </a:moveTo>
                  <a:cubicBezTo>
                    <a:pt x="201" y="1"/>
                    <a:pt x="1" y="34"/>
                    <a:pt x="1" y="101"/>
                  </a:cubicBezTo>
                  <a:cubicBezTo>
                    <a:pt x="1" y="168"/>
                    <a:pt x="201" y="201"/>
                    <a:pt x="434" y="201"/>
                  </a:cubicBezTo>
                  <a:cubicBezTo>
                    <a:pt x="479" y="207"/>
                    <a:pt x="521" y="210"/>
                    <a:pt x="560" y="210"/>
                  </a:cubicBezTo>
                  <a:cubicBezTo>
                    <a:pt x="726" y="210"/>
                    <a:pt x="835" y="161"/>
                    <a:pt x="835" y="134"/>
                  </a:cubicBezTo>
                  <a:cubicBezTo>
                    <a:pt x="835" y="67"/>
                    <a:pt x="668" y="1"/>
                    <a:pt x="4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495;p18">
              <a:extLst>
                <a:ext uri="{FF2B5EF4-FFF2-40B4-BE49-F238E27FC236}">
                  <a16:creationId xmlns:a16="http://schemas.microsoft.com/office/drawing/2014/main" id="{D7C3EBA1-7DD1-484E-82C5-9F6C998AD79A}"/>
                </a:ext>
              </a:extLst>
            </p:cNvPr>
            <p:cNvSpPr/>
            <p:nvPr/>
          </p:nvSpPr>
          <p:spPr>
            <a:xfrm>
              <a:off x="4638975" y="2305890"/>
              <a:ext cx="18629" cy="5221"/>
            </a:xfrm>
            <a:custGeom>
              <a:avLst/>
              <a:gdLst/>
              <a:ahLst/>
              <a:cxnLst/>
              <a:rect l="l" t="t" r="r" b="b"/>
              <a:pathLst>
                <a:path w="835" h="234" extrusionOk="0">
                  <a:moveTo>
                    <a:pt x="401" y="0"/>
                  </a:moveTo>
                  <a:cubicBezTo>
                    <a:pt x="167" y="0"/>
                    <a:pt x="0" y="34"/>
                    <a:pt x="0" y="100"/>
                  </a:cubicBezTo>
                  <a:cubicBezTo>
                    <a:pt x="0" y="167"/>
                    <a:pt x="167" y="200"/>
                    <a:pt x="401" y="234"/>
                  </a:cubicBezTo>
                  <a:cubicBezTo>
                    <a:pt x="634" y="234"/>
                    <a:pt x="834" y="200"/>
                    <a:pt x="834" y="134"/>
                  </a:cubicBezTo>
                  <a:cubicBezTo>
                    <a:pt x="834" y="67"/>
                    <a:pt x="634"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496;p18">
              <a:extLst>
                <a:ext uri="{FF2B5EF4-FFF2-40B4-BE49-F238E27FC236}">
                  <a16:creationId xmlns:a16="http://schemas.microsoft.com/office/drawing/2014/main" id="{45A0AC42-BA71-43F3-9E60-09EADEC42C73}"/>
                </a:ext>
              </a:extLst>
            </p:cNvPr>
            <p:cNvSpPr/>
            <p:nvPr/>
          </p:nvSpPr>
          <p:spPr>
            <a:xfrm>
              <a:off x="4641206" y="2244113"/>
              <a:ext cx="18629" cy="4685"/>
            </a:xfrm>
            <a:custGeom>
              <a:avLst/>
              <a:gdLst/>
              <a:ahLst/>
              <a:cxnLst/>
              <a:rect l="l" t="t" r="r" b="b"/>
              <a:pathLst>
                <a:path w="835" h="210" extrusionOk="0">
                  <a:moveTo>
                    <a:pt x="401" y="1"/>
                  </a:moveTo>
                  <a:cubicBezTo>
                    <a:pt x="200" y="1"/>
                    <a:pt x="0" y="34"/>
                    <a:pt x="0" y="101"/>
                  </a:cubicBezTo>
                  <a:cubicBezTo>
                    <a:pt x="0" y="167"/>
                    <a:pt x="200" y="201"/>
                    <a:pt x="401" y="201"/>
                  </a:cubicBezTo>
                  <a:cubicBezTo>
                    <a:pt x="445" y="207"/>
                    <a:pt x="489" y="210"/>
                    <a:pt x="530" y="210"/>
                  </a:cubicBezTo>
                  <a:cubicBezTo>
                    <a:pt x="703" y="210"/>
                    <a:pt x="834" y="161"/>
                    <a:pt x="834" y="134"/>
                  </a:cubicBezTo>
                  <a:cubicBezTo>
                    <a:pt x="834" y="67"/>
                    <a:pt x="634"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497;p18">
              <a:extLst>
                <a:ext uri="{FF2B5EF4-FFF2-40B4-BE49-F238E27FC236}">
                  <a16:creationId xmlns:a16="http://schemas.microsoft.com/office/drawing/2014/main" id="{E395C5CE-7300-41A9-BB64-1F8BE27DDD20}"/>
                </a:ext>
              </a:extLst>
            </p:cNvPr>
            <p:cNvSpPr/>
            <p:nvPr/>
          </p:nvSpPr>
          <p:spPr>
            <a:xfrm>
              <a:off x="4641942" y="2183832"/>
              <a:ext cx="18629" cy="4685"/>
            </a:xfrm>
            <a:custGeom>
              <a:avLst/>
              <a:gdLst/>
              <a:ahLst/>
              <a:cxnLst/>
              <a:rect l="l" t="t" r="r" b="b"/>
              <a:pathLst>
                <a:path w="835" h="210" extrusionOk="0">
                  <a:moveTo>
                    <a:pt x="401" y="1"/>
                  </a:moveTo>
                  <a:cubicBezTo>
                    <a:pt x="201" y="1"/>
                    <a:pt x="1" y="34"/>
                    <a:pt x="1" y="101"/>
                  </a:cubicBezTo>
                  <a:cubicBezTo>
                    <a:pt x="1" y="167"/>
                    <a:pt x="201" y="201"/>
                    <a:pt x="401" y="201"/>
                  </a:cubicBezTo>
                  <a:cubicBezTo>
                    <a:pt x="444" y="207"/>
                    <a:pt x="486" y="210"/>
                    <a:pt x="525" y="210"/>
                  </a:cubicBezTo>
                  <a:cubicBezTo>
                    <a:pt x="701" y="210"/>
                    <a:pt x="835" y="155"/>
                    <a:pt x="835" y="101"/>
                  </a:cubicBezTo>
                  <a:cubicBezTo>
                    <a:pt x="835" y="67"/>
                    <a:pt x="634"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498;p18">
              <a:extLst>
                <a:ext uri="{FF2B5EF4-FFF2-40B4-BE49-F238E27FC236}">
                  <a16:creationId xmlns:a16="http://schemas.microsoft.com/office/drawing/2014/main" id="{0678C12C-63BE-42D0-B262-CD4C141DB3F5}"/>
                </a:ext>
              </a:extLst>
            </p:cNvPr>
            <p:cNvSpPr/>
            <p:nvPr/>
          </p:nvSpPr>
          <p:spPr>
            <a:xfrm>
              <a:off x="4642700" y="2123550"/>
              <a:ext cx="18607" cy="4484"/>
            </a:xfrm>
            <a:custGeom>
              <a:avLst/>
              <a:gdLst/>
              <a:ahLst/>
              <a:cxnLst/>
              <a:rect l="l" t="t" r="r" b="b"/>
              <a:pathLst>
                <a:path w="834" h="201" extrusionOk="0">
                  <a:moveTo>
                    <a:pt x="400" y="1"/>
                  </a:moveTo>
                  <a:cubicBezTo>
                    <a:pt x="167" y="1"/>
                    <a:pt x="0" y="34"/>
                    <a:pt x="0" y="101"/>
                  </a:cubicBezTo>
                  <a:cubicBezTo>
                    <a:pt x="0" y="168"/>
                    <a:pt x="167" y="201"/>
                    <a:pt x="400" y="201"/>
                  </a:cubicBezTo>
                  <a:cubicBezTo>
                    <a:pt x="634" y="201"/>
                    <a:pt x="834" y="168"/>
                    <a:pt x="834" y="101"/>
                  </a:cubicBezTo>
                  <a:cubicBezTo>
                    <a:pt x="834" y="67"/>
                    <a:pt x="634" y="1"/>
                    <a:pt x="4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499;p18">
              <a:extLst>
                <a:ext uri="{FF2B5EF4-FFF2-40B4-BE49-F238E27FC236}">
                  <a16:creationId xmlns:a16="http://schemas.microsoft.com/office/drawing/2014/main" id="{67957CC1-B89F-41A8-86C4-98E35DCB1FE9}"/>
                </a:ext>
              </a:extLst>
            </p:cNvPr>
            <p:cNvSpPr/>
            <p:nvPr/>
          </p:nvSpPr>
          <p:spPr>
            <a:xfrm>
              <a:off x="4710411" y="2069225"/>
              <a:ext cx="203199" cy="782925"/>
            </a:xfrm>
            <a:custGeom>
              <a:avLst/>
              <a:gdLst/>
              <a:ahLst/>
              <a:cxnLst/>
              <a:rect l="l" t="t" r="r" b="b"/>
              <a:pathLst>
                <a:path w="9108" h="35093" extrusionOk="0">
                  <a:moveTo>
                    <a:pt x="834" y="1"/>
                  </a:moveTo>
                  <a:lnTo>
                    <a:pt x="1" y="34992"/>
                  </a:lnTo>
                  <a:lnTo>
                    <a:pt x="6839" y="35092"/>
                  </a:lnTo>
                  <a:lnTo>
                    <a:pt x="9107" y="3003"/>
                  </a:lnTo>
                  <a:lnTo>
                    <a:pt x="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500;p18">
              <a:extLst>
                <a:ext uri="{FF2B5EF4-FFF2-40B4-BE49-F238E27FC236}">
                  <a16:creationId xmlns:a16="http://schemas.microsoft.com/office/drawing/2014/main" id="{DD61C9D0-6732-4079-8F52-045737305D90}"/>
                </a:ext>
              </a:extLst>
            </p:cNvPr>
            <p:cNvSpPr/>
            <p:nvPr/>
          </p:nvSpPr>
          <p:spPr>
            <a:xfrm>
              <a:off x="4843624" y="2136200"/>
              <a:ext cx="276867" cy="730831"/>
            </a:xfrm>
            <a:custGeom>
              <a:avLst/>
              <a:gdLst/>
              <a:ahLst/>
              <a:cxnLst/>
              <a:rect l="l" t="t" r="r" b="b"/>
              <a:pathLst>
                <a:path w="12410" h="32758" extrusionOk="0">
                  <a:moveTo>
                    <a:pt x="3136" y="1"/>
                  </a:moveTo>
                  <a:lnTo>
                    <a:pt x="0" y="9241"/>
                  </a:lnTo>
                  <a:lnTo>
                    <a:pt x="0" y="29989"/>
                  </a:lnTo>
                  <a:lnTo>
                    <a:pt x="9374" y="32758"/>
                  </a:lnTo>
                  <a:cubicBezTo>
                    <a:pt x="9374" y="32758"/>
                    <a:pt x="11008" y="32557"/>
                    <a:pt x="11709" y="30156"/>
                  </a:cubicBezTo>
                  <a:cubicBezTo>
                    <a:pt x="12409" y="27754"/>
                    <a:pt x="10641" y="25519"/>
                    <a:pt x="10641" y="25519"/>
                  </a:cubicBezTo>
                  <a:cubicBezTo>
                    <a:pt x="10641" y="25519"/>
                    <a:pt x="8140" y="10175"/>
                    <a:pt x="7773" y="6839"/>
                  </a:cubicBezTo>
                  <a:cubicBezTo>
                    <a:pt x="7372" y="3503"/>
                    <a:pt x="3136" y="1"/>
                    <a:pt x="3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501;p18">
              <a:extLst>
                <a:ext uri="{FF2B5EF4-FFF2-40B4-BE49-F238E27FC236}">
                  <a16:creationId xmlns:a16="http://schemas.microsoft.com/office/drawing/2014/main" id="{C5FF872C-9229-49AA-B9B1-96AD65DB3667}"/>
                </a:ext>
              </a:extLst>
            </p:cNvPr>
            <p:cNvSpPr/>
            <p:nvPr/>
          </p:nvSpPr>
          <p:spPr>
            <a:xfrm>
              <a:off x="4842129" y="2297702"/>
              <a:ext cx="11200" cy="378824"/>
            </a:xfrm>
            <a:custGeom>
              <a:avLst/>
              <a:gdLst/>
              <a:ahLst/>
              <a:cxnLst/>
              <a:rect l="l" t="t" r="r" b="b"/>
              <a:pathLst>
                <a:path w="502" h="16980" extrusionOk="0">
                  <a:moveTo>
                    <a:pt x="67" y="0"/>
                  </a:moveTo>
                  <a:lnTo>
                    <a:pt x="67" y="0"/>
                  </a:lnTo>
                  <a:cubicBezTo>
                    <a:pt x="1" y="0"/>
                    <a:pt x="34" y="3803"/>
                    <a:pt x="134" y="8506"/>
                  </a:cubicBezTo>
                  <a:cubicBezTo>
                    <a:pt x="234" y="13176"/>
                    <a:pt x="368" y="16979"/>
                    <a:pt x="434" y="16979"/>
                  </a:cubicBezTo>
                  <a:cubicBezTo>
                    <a:pt x="501" y="16979"/>
                    <a:pt x="468" y="13176"/>
                    <a:pt x="368" y="8473"/>
                  </a:cubicBezTo>
                  <a:cubicBezTo>
                    <a:pt x="268" y="3803"/>
                    <a:pt x="134" y="0"/>
                    <a:pt x="67"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502;p18">
              <a:extLst>
                <a:ext uri="{FF2B5EF4-FFF2-40B4-BE49-F238E27FC236}">
                  <a16:creationId xmlns:a16="http://schemas.microsoft.com/office/drawing/2014/main" id="{47CF2079-F110-466E-9166-61B7522F3F8A}"/>
                </a:ext>
              </a:extLst>
            </p:cNvPr>
            <p:cNvSpPr/>
            <p:nvPr/>
          </p:nvSpPr>
          <p:spPr>
            <a:xfrm>
              <a:off x="4903906" y="2645046"/>
              <a:ext cx="186065" cy="73154"/>
            </a:xfrm>
            <a:custGeom>
              <a:avLst/>
              <a:gdLst/>
              <a:ahLst/>
              <a:cxnLst/>
              <a:rect l="l" t="t" r="r" b="b"/>
              <a:pathLst>
                <a:path w="8340" h="3279" extrusionOk="0">
                  <a:moveTo>
                    <a:pt x="2390" y="1"/>
                  </a:moveTo>
                  <a:cubicBezTo>
                    <a:pt x="1964" y="1"/>
                    <a:pt x="1526" y="75"/>
                    <a:pt x="1135" y="243"/>
                  </a:cubicBezTo>
                  <a:cubicBezTo>
                    <a:pt x="801" y="343"/>
                    <a:pt x="501" y="510"/>
                    <a:pt x="234" y="743"/>
                  </a:cubicBezTo>
                  <a:cubicBezTo>
                    <a:pt x="134" y="810"/>
                    <a:pt x="34" y="910"/>
                    <a:pt x="0" y="1043"/>
                  </a:cubicBezTo>
                  <a:cubicBezTo>
                    <a:pt x="0" y="1043"/>
                    <a:pt x="100" y="943"/>
                    <a:pt x="267" y="810"/>
                  </a:cubicBezTo>
                  <a:cubicBezTo>
                    <a:pt x="567" y="610"/>
                    <a:pt x="868" y="476"/>
                    <a:pt x="1168" y="376"/>
                  </a:cubicBezTo>
                  <a:cubicBezTo>
                    <a:pt x="1555" y="266"/>
                    <a:pt x="1965" y="201"/>
                    <a:pt x="2359" y="201"/>
                  </a:cubicBezTo>
                  <a:cubicBezTo>
                    <a:pt x="2441" y="201"/>
                    <a:pt x="2522" y="204"/>
                    <a:pt x="2602" y="209"/>
                  </a:cubicBezTo>
                  <a:cubicBezTo>
                    <a:pt x="3203" y="343"/>
                    <a:pt x="3770" y="543"/>
                    <a:pt x="4270" y="843"/>
                  </a:cubicBezTo>
                  <a:cubicBezTo>
                    <a:pt x="5438" y="1477"/>
                    <a:pt x="6438" y="2077"/>
                    <a:pt x="7139" y="2544"/>
                  </a:cubicBezTo>
                  <a:cubicBezTo>
                    <a:pt x="7539" y="2811"/>
                    <a:pt x="7939" y="3045"/>
                    <a:pt x="8340" y="3278"/>
                  </a:cubicBezTo>
                  <a:cubicBezTo>
                    <a:pt x="8006" y="2945"/>
                    <a:pt x="7639" y="2678"/>
                    <a:pt x="7239" y="2411"/>
                  </a:cubicBezTo>
                  <a:cubicBezTo>
                    <a:pt x="6338" y="1777"/>
                    <a:pt x="5371" y="1177"/>
                    <a:pt x="4404" y="676"/>
                  </a:cubicBezTo>
                  <a:cubicBezTo>
                    <a:pt x="3836" y="343"/>
                    <a:pt x="3269" y="143"/>
                    <a:pt x="2636" y="9"/>
                  </a:cubicBezTo>
                  <a:cubicBezTo>
                    <a:pt x="2554" y="4"/>
                    <a:pt x="2472" y="1"/>
                    <a:pt x="2390"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503;p18">
              <a:extLst>
                <a:ext uri="{FF2B5EF4-FFF2-40B4-BE49-F238E27FC236}">
                  <a16:creationId xmlns:a16="http://schemas.microsoft.com/office/drawing/2014/main" id="{02722A0E-253F-45E0-9521-3213B931BB30}"/>
                </a:ext>
              </a:extLst>
            </p:cNvPr>
            <p:cNvSpPr/>
            <p:nvPr/>
          </p:nvSpPr>
          <p:spPr>
            <a:xfrm>
              <a:off x="4920281" y="2601430"/>
              <a:ext cx="110903" cy="23002"/>
            </a:xfrm>
            <a:custGeom>
              <a:avLst/>
              <a:gdLst/>
              <a:ahLst/>
              <a:cxnLst/>
              <a:rect l="l" t="t" r="r" b="b"/>
              <a:pathLst>
                <a:path w="4971" h="1031" extrusionOk="0">
                  <a:moveTo>
                    <a:pt x="2853" y="1"/>
                  </a:moveTo>
                  <a:cubicBezTo>
                    <a:pt x="2073" y="1"/>
                    <a:pt x="1299" y="193"/>
                    <a:pt x="601" y="563"/>
                  </a:cubicBezTo>
                  <a:cubicBezTo>
                    <a:pt x="367" y="697"/>
                    <a:pt x="167" y="830"/>
                    <a:pt x="0" y="1030"/>
                  </a:cubicBezTo>
                  <a:cubicBezTo>
                    <a:pt x="234" y="930"/>
                    <a:pt x="467" y="830"/>
                    <a:pt x="667" y="697"/>
                  </a:cubicBezTo>
                  <a:cubicBezTo>
                    <a:pt x="1234" y="463"/>
                    <a:pt x="1835" y="296"/>
                    <a:pt x="2435" y="230"/>
                  </a:cubicBezTo>
                  <a:cubicBezTo>
                    <a:pt x="2596" y="212"/>
                    <a:pt x="2759" y="203"/>
                    <a:pt x="2923" y="203"/>
                  </a:cubicBezTo>
                  <a:cubicBezTo>
                    <a:pt x="3371" y="203"/>
                    <a:pt x="3821" y="265"/>
                    <a:pt x="4237" y="363"/>
                  </a:cubicBezTo>
                  <a:cubicBezTo>
                    <a:pt x="4503" y="463"/>
                    <a:pt x="4737" y="530"/>
                    <a:pt x="4970" y="563"/>
                  </a:cubicBezTo>
                  <a:cubicBezTo>
                    <a:pt x="4770" y="396"/>
                    <a:pt x="4537" y="296"/>
                    <a:pt x="4303" y="230"/>
                  </a:cubicBezTo>
                  <a:cubicBezTo>
                    <a:pt x="3829" y="76"/>
                    <a:pt x="3340" y="1"/>
                    <a:pt x="2853"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504;p18">
              <a:extLst>
                <a:ext uri="{FF2B5EF4-FFF2-40B4-BE49-F238E27FC236}">
                  <a16:creationId xmlns:a16="http://schemas.microsoft.com/office/drawing/2014/main" id="{DD882922-3AD7-48F8-8434-7193D830A77E}"/>
                </a:ext>
              </a:extLst>
            </p:cNvPr>
            <p:cNvSpPr/>
            <p:nvPr/>
          </p:nvSpPr>
          <p:spPr>
            <a:xfrm>
              <a:off x="4091242" y="2068489"/>
              <a:ext cx="308860" cy="1048592"/>
            </a:xfrm>
            <a:custGeom>
              <a:avLst/>
              <a:gdLst/>
              <a:ahLst/>
              <a:cxnLst/>
              <a:rect l="l" t="t" r="r" b="b"/>
              <a:pathLst>
                <a:path w="13844" h="47001" extrusionOk="0">
                  <a:moveTo>
                    <a:pt x="10708" y="0"/>
                  </a:moveTo>
                  <a:cubicBezTo>
                    <a:pt x="6638" y="934"/>
                    <a:pt x="1602" y="3369"/>
                    <a:pt x="1602" y="3369"/>
                  </a:cubicBezTo>
                  <a:lnTo>
                    <a:pt x="4003" y="34058"/>
                  </a:lnTo>
                  <a:lnTo>
                    <a:pt x="0" y="46834"/>
                  </a:lnTo>
                  <a:lnTo>
                    <a:pt x="13844" y="47001"/>
                  </a:lnTo>
                  <a:cubicBezTo>
                    <a:pt x="13844" y="47001"/>
                    <a:pt x="9607" y="26052"/>
                    <a:pt x="9474" y="23517"/>
                  </a:cubicBezTo>
                  <a:cubicBezTo>
                    <a:pt x="9374" y="20982"/>
                    <a:pt x="10074" y="10775"/>
                    <a:pt x="10074" y="10775"/>
                  </a:cubicBezTo>
                  <a:lnTo>
                    <a:pt x="10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505;p18">
              <a:extLst>
                <a:ext uri="{FF2B5EF4-FFF2-40B4-BE49-F238E27FC236}">
                  <a16:creationId xmlns:a16="http://schemas.microsoft.com/office/drawing/2014/main" id="{47FC0F34-E36F-4012-8CD2-FD84045583FD}"/>
                </a:ext>
              </a:extLst>
            </p:cNvPr>
            <p:cNvSpPr/>
            <p:nvPr/>
          </p:nvSpPr>
          <p:spPr>
            <a:xfrm>
              <a:off x="3835235" y="2140662"/>
              <a:ext cx="357986" cy="736966"/>
            </a:xfrm>
            <a:custGeom>
              <a:avLst/>
              <a:gdLst/>
              <a:ahLst/>
              <a:cxnLst/>
              <a:rect l="l" t="t" r="r" b="b"/>
              <a:pathLst>
                <a:path w="16046" h="33033" extrusionOk="0">
                  <a:moveTo>
                    <a:pt x="13377" y="1"/>
                  </a:moveTo>
                  <a:cubicBezTo>
                    <a:pt x="11676" y="768"/>
                    <a:pt x="10408" y="2203"/>
                    <a:pt x="9808" y="3970"/>
                  </a:cubicBezTo>
                  <a:cubicBezTo>
                    <a:pt x="9441" y="5005"/>
                    <a:pt x="4370" y="19982"/>
                    <a:pt x="4137" y="20482"/>
                  </a:cubicBezTo>
                  <a:cubicBezTo>
                    <a:pt x="3970" y="20749"/>
                    <a:pt x="2369" y="22284"/>
                    <a:pt x="1335" y="24485"/>
                  </a:cubicBezTo>
                  <a:cubicBezTo>
                    <a:pt x="1" y="27387"/>
                    <a:pt x="1301" y="30823"/>
                    <a:pt x="4204" y="32124"/>
                  </a:cubicBezTo>
                  <a:lnTo>
                    <a:pt x="4871" y="32424"/>
                  </a:lnTo>
                  <a:cubicBezTo>
                    <a:pt x="5756" y="32829"/>
                    <a:pt x="6709" y="33032"/>
                    <a:pt x="7663" y="33032"/>
                  </a:cubicBezTo>
                  <a:cubicBezTo>
                    <a:pt x="8829" y="33032"/>
                    <a:pt x="9996" y="32729"/>
                    <a:pt x="11042" y="32124"/>
                  </a:cubicBezTo>
                  <a:cubicBezTo>
                    <a:pt x="12476" y="31323"/>
                    <a:pt x="13510" y="29956"/>
                    <a:pt x="13977" y="28388"/>
                  </a:cubicBezTo>
                  <a:lnTo>
                    <a:pt x="16045" y="20983"/>
                  </a:lnTo>
                  <a:lnTo>
                    <a:pt x="133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506;p18">
              <a:extLst>
                <a:ext uri="{FF2B5EF4-FFF2-40B4-BE49-F238E27FC236}">
                  <a16:creationId xmlns:a16="http://schemas.microsoft.com/office/drawing/2014/main" id="{B58A44E3-3D53-4F51-912C-E7A2D4C449C1}"/>
                </a:ext>
              </a:extLst>
            </p:cNvPr>
            <p:cNvSpPr/>
            <p:nvPr/>
          </p:nvSpPr>
          <p:spPr>
            <a:xfrm>
              <a:off x="3884361" y="2869998"/>
              <a:ext cx="439842" cy="253040"/>
            </a:xfrm>
            <a:custGeom>
              <a:avLst/>
              <a:gdLst/>
              <a:ahLst/>
              <a:cxnLst/>
              <a:rect l="l" t="t" r="r" b="b"/>
              <a:pathLst>
                <a:path w="19715" h="11342" extrusionOk="0">
                  <a:moveTo>
                    <a:pt x="18480" y="0"/>
                  </a:moveTo>
                  <a:cubicBezTo>
                    <a:pt x="17679" y="33"/>
                    <a:pt x="16479" y="834"/>
                    <a:pt x="16212" y="1568"/>
                  </a:cubicBezTo>
                  <a:cubicBezTo>
                    <a:pt x="15945" y="2335"/>
                    <a:pt x="15111" y="3302"/>
                    <a:pt x="15111" y="4070"/>
                  </a:cubicBezTo>
                  <a:cubicBezTo>
                    <a:pt x="15144" y="4904"/>
                    <a:pt x="15011" y="5704"/>
                    <a:pt x="14677" y="6438"/>
                  </a:cubicBezTo>
                  <a:cubicBezTo>
                    <a:pt x="14177" y="7239"/>
                    <a:pt x="13310" y="7772"/>
                    <a:pt x="12376" y="7772"/>
                  </a:cubicBezTo>
                  <a:cubicBezTo>
                    <a:pt x="11969" y="7772"/>
                    <a:pt x="11528" y="7671"/>
                    <a:pt x="11119" y="7671"/>
                  </a:cubicBezTo>
                  <a:cubicBezTo>
                    <a:pt x="10824" y="7671"/>
                    <a:pt x="10545" y="7724"/>
                    <a:pt x="10307" y="7906"/>
                  </a:cubicBezTo>
                  <a:cubicBezTo>
                    <a:pt x="9740" y="8306"/>
                    <a:pt x="9674" y="9340"/>
                    <a:pt x="9007" y="9674"/>
                  </a:cubicBezTo>
                  <a:cubicBezTo>
                    <a:pt x="8844" y="9760"/>
                    <a:pt x="8671" y="9794"/>
                    <a:pt x="8492" y="9794"/>
                  </a:cubicBezTo>
                  <a:cubicBezTo>
                    <a:pt x="8046" y="9794"/>
                    <a:pt x="7567" y="9583"/>
                    <a:pt x="7139" y="9440"/>
                  </a:cubicBezTo>
                  <a:cubicBezTo>
                    <a:pt x="6698" y="9312"/>
                    <a:pt x="6246" y="9251"/>
                    <a:pt x="5795" y="9251"/>
                  </a:cubicBezTo>
                  <a:cubicBezTo>
                    <a:pt x="5186" y="9251"/>
                    <a:pt x="4578" y="9363"/>
                    <a:pt x="4003" y="9574"/>
                  </a:cubicBezTo>
                  <a:cubicBezTo>
                    <a:pt x="3002" y="9940"/>
                    <a:pt x="901" y="10708"/>
                    <a:pt x="0" y="11241"/>
                  </a:cubicBezTo>
                  <a:cubicBezTo>
                    <a:pt x="3086" y="11291"/>
                    <a:pt x="6471" y="11291"/>
                    <a:pt x="9857" y="11291"/>
                  </a:cubicBezTo>
                  <a:cubicBezTo>
                    <a:pt x="13243" y="11291"/>
                    <a:pt x="16629" y="11291"/>
                    <a:pt x="19714" y="11341"/>
                  </a:cubicBezTo>
                  <a:lnTo>
                    <a:pt x="184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507;p18">
              <a:extLst>
                <a:ext uri="{FF2B5EF4-FFF2-40B4-BE49-F238E27FC236}">
                  <a16:creationId xmlns:a16="http://schemas.microsoft.com/office/drawing/2014/main" id="{796454C0-C05E-44E5-B155-968666776C68}"/>
                </a:ext>
              </a:extLst>
            </p:cNvPr>
            <p:cNvSpPr/>
            <p:nvPr/>
          </p:nvSpPr>
          <p:spPr>
            <a:xfrm>
              <a:off x="4144072" y="2229969"/>
              <a:ext cx="38730" cy="417532"/>
            </a:xfrm>
            <a:custGeom>
              <a:avLst/>
              <a:gdLst/>
              <a:ahLst/>
              <a:cxnLst/>
              <a:rect l="l" t="t" r="r" b="b"/>
              <a:pathLst>
                <a:path w="1736" h="18715" extrusionOk="0">
                  <a:moveTo>
                    <a:pt x="34" y="1"/>
                  </a:moveTo>
                  <a:cubicBezTo>
                    <a:pt x="1" y="1"/>
                    <a:pt x="301" y="4170"/>
                    <a:pt x="768" y="9374"/>
                  </a:cubicBezTo>
                  <a:cubicBezTo>
                    <a:pt x="1202" y="14545"/>
                    <a:pt x="1602" y="18714"/>
                    <a:pt x="1669" y="18714"/>
                  </a:cubicBezTo>
                  <a:cubicBezTo>
                    <a:pt x="1735" y="18714"/>
                    <a:pt x="1435" y="14545"/>
                    <a:pt x="968" y="9341"/>
                  </a:cubicBezTo>
                  <a:cubicBezTo>
                    <a:pt x="501" y="4170"/>
                    <a:pt x="101" y="1"/>
                    <a:pt x="34"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508;p18">
              <a:extLst>
                <a:ext uri="{FF2B5EF4-FFF2-40B4-BE49-F238E27FC236}">
                  <a16:creationId xmlns:a16="http://schemas.microsoft.com/office/drawing/2014/main" id="{03EBEA46-CEED-4107-AC9B-4D5A0382C9F3}"/>
                </a:ext>
              </a:extLst>
            </p:cNvPr>
            <p:cNvSpPr/>
            <p:nvPr/>
          </p:nvSpPr>
          <p:spPr>
            <a:xfrm>
              <a:off x="2859596" y="3120048"/>
              <a:ext cx="3469473" cy="94527"/>
            </a:xfrm>
            <a:custGeom>
              <a:avLst/>
              <a:gdLst/>
              <a:ahLst/>
              <a:cxnLst/>
              <a:rect l="l" t="t" r="r" b="b"/>
              <a:pathLst>
                <a:path w="155512" h="4237" extrusionOk="0">
                  <a:moveTo>
                    <a:pt x="0" y="0"/>
                  </a:moveTo>
                  <a:lnTo>
                    <a:pt x="0" y="4236"/>
                  </a:lnTo>
                  <a:lnTo>
                    <a:pt x="155511" y="4236"/>
                  </a:lnTo>
                  <a:lnTo>
                    <a:pt x="155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509;p18">
              <a:extLst>
                <a:ext uri="{FF2B5EF4-FFF2-40B4-BE49-F238E27FC236}">
                  <a16:creationId xmlns:a16="http://schemas.microsoft.com/office/drawing/2014/main" id="{F1D0A911-82AF-42F7-9606-3F3B9461D01C}"/>
                </a:ext>
              </a:extLst>
            </p:cNvPr>
            <p:cNvSpPr/>
            <p:nvPr/>
          </p:nvSpPr>
          <p:spPr>
            <a:xfrm>
              <a:off x="4978332" y="3191485"/>
              <a:ext cx="206167" cy="11177"/>
            </a:xfrm>
            <a:custGeom>
              <a:avLst/>
              <a:gdLst/>
              <a:ahLst/>
              <a:cxnLst/>
              <a:rect l="l" t="t" r="r" b="b"/>
              <a:pathLst>
                <a:path w="9241" h="501" extrusionOk="0">
                  <a:moveTo>
                    <a:pt x="0" y="0"/>
                  </a:moveTo>
                  <a:lnTo>
                    <a:pt x="100" y="34"/>
                  </a:lnTo>
                  <a:lnTo>
                    <a:pt x="367" y="67"/>
                  </a:lnTo>
                  <a:lnTo>
                    <a:pt x="100" y="0"/>
                  </a:lnTo>
                  <a:close/>
                  <a:moveTo>
                    <a:pt x="367" y="67"/>
                  </a:moveTo>
                  <a:cubicBezTo>
                    <a:pt x="601" y="134"/>
                    <a:pt x="967" y="167"/>
                    <a:pt x="1368" y="234"/>
                  </a:cubicBezTo>
                  <a:cubicBezTo>
                    <a:pt x="2502" y="401"/>
                    <a:pt x="3636" y="467"/>
                    <a:pt x="4804" y="501"/>
                  </a:cubicBezTo>
                  <a:cubicBezTo>
                    <a:pt x="5938" y="501"/>
                    <a:pt x="7072" y="467"/>
                    <a:pt x="8206" y="334"/>
                  </a:cubicBezTo>
                  <a:cubicBezTo>
                    <a:pt x="8640" y="301"/>
                    <a:pt x="9007" y="267"/>
                    <a:pt x="9240" y="200"/>
                  </a:cubicBezTo>
                  <a:lnTo>
                    <a:pt x="9240" y="200"/>
                  </a:lnTo>
                  <a:lnTo>
                    <a:pt x="8206" y="301"/>
                  </a:lnTo>
                  <a:cubicBezTo>
                    <a:pt x="7072" y="401"/>
                    <a:pt x="5938" y="434"/>
                    <a:pt x="4804" y="434"/>
                  </a:cubicBezTo>
                  <a:cubicBezTo>
                    <a:pt x="3669" y="401"/>
                    <a:pt x="2535" y="334"/>
                    <a:pt x="1401" y="200"/>
                  </a:cubicBezTo>
                  <a:cubicBezTo>
                    <a:pt x="967" y="134"/>
                    <a:pt x="601" y="100"/>
                    <a:pt x="367" y="6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510;p18">
              <a:extLst>
                <a:ext uri="{FF2B5EF4-FFF2-40B4-BE49-F238E27FC236}">
                  <a16:creationId xmlns:a16="http://schemas.microsoft.com/office/drawing/2014/main" id="{A6AD746B-92F1-419D-ACB4-750B81F9EED6}"/>
                </a:ext>
              </a:extLst>
            </p:cNvPr>
            <p:cNvSpPr/>
            <p:nvPr/>
          </p:nvSpPr>
          <p:spPr>
            <a:xfrm>
              <a:off x="3424441" y="2972691"/>
              <a:ext cx="241885" cy="121322"/>
            </a:xfrm>
            <a:custGeom>
              <a:avLst/>
              <a:gdLst/>
              <a:ahLst/>
              <a:cxnLst/>
              <a:rect l="l" t="t" r="r" b="b"/>
              <a:pathLst>
                <a:path w="10842" h="5438" extrusionOk="0">
                  <a:moveTo>
                    <a:pt x="5404" y="0"/>
                  </a:moveTo>
                  <a:cubicBezTo>
                    <a:pt x="2402" y="0"/>
                    <a:pt x="0" y="2435"/>
                    <a:pt x="0" y="5438"/>
                  </a:cubicBezTo>
                  <a:lnTo>
                    <a:pt x="10841" y="5438"/>
                  </a:lnTo>
                  <a:cubicBezTo>
                    <a:pt x="10841" y="2435"/>
                    <a:pt x="8406" y="0"/>
                    <a:pt x="5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511;p18">
              <a:extLst>
                <a:ext uri="{FF2B5EF4-FFF2-40B4-BE49-F238E27FC236}">
                  <a16:creationId xmlns:a16="http://schemas.microsoft.com/office/drawing/2014/main" id="{09FF60FC-38EB-458C-A6E0-ABF25C3F6D92}"/>
                </a:ext>
              </a:extLst>
            </p:cNvPr>
            <p:cNvSpPr/>
            <p:nvPr/>
          </p:nvSpPr>
          <p:spPr>
            <a:xfrm>
              <a:off x="3402867" y="3093990"/>
              <a:ext cx="279076" cy="27553"/>
            </a:xfrm>
            <a:custGeom>
              <a:avLst/>
              <a:gdLst/>
              <a:ahLst/>
              <a:cxnLst/>
              <a:rect l="l" t="t" r="r" b="b"/>
              <a:pathLst>
                <a:path w="12509" h="1235" extrusionOk="0">
                  <a:moveTo>
                    <a:pt x="0" y="1"/>
                  </a:moveTo>
                  <a:lnTo>
                    <a:pt x="0" y="1235"/>
                  </a:lnTo>
                  <a:lnTo>
                    <a:pt x="12509" y="1235"/>
                  </a:lnTo>
                  <a:lnTo>
                    <a:pt x="125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512;p18">
              <a:extLst>
                <a:ext uri="{FF2B5EF4-FFF2-40B4-BE49-F238E27FC236}">
                  <a16:creationId xmlns:a16="http://schemas.microsoft.com/office/drawing/2014/main" id="{B8EDA8E7-5EF5-42D9-8E97-B8F73E93908A}"/>
                </a:ext>
              </a:extLst>
            </p:cNvPr>
            <p:cNvSpPr/>
            <p:nvPr/>
          </p:nvSpPr>
          <p:spPr>
            <a:xfrm>
              <a:off x="3416253" y="2950359"/>
              <a:ext cx="54347" cy="82636"/>
            </a:xfrm>
            <a:custGeom>
              <a:avLst/>
              <a:gdLst/>
              <a:ahLst/>
              <a:cxnLst/>
              <a:rect l="l" t="t" r="r" b="b"/>
              <a:pathLst>
                <a:path w="2436" h="3704" extrusionOk="0">
                  <a:moveTo>
                    <a:pt x="0" y="1"/>
                  </a:moveTo>
                  <a:cubicBezTo>
                    <a:pt x="301" y="668"/>
                    <a:pt x="701" y="1302"/>
                    <a:pt x="1135" y="1902"/>
                  </a:cubicBezTo>
                  <a:cubicBezTo>
                    <a:pt x="1502" y="2536"/>
                    <a:pt x="1935" y="3136"/>
                    <a:pt x="2436" y="3703"/>
                  </a:cubicBezTo>
                  <a:cubicBezTo>
                    <a:pt x="2135" y="3036"/>
                    <a:pt x="1735" y="2402"/>
                    <a:pt x="1301" y="1802"/>
                  </a:cubicBezTo>
                  <a:cubicBezTo>
                    <a:pt x="934" y="1168"/>
                    <a:pt x="501" y="56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513;p18">
              <a:extLst>
                <a:ext uri="{FF2B5EF4-FFF2-40B4-BE49-F238E27FC236}">
                  <a16:creationId xmlns:a16="http://schemas.microsoft.com/office/drawing/2014/main" id="{6C1928F5-C788-4057-9108-3E26636A1467}"/>
                </a:ext>
              </a:extLst>
            </p:cNvPr>
            <p:cNvSpPr/>
            <p:nvPr/>
          </p:nvSpPr>
          <p:spPr>
            <a:xfrm>
              <a:off x="3467610" y="2915376"/>
              <a:ext cx="29784" cy="88593"/>
            </a:xfrm>
            <a:custGeom>
              <a:avLst/>
              <a:gdLst/>
              <a:ahLst/>
              <a:cxnLst/>
              <a:rect l="l" t="t" r="r" b="b"/>
              <a:pathLst>
                <a:path w="1335" h="3971" extrusionOk="0">
                  <a:moveTo>
                    <a:pt x="0" y="1"/>
                  </a:moveTo>
                  <a:lnTo>
                    <a:pt x="0" y="1"/>
                  </a:lnTo>
                  <a:cubicBezTo>
                    <a:pt x="134" y="668"/>
                    <a:pt x="300" y="1368"/>
                    <a:pt x="567" y="2002"/>
                  </a:cubicBezTo>
                  <a:cubicBezTo>
                    <a:pt x="767" y="2703"/>
                    <a:pt x="1001" y="3337"/>
                    <a:pt x="1334" y="3970"/>
                  </a:cubicBezTo>
                  <a:cubicBezTo>
                    <a:pt x="1034" y="2603"/>
                    <a:pt x="601" y="126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514;p18">
              <a:extLst>
                <a:ext uri="{FF2B5EF4-FFF2-40B4-BE49-F238E27FC236}">
                  <a16:creationId xmlns:a16="http://schemas.microsoft.com/office/drawing/2014/main" id="{1F3FA8BC-EA7D-4032-A0CC-DD92AE9DDABE}"/>
                </a:ext>
              </a:extLst>
            </p:cNvPr>
            <p:cNvSpPr/>
            <p:nvPr/>
          </p:nvSpPr>
          <p:spPr>
            <a:xfrm>
              <a:off x="3536816" y="2913904"/>
              <a:ext cx="6715" cy="89307"/>
            </a:xfrm>
            <a:custGeom>
              <a:avLst/>
              <a:gdLst/>
              <a:ahLst/>
              <a:cxnLst/>
              <a:rect l="l" t="t" r="r" b="b"/>
              <a:pathLst>
                <a:path w="301" h="4003" extrusionOk="0">
                  <a:moveTo>
                    <a:pt x="134" y="0"/>
                  </a:moveTo>
                  <a:cubicBezTo>
                    <a:pt x="34" y="667"/>
                    <a:pt x="0" y="1334"/>
                    <a:pt x="34" y="2002"/>
                  </a:cubicBezTo>
                  <a:cubicBezTo>
                    <a:pt x="0" y="2669"/>
                    <a:pt x="67" y="3336"/>
                    <a:pt x="167" y="4003"/>
                  </a:cubicBezTo>
                  <a:cubicBezTo>
                    <a:pt x="267" y="3336"/>
                    <a:pt x="301" y="2669"/>
                    <a:pt x="267" y="2002"/>
                  </a:cubicBezTo>
                  <a:cubicBezTo>
                    <a:pt x="301" y="1334"/>
                    <a:pt x="234" y="634"/>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515;p18">
              <a:extLst>
                <a:ext uri="{FF2B5EF4-FFF2-40B4-BE49-F238E27FC236}">
                  <a16:creationId xmlns:a16="http://schemas.microsoft.com/office/drawing/2014/main" id="{80FB7605-BBD7-4D45-8EF5-690AB5C60537}"/>
                </a:ext>
              </a:extLst>
            </p:cNvPr>
            <p:cNvSpPr/>
            <p:nvPr/>
          </p:nvSpPr>
          <p:spPr>
            <a:xfrm>
              <a:off x="3576260" y="2915376"/>
              <a:ext cx="23091" cy="87834"/>
            </a:xfrm>
            <a:custGeom>
              <a:avLst/>
              <a:gdLst/>
              <a:ahLst/>
              <a:cxnLst/>
              <a:rect l="l" t="t" r="r" b="b"/>
              <a:pathLst>
                <a:path w="1035" h="3937" extrusionOk="0">
                  <a:moveTo>
                    <a:pt x="1034" y="1"/>
                  </a:moveTo>
                  <a:lnTo>
                    <a:pt x="1034" y="1"/>
                  </a:lnTo>
                  <a:cubicBezTo>
                    <a:pt x="767" y="601"/>
                    <a:pt x="567" y="1268"/>
                    <a:pt x="434" y="1936"/>
                  </a:cubicBezTo>
                  <a:cubicBezTo>
                    <a:pt x="234" y="2569"/>
                    <a:pt x="67" y="3236"/>
                    <a:pt x="0" y="3937"/>
                  </a:cubicBezTo>
                  <a:cubicBezTo>
                    <a:pt x="300" y="3303"/>
                    <a:pt x="501" y="2636"/>
                    <a:pt x="634" y="1969"/>
                  </a:cubicBezTo>
                  <a:cubicBezTo>
                    <a:pt x="834" y="1335"/>
                    <a:pt x="968" y="668"/>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516;p18">
              <a:extLst>
                <a:ext uri="{FF2B5EF4-FFF2-40B4-BE49-F238E27FC236}">
                  <a16:creationId xmlns:a16="http://schemas.microsoft.com/office/drawing/2014/main" id="{DB3FA6CD-E55B-4F32-A1C8-18B9693FD83B}"/>
                </a:ext>
              </a:extLst>
            </p:cNvPr>
            <p:cNvSpPr/>
            <p:nvPr/>
          </p:nvSpPr>
          <p:spPr>
            <a:xfrm>
              <a:off x="3606758" y="2965239"/>
              <a:ext cx="44687" cy="52250"/>
            </a:xfrm>
            <a:custGeom>
              <a:avLst/>
              <a:gdLst/>
              <a:ahLst/>
              <a:cxnLst/>
              <a:rect l="l" t="t" r="r" b="b"/>
              <a:pathLst>
                <a:path w="2003" h="2342" extrusionOk="0">
                  <a:moveTo>
                    <a:pt x="2002" y="1"/>
                  </a:moveTo>
                  <a:lnTo>
                    <a:pt x="2002" y="1"/>
                  </a:lnTo>
                  <a:cubicBezTo>
                    <a:pt x="1602" y="334"/>
                    <a:pt x="1235" y="701"/>
                    <a:pt x="935" y="1135"/>
                  </a:cubicBezTo>
                  <a:cubicBezTo>
                    <a:pt x="668" y="1435"/>
                    <a:pt x="435" y="1735"/>
                    <a:pt x="268" y="1969"/>
                  </a:cubicBezTo>
                  <a:cubicBezTo>
                    <a:pt x="134" y="2069"/>
                    <a:pt x="68" y="2202"/>
                    <a:pt x="1" y="2336"/>
                  </a:cubicBezTo>
                  <a:cubicBezTo>
                    <a:pt x="5" y="2340"/>
                    <a:pt x="10" y="2342"/>
                    <a:pt x="18" y="2342"/>
                  </a:cubicBezTo>
                  <a:cubicBezTo>
                    <a:pt x="128" y="2342"/>
                    <a:pt x="600" y="1862"/>
                    <a:pt x="1102" y="1235"/>
                  </a:cubicBezTo>
                  <a:cubicBezTo>
                    <a:pt x="1469" y="868"/>
                    <a:pt x="1769" y="468"/>
                    <a:pt x="2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517;p18">
              <a:extLst>
                <a:ext uri="{FF2B5EF4-FFF2-40B4-BE49-F238E27FC236}">
                  <a16:creationId xmlns:a16="http://schemas.microsoft.com/office/drawing/2014/main" id="{4310C191-9C88-4BCC-A7FF-56D55EF6F8E1}"/>
                </a:ext>
              </a:extLst>
            </p:cNvPr>
            <p:cNvSpPr/>
            <p:nvPr/>
          </p:nvSpPr>
          <p:spPr>
            <a:xfrm>
              <a:off x="3398382" y="2936973"/>
              <a:ext cx="29806" cy="25411"/>
            </a:xfrm>
            <a:custGeom>
              <a:avLst/>
              <a:gdLst/>
              <a:ahLst/>
              <a:cxnLst/>
              <a:rect l="l" t="t" r="r" b="b"/>
              <a:pathLst>
                <a:path w="1336" h="1139" extrusionOk="0">
                  <a:moveTo>
                    <a:pt x="768" y="0"/>
                  </a:moveTo>
                  <a:cubicBezTo>
                    <a:pt x="234" y="0"/>
                    <a:pt x="1" y="634"/>
                    <a:pt x="334" y="968"/>
                  </a:cubicBezTo>
                  <a:cubicBezTo>
                    <a:pt x="453" y="1086"/>
                    <a:pt x="599" y="1138"/>
                    <a:pt x="742" y="1138"/>
                  </a:cubicBezTo>
                  <a:cubicBezTo>
                    <a:pt x="1044" y="1138"/>
                    <a:pt x="1335" y="906"/>
                    <a:pt x="1335" y="567"/>
                  </a:cubicBezTo>
                  <a:cubicBezTo>
                    <a:pt x="1335" y="267"/>
                    <a:pt x="1068" y="0"/>
                    <a:pt x="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518;p18">
              <a:extLst>
                <a:ext uri="{FF2B5EF4-FFF2-40B4-BE49-F238E27FC236}">
                  <a16:creationId xmlns:a16="http://schemas.microsoft.com/office/drawing/2014/main" id="{7EDD4669-CF67-4F76-BBB2-8A833265DDFD}"/>
                </a:ext>
              </a:extLst>
            </p:cNvPr>
            <p:cNvSpPr/>
            <p:nvPr/>
          </p:nvSpPr>
          <p:spPr>
            <a:xfrm>
              <a:off x="3449740" y="2902660"/>
              <a:ext cx="29784" cy="25143"/>
            </a:xfrm>
            <a:custGeom>
              <a:avLst/>
              <a:gdLst/>
              <a:ahLst/>
              <a:cxnLst/>
              <a:rect l="l" t="t" r="r" b="b"/>
              <a:pathLst>
                <a:path w="1335" h="1127" extrusionOk="0">
                  <a:moveTo>
                    <a:pt x="819" y="1"/>
                  </a:moveTo>
                  <a:cubicBezTo>
                    <a:pt x="802" y="1"/>
                    <a:pt x="785" y="2"/>
                    <a:pt x="768" y="4"/>
                  </a:cubicBezTo>
                  <a:cubicBezTo>
                    <a:pt x="267" y="4"/>
                    <a:pt x="1" y="604"/>
                    <a:pt x="367" y="971"/>
                  </a:cubicBezTo>
                  <a:cubicBezTo>
                    <a:pt x="485" y="1078"/>
                    <a:pt x="627" y="1127"/>
                    <a:pt x="766" y="1127"/>
                  </a:cubicBezTo>
                  <a:cubicBezTo>
                    <a:pt x="1058" y="1127"/>
                    <a:pt x="1335" y="910"/>
                    <a:pt x="1335" y="571"/>
                  </a:cubicBezTo>
                  <a:cubicBezTo>
                    <a:pt x="1335" y="256"/>
                    <a:pt x="1097" y="1"/>
                    <a:pt x="8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519;p18">
              <a:extLst>
                <a:ext uri="{FF2B5EF4-FFF2-40B4-BE49-F238E27FC236}">
                  <a16:creationId xmlns:a16="http://schemas.microsoft.com/office/drawing/2014/main" id="{50C92A3E-B650-4B1B-93A7-6AA911E05054}"/>
                </a:ext>
              </a:extLst>
            </p:cNvPr>
            <p:cNvSpPr/>
            <p:nvPr/>
          </p:nvSpPr>
          <p:spPr>
            <a:xfrm>
              <a:off x="3524902" y="2900496"/>
              <a:ext cx="29048" cy="25567"/>
            </a:xfrm>
            <a:custGeom>
              <a:avLst/>
              <a:gdLst/>
              <a:ahLst/>
              <a:cxnLst/>
              <a:rect l="l" t="t" r="r" b="b"/>
              <a:pathLst>
                <a:path w="1302" h="1146" extrusionOk="0">
                  <a:moveTo>
                    <a:pt x="734" y="1"/>
                  </a:moveTo>
                  <a:cubicBezTo>
                    <a:pt x="234" y="1"/>
                    <a:pt x="1" y="634"/>
                    <a:pt x="334" y="968"/>
                  </a:cubicBezTo>
                  <a:cubicBezTo>
                    <a:pt x="456" y="1090"/>
                    <a:pt x="605" y="1146"/>
                    <a:pt x="748" y="1146"/>
                  </a:cubicBezTo>
                  <a:cubicBezTo>
                    <a:pt x="1035" y="1146"/>
                    <a:pt x="1302" y="924"/>
                    <a:pt x="1302" y="568"/>
                  </a:cubicBezTo>
                  <a:cubicBezTo>
                    <a:pt x="1302" y="268"/>
                    <a:pt x="10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520;p18">
              <a:extLst>
                <a:ext uri="{FF2B5EF4-FFF2-40B4-BE49-F238E27FC236}">
                  <a16:creationId xmlns:a16="http://schemas.microsoft.com/office/drawing/2014/main" id="{6D4115BC-2998-4F1D-9D2A-40196DFD95AB}"/>
                </a:ext>
              </a:extLst>
            </p:cNvPr>
            <p:cNvSpPr/>
            <p:nvPr/>
          </p:nvSpPr>
          <p:spPr>
            <a:xfrm>
              <a:off x="3584448" y="2898265"/>
              <a:ext cx="29784" cy="25411"/>
            </a:xfrm>
            <a:custGeom>
              <a:avLst/>
              <a:gdLst/>
              <a:ahLst/>
              <a:cxnLst/>
              <a:rect l="l" t="t" r="r" b="b"/>
              <a:pathLst>
                <a:path w="1335" h="1139" extrusionOk="0">
                  <a:moveTo>
                    <a:pt x="734" y="1"/>
                  </a:moveTo>
                  <a:cubicBezTo>
                    <a:pt x="234" y="1"/>
                    <a:pt x="0" y="634"/>
                    <a:pt x="334" y="968"/>
                  </a:cubicBezTo>
                  <a:cubicBezTo>
                    <a:pt x="452" y="1086"/>
                    <a:pt x="598" y="1139"/>
                    <a:pt x="741" y="1139"/>
                  </a:cubicBezTo>
                  <a:cubicBezTo>
                    <a:pt x="1043" y="1139"/>
                    <a:pt x="1334" y="907"/>
                    <a:pt x="1334" y="568"/>
                  </a:cubicBezTo>
                  <a:cubicBezTo>
                    <a:pt x="1334" y="267"/>
                    <a:pt x="10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521;p18">
              <a:extLst>
                <a:ext uri="{FF2B5EF4-FFF2-40B4-BE49-F238E27FC236}">
                  <a16:creationId xmlns:a16="http://schemas.microsoft.com/office/drawing/2014/main" id="{C062B37B-CFE2-4E00-B3ED-15D550844049}"/>
                </a:ext>
              </a:extLst>
            </p:cNvPr>
            <p:cNvSpPr/>
            <p:nvPr/>
          </p:nvSpPr>
          <p:spPr>
            <a:xfrm>
              <a:off x="3636542" y="2949622"/>
              <a:ext cx="29784" cy="25411"/>
            </a:xfrm>
            <a:custGeom>
              <a:avLst/>
              <a:gdLst/>
              <a:ahLst/>
              <a:cxnLst/>
              <a:rect l="l" t="t" r="r" b="b"/>
              <a:pathLst>
                <a:path w="1335" h="1139" extrusionOk="0">
                  <a:moveTo>
                    <a:pt x="767" y="0"/>
                  </a:moveTo>
                  <a:cubicBezTo>
                    <a:pt x="267" y="0"/>
                    <a:pt x="0" y="601"/>
                    <a:pt x="367" y="968"/>
                  </a:cubicBezTo>
                  <a:cubicBezTo>
                    <a:pt x="485" y="1086"/>
                    <a:pt x="628" y="1138"/>
                    <a:pt x="767" y="1138"/>
                  </a:cubicBezTo>
                  <a:cubicBezTo>
                    <a:pt x="1059" y="1138"/>
                    <a:pt x="1334" y="906"/>
                    <a:pt x="1334" y="567"/>
                  </a:cubicBezTo>
                  <a:cubicBezTo>
                    <a:pt x="1334" y="267"/>
                    <a:pt x="1068" y="0"/>
                    <a:pt x="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522;p18">
              <a:extLst>
                <a:ext uri="{FF2B5EF4-FFF2-40B4-BE49-F238E27FC236}">
                  <a16:creationId xmlns:a16="http://schemas.microsoft.com/office/drawing/2014/main" id="{50497F9D-1EB1-4B41-8C59-D410481F419A}"/>
                </a:ext>
              </a:extLst>
            </p:cNvPr>
            <p:cNvSpPr/>
            <p:nvPr/>
          </p:nvSpPr>
          <p:spPr>
            <a:xfrm>
              <a:off x="2903502" y="3199673"/>
              <a:ext cx="349040" cy="1514470"/>
            </a:xfrm>
            <a:custGeom>
              <a:avLst/>
              <a:gdLst/>
              <a:ahLst/>
              <a:cxnLst/>
              <a:rect l="l" t="t" r="r" b="b"/>
              <a:pathLst>
                <a:path w="15645" h="67883" extrusionOk="0">
                  <a:moveTo>
                    <a:pt x="12209" y="0"/>
                  </a:moveTo>
                  <a:lnTo>
                    <a:pt x="0" y="67882"/>
                  </a:lnTo>
                  <a:lnTo>
                    <a:pt x="3436" y="67882"/>
                  </a:lnTo>
                  <a:lnTo>
                    <a:pt x="15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523;p18">
              <a:extLst>
                <a:ext uri="{FF2B5EF4-FFF2-40B4-BE49-F238E27FC236}">
                  <a16:creationId xmlns:a16="http://schemas.microsoft.com/office/drawing/2014/main" id="{03FB2839-0656-44FB-A4FB-F253B0591EC1}"/>
                </a:ext>
              </a:extLst>
            </p:cNvPr>
            <p:cNvSpPr/>
            <p:nvPr/>
          </p:nvSpPr>
          <p:spPr>
            <a:xfrm>
              <a:off x="5726989" y="3199673"/>
              <a:ext cx="349040" cy="1514470"/>
            </a:xfrm>
            <a:custGeom>
              <a:avLst/>
              <a:gdLst/>
              <a:ahLst/>
              <a:cxnLst/>
              <a:rect l="l" t="t" r="r" b="b"/>
              <a:pathLst>
                <a:path w="15645" h="67883" extrusionOk="0">
                  <a:moveTo>
                    <a:pt x="0" y="0"/>
                  </a:moveTo>
                  <a:lnTo>
                    <a:pt x="12209" y="67882"/>
                  </a:lnTo>
                  <a:lnTo>
                    <a:pt x="15645" y="67882"/>
                  </a:lnTo>
                  <a:lnTo>
                    <a:pt x="3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524;p18">
              <a:extLst>
                <a:ext uri="{FF2B5EF4-FFF2-40B4-BE49-F238E27FC236}">
                  <a16:creationId xmlns:a16="http://schemas.microsoft.com/office/drawing/2014/main" id="{EC5CAD01-D679-42F8-A7D1-AEFD97A8FCA3}"/>
                </a:ext>
              </a:extLst>
            </p:cNvPr>
            <p:cNvSpPr/>
            <p:nvPr/>
          </p:nvSpPr>
          <p:spPr>
            <a:xfrm>
              <a:off x="5803646" y="2398588"/>
              <a:ext cx="155880" cy="667894"/>
            </a:xfrm>
            <a:custGeom>
              <a:avLst/>
              <a:gdLst/>
              <a:ahLst/>
              <a:cxnLst/>
              <a:rect l="l" t="t" r="r" b="b"/>
              <a:pathLst>
                <a:path w="6987" h="29937" extrusionOk="0">
                  <a:moveTo>
                    <a:pt x="5768" y="1"/>
                  </a:moveTo>
                  <a:cubicBezTo>
                    <a:pt x="5286" y="1"/>
                    <a:pt x="4811" y="297"/>
                    <a:pt x="4737" y="949"/>
                  </a:cubicBezTo>
                  <a:lnTo>
                    <a:pt x="0" y="29936"/>
                  </a:lnTo>
                  <a:lnTo>
                    <a:pt x="2168" y="29936"/>
                  </a:lnTo>
                  <a:lnTo>
                    <a:pt x="6838" y="1282"/>
                  </a:lnTo>
                  <a:cubicBezTo>
                    <a:pt x="6987" y="466"/>
                    <a:pt x="6372" y="1"/>
                    <a:pt x="5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525;p18">
              <a:extLst>
                <a:ext uri="{FF2B5EF4-FFF2-40B4-BE49-F238E27FC236}">
                  <a16:creationId xmlns:a16="http://schemas.microsoft.com/office/drawing/2014/main" id="{4C7EA5B8-EBA2-4A67-B56D-16133A9C98F1}"/>
                </a:ext>
              </a:extLst>
            </p:cNvPr>
            <p:cNvSpPr/>
            <p:nvPr/>
          </p:nvSpPr>
          <p:spPr>
            <a:xfrm>
              <a:off x="5490324" y="1953124"/>
              <a:ext cx="472727" cy="514803"/>
            </a:xfrm>
            <a:custGeom>
              <a:avLst/>
              <a:gdLst/>
              <a:ahLst/>
              <a:cxnLst/>
              <a:rect l="l" t="t" r="r" b="b"/>
              <a:pathLst>
                <a:path w="21189" h="23075" extrusionOk="0">
                  <a:moveTo>
                    <a:pt x="1102" y="1"/>
                  </a:moveTo>
                  <a:lnTo>
                    <a:pt x="935" y="234"/>
                  </a:lnTo>
                  <a:lnTo>
                    <a:pt x="1" y="1802"/>
                  </a:lnTo>
                  <a:lnTo>
                    <a:pt x="18881" y="22717"/>
                  </a:lnTo>
                  <a:cubicBezTo>
                    <a:pt x="19117" y="22970"/>
                    <a:pt x="19389" y="23075"/>
                    <a:pt x="19652" y="23075"/>
                  </a:cubicBezTo>
                  <a:cubicBezTo>
                    <a:pt x="20465" y="23075"/>
                    <a:pt x="21188" y="22065"/>
                    <a:pt x="20482" y="21283"/>
                  </a:cubicBezTo>
                  <a:lnTo>
                    <a:pt x="20449" y="21283"/>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526;p18">
              <a:extLst>
                <a:ext uri="{FF2B5EF4-FFF2-40B4-BE49-F238E27FC236}">
                  <a16:creationId xmlns:a16="http://schemas.microsoft.com/office/drawing/2014/main" id="{6C329566-76F3-441A-AD28-AFA8C5779934}"/>
                </a:ext>
              </a:extLst>
            </p:cNvPr>
            <p:cNvSpPr/>
            <p:nvPr/>
          </p:nvSpPr>
          <p:spPr>
            <a:xfrm>
              <a:off x="5914527" y="2426453"/>
              <a:ext cx="28289" cy="26794"/>
            </a:xfrm>
            <a:custGeom>
              <a:avLst/>
              <a:gdLst/>
              <a:ahLst/>
              <a:cxnLst/>
              <a:rect l="l" t="t" r="r" b="b"/>
              <a:pathLst>
                <a:path w="1268" h="1201" extrusionOk="0">
                  <a:moveTo>
                    <a:pt x="506" y="197"/>
                  </a:moveTo>
                  <a:cubicBezTo>
                    <a:pt x="561" y="197"/>
                    <a:pt x="617" y="208"/>
                    <a:pt x="668" y="234"/>
                  </a:cubicBezTo>
                  <a:cubicBezTo>
                    <a:pt x="801" y="300"/>
                    <a:pt x="901" y="434"/>
                    <a:pt x="934" y="601"/>
                  </a:cubicBezTo>
                  <a:cubicBezTo>
                    <a:pt x="901" y="767"/>
                    <a:pt x="801" y="934"/>
                    <a:pt x="668" y="1001"/>
                  </a:cubicBezTo>
                  <a:cubicBezTo>
                    <a:pt x="612" y="1015"/>
                    <a:pt x="551" y="1023"/>
                    <a:pt x="492" y="1023"/>
                  </a:cubicBezTo>
                  <a:cubicBezTo>
                    <a:pt x="407" y="1023"/>
                    <a:pt x="326" y="1007"/>
                    <a:pt x="267" y="967"/>
                  </a:cubicBezTo>
                  <a:cubicBezTo>
                    <a:pt x="80" y="812"/>
                    <a:pt x="39" y="627"/>
                    <a:pt x="7" y="603"/>
                  </a:cubicBezTo>
                  <a:lnTo>
                    <a:pt x="7" y="603"/>
                  </a:lnTo>
                  <a:cubicBezTo>
                    <a:pt x="9" y="604"/>
                    <a:pt x="11" y="604"/>
                    <a:pt x="13" y="604"/>
                  </a:cubicBezTo>
                  <a:cubicBezTo>
                    <a:pt x="68" y="604"/>
                    <a:pt x="80" y="392"/>
                    <a:pt x="267" y="267"/>
                  </a:cubicBezTo>
                  <a:cubicBezTo>
                    <a:pt x="329" y="226"/>
                    <a:pt x="416" y="197"/>
                    <a:pt x="506" y="197"/>
                  </a:cubicBezTo>
                  <a:close/>
                  <a:moveTo>
                    <a:pt x="535" y="0"/>
                  </a:moveTo>
                  <a:cubicBezTo>
                    <a:pt x="404" y="0"/>
                    <a:pt x="278" y="45"/>
                    <a:pt x="167" y="134"/>
                  </a:cubicBezTo>
                  <a:cubicBezTo>
                    <a:pt x="67" y="234"/>
                    <a:pt x="0" y="334"/>
                    <a:pt x="0" y="467"/>
                  </a:cubicBezTo>
                  <a:cubicBezTo>
                    <a:pt x="0" y="567"/>
                    <a:pt x="0" y="601"/>
                    <a:pt x="0" y="601"/>
                  </a:cubicBezTo>
                  <a:cubicBezTo>
                    <a:pt x="0" y="601"/>
                    <a:pt x="0" y="667"/>
                    <a:pt x="0" y="734"/>
                  </a:cubicBezTo>
                  <a:cubicBezTo>
                    <a:pt x="0" y="867"/>
                    <a:pt x="67" y="1001"/>
                    <a:pt x="167" y="1068"/>
                  </a:cubicBezTo>
                  <a:cubicBezTo>
                    <a:pt x="278" y="1157"/>
                    <a:pt x="404" y="1201"/>
                    <a:pt x="535" y="1201"/>
                  </a:cubicBezTo>
                  <a:cubicBezTo>
                    <a:pt x="601" y="1201"/>
                    <a:pt x="668" y="1190"/>
                    <a:pt x="734" y="1168"/>
                  </a:cubicBezTo>
                  <a:cubicBezTo>
                    <a:pt x="1268" y="1001"/>
                    <a:pt x="1268" y="234"/>
                    <a:pt x="734" y="33"/>
                  </a:cubicBezTo>
                  <a:cubicBezTo>
                    <a:pt x="668" y="11"/>
                    <a:pt x="601" y="0"/>
                    <a:pt x="535"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527;p18">
              <a:extLst>
                <a:ext uri="{FF2B5EF4-FFF2-40B4-BE49-F238E27FC236}">
                  <a16:creationId xmlns:a16="http://schemas.microsoft.com/office/drawing/2014/main" id="{1677304B-9E85-41FA-A73F-3B624103446A}"/>
                </a:ext>
              </a:extLst>
            </p:cNvPr>
            <p:cNvSpPr/>
            <p:nvPr/>
          </p:nvSpPr>
          <p:spPr>
            <a:xfrm>
              <a:off x="5903372" y="2400395"/>
              <a:ext cx="52116" cy="67711"/>
            </a:xfrm>
            <a:custGeom>
              <a:avLst/>
              <a:gdLst/>
              <a:ahLst/>
              <a:cxnLst/>
              <a:rect l="l" t="t" r="r" b="b"/>
              <a:pathLst>
                <a:path w="2336" h="3035" extrusionOk="0">
                  <a:moveTo>
                    <a:pt x="801" y="1"/>
                  </a:moveTo>
                  <a:lnTo>
                    <a:pt x="801" y="1"/>
                  </a:lnTo>
                  <a:cubicBezTo>
                    <a:pt x="934" y="234"/>
                    <a:pt x="1101" y="434"/>
                    <a:pt x="1268" y="634"/>
                  </a:cubicBezTo>
                  <a:cubicBezTo>
                    <a:pt x="1434" y="801"/>
                    <a:pt x="1635" y="1035"/>
                    <a:pt x="1801" y="1268"/>
                  </a:cubicBezTo>
                  <a:cubicBezTo>
                    <a:pt x="2001" y="1535"/>
                    <a:pt x="2102" y="1835"/>
                    <a:pt x="2068" y="2169"/>
                  </a:cubicBezTo>
                  <a:cubicBezTo>
                    <a:pt x="1968" y="2469"/>
                    <a:pt x="1735" y="2703"/>
                    <a:pt x="1434" y="2803"/>
                  </a:cubicBezTo>
                  <a:cubicBezTo>
                    <a:pt x="1340" y="2826"/>
                    <a:pt x="1245" y="2837"/>
                    <a:pt x="1152" y="2837"/>
                  </a:cubicBezTo>
                  <a:cubicBezTo>
                    <a:pt x="983" y="2837"/>
                    <a:pt x="818" y="2801"/>
                    <a:pt x="667" y="2736"/>
                  </a:cubicBezTo>
                  <a:cubicBezTo>
                    <a:pt x="267" y="2536"/>
                    <a:pt x="33" y="2302"/>
                    <a:pt x="33" y="2302"/>
                  </a:cubicBezTo>
                  <a:lnTo>
                    <a:pt x="33" y="2302"/>
                  </a:lnTo>
                  <a:cubicBezTo>
                    <a:pt x="0" y="2336"/>
                    <a:pt x="200" y="2602"/>
                    <a:pt x="600" y="2869"/>
                  </a:cubicBezTo>
                  <a:cubicBezTo>
                    <a:pt x="783" y="2983"/>
                    <a:pt x="996" y="3035"/>
                    <a:pt x="1209" y="3035"/>
                  </a:cubicBezTo>
                  <a:cubicBezTo>
                    <a:pt x="1308" y="3035"/>
                    <a:pt x="1406" y="3024"/>
                    <a:pt x="1501" y="3003"/>
                  </a:cubicBezTo>
                  <a:cubicBezTo>
                    <a:pt x="1868" y="2903"/>
                    <a:pt x="2168" y="2602"/>
                    <a:pt x="2268" y="2236"/>
                  </a:cubicBezTo>
                  <a:cubicBezTo>
                    <a:pt x="2335" y="1835"/>
                    <a:pt x="2235" y="1468"/>
                    <a:pt x="1968" y="1168"/>
                  </a:cubicBezTo>
                  <a:cubicBezTo>
                    <a:pt x="1801" y="935"/>
                    <a:pt x="1601" y="734"/>
                    <a:pt x="1401" y="534"/>
                  </a:cubicBezTo>
                  <a:cubicBezTo>
                    <a:pt x="1234" y="301"/>
                    <a:pt x="1034" y="134"/>
                    <a:pt x="801"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528;p18">
              <a:extLst>
                <a:ext uri="{FF2B5EF4-FFF2-40B4-BE49-F238E27FC236}">
                  <a16:creationId xmlns:a16="http://schemas.microsoft.com/office/drawing/2014/main" id="{1059EDEB-7836-4870-8A6E-92181F4AFFBF}"/>
                </a:ext>
              </a:extLst>
            </p:cNvPr>
            <p:cNvSpPr/>
            <p:nvPr/>
          </p:nvSpPr>
          <p:spPr>
            <a:xfrm>
              <a:off x="5613877" y="3060503"/>
              <a:ext cx="393705" cy="62535"/>
            </a:xfrm>
            <a:custGeom>
              <a:avLst/>
              <a:gdLst/>
              <a:ahLst/>
              <a:cxnLst/>
              <a:rect l="l" t="t" r="r" b="b"/>
              <a:pathLst>
                <a:path w="17647" h="2803" extrusionOk="0">
                  <a:moveTo>
                    <a:pt x="9507" y="0"/>
                  </a:moveTo>
                  <a:cubicBezTo>
                    <a:pt x="4070" y="0"/>
                    <a:pt x="801" y="1602"/>
                    <a:pt x="0" y="2802"/>
                  </a:cubicBezTo>
                  <a:lnTo>
                    <a:pt x="17646" y="2802"/>
                  </a:lnTo>
                  <a:cubicBezTo>
                    <a:pt x="17646" y="2802"/>
                    <a:pt x="15378" y="0"/>
                    <a:pt x="9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529;p18">
              <a:extLst>
                <a:ext uri="{FF2B5EF4-FFF2-40B4-BE49-F238E27FC236}">
                  <a16:creationId xmlns:a16="http://schemas.microsoft.com/office/drawing/2014/main" id="{54F42026-2682-4641-8B5D-4E460AF0A500}"/>
                </a:ext>
              </a:extLst>
            </p:cNvPr>
            <p:cNvSpPr/>
            <p:nvPr/>
          </p:nvSpPr>
          <p:spPr>
            <a:xfrm>
              <a:off x="5491083" y="1828857"/>
              <a:ext cx="46159" cy="49127"/>
            </a:xfrm>
            <a:custGeom>
              <a:avLst/>
              <a:gdLst/>
              <a:ahLst/>
              <a:cxnLst/>
              <a:rect l="l" t="t" r="r" b="b"/>
              <a:pathLst>
                <a:path w="2069" h="2202" extrusionOk="0">
                  <a:moveTo>
                    <a:pt x="968" y="0"/>
                  </a:moveTo>
                  <a:lnTo>
                    <a:pt x="0" y="1368"/>
                  </a:lnTo>
                  <a:lnTo>
                    <a:pt x="1168" y="2202"/>
                  </a:lnTo>
                  <a:lnTo>
                    <a:pt x="2068" y="868"/>
                  </a:lnTo>
                  <a:lnTo>
                    <a:pt x="9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530;p18">
              <a:extLst>
                <a:ext uri="{FF2B5EF4-FFF2-40B4-BE49-F238E27FC236}">
                  <a16:creationId xmlns:a16="http://schemas.microsoft.com/office/drawing/2014/main" id="{BB8A675B-1047-46FC-A28A-AA59BABC7E89}"/>
                </a:ext>
              </a:extLst>
            </p:cNvPr>
            <p:cNvSpPr/>
            <p:nvPr/>
          </p:nvSpPr>
          <p:spPr>
            <a:xfrm>
              <a:off x="5181487" y="1833319"/>
              <a:ext cx="369900" cy="409322"/>
            </a:xfrm>
            <a:custGeom>
              <a:avLst/>
              <a:gdLst/>
              <a:ahLst/>
              <a:cxnLst/>
              <a:rect l="l" t="t" r="r" b="b"/>
              <a:pathLst>
                <a:path w="16580" h="18347" extrusionOk="0">
                  <a:moveTo>
                    <a:pt x="12710" y="0"/>
                  </a:moveTo>
                  <a:lnTo>
                    <a:pt x="9007" y="4470"/>
                  </a:lnTo>
                  <a:cubicBezTo>
                    <a:pt x="2569" y="5504"/>
                    <a:pt x="1" y="9541"/>
                    <a:pt x="1" y="9541"/>
                  </a:cubicBezTo>
                  <a:lnTo>
                    <a:pt x="11509" y="18347"/>
                  </a:lnTo>
                  <a:cubicBezTo>
                    <a:pt x="15445" y="14010"/>
                    <a:pt x="13577" y="7773"/>
                    <a:pt x="13577" y="7773"/>
                  </a:cubicBezTo>
                  <a:lnTo>
                    <a:pt x="16579" y="2802"/>
                  </a:lnTo>
                  <a:lnTo>
                    <a:pt x="127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531;p18">
              <a:extLst>
                <a:ext uri="{FF2B5EF4-FFF2-40B4-BE49-F238E27FC236}">
                  <a16:creationId xmlns:a16="http://schemas.microsoft.com/office/drawing/2014/main" id="{79EAD38D-2B23-4761-9D6F-11FE1BF280FA}"/>
                </a:ext>
              </a:extLst>
            </p:cNvPr>
            <p:cNvSpPr/>
            <p:nvPr/>
          </p:nvSpPr>
          <p:spPr>
            <a:xfrm>
              <a:off x="5381675" y="1933045"/>
              <a:ext cx="101979" cy="73690"/>
            </a:xfrm>
            <a:custGeom>
              <a:avLst/>
              <a:gdLst/>
              <a:ahLst/>
              <a:cxnLst/>
              <a:rect l="l" t="t" r="r" b="b"/>
              <a:pathLst>
                <a:path w="4571" h="3303" extrusionOk="0">
                  <a:moveTo>
                    <a:pt x="1" y="0"/>
                  </a:moveTo>
                  <a:lnTo>
                    <a:pt x="1" y="0"/>
                  </a:lnTo>
                  <a:cubicBezTo>
                    <a:pt x="701" y="634"/>
                    <a:pt x="1435" y="1235"/>
                    <a:pt x="2236" y="1735"/>
                  </a:cubicBezTo>
                  <a:cubicBezTo>
                    <a:pt x="2969" y="2335"/>
                    <a:pt x="3737" y="2869"/>
                    <a:pt x="4571" y="3303"/>
                  </a:cubicBezTo>
                  <a:cubicBezTo>
                    <a:pt x="3870" y="2669"/>
                    <a:pt x="3136" y="2102"/>
                    <a:pt x="2369" y="1568"/>
                  </a:cubicBezTo>
                  <a:cubicBezTo>
                    <a:pt x="1602" y="1001"/>
                    <a:pt x="835" y="467"/>
                    <a:pt x="1"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532;p18">
              <a:extLst>
                <a:ext uri="{FF2B5EF4-FFF2-40B4-BE49-F238E27FC236}">
                  <a16:creationId xmlns:a16="http://schemas.microsoft.com/office/drawing/2014/main" id="{975BE598-E52C-4DA3-B16B-7F51B3E3C610}"/>
                </a:ext>
              </a:extLst>
            </p:cNvPr>
            <p:cNvSpPr/>
            <p:nvPr/>
          </p:nvSpPr>
          <p:spPr>
            <a:xfrm>
              <a:off x="4346491" y="1813976"/>
              <a:ext cx="41697" cy="96245"/>
            </a:xfrm>
            <a:custGeom>
              <a:avLst/>
              <a:gdLst/>
              <a:ahLst/>
              <a:cxnLst/>
              <a:rect l="l" t="t" r="r" b="b"/>
              <a:pathLst>
                <a:path w="1869" h="4314" extrusionOk="0">
                  <a:moveTo>
                    <a:pt x="840" y="0"/>
                  </a:moveTo>
                  <a:cubicBezTo>
                    <a:pt x="679" y="0"/>
                    <a:pt x="523" y="89"/>
                    <a:pt x="501" y="267"/>
                  </a:cubicBezTo>
                  <a:lnTo>
                    <a:pt x="501" y="200"/>
                  </a:lnTo>
                  <a:cubicBezTo>
                    <a:pt x="34" y="1368"/>
                    <a:pt x="1" y="2635"/>
                    <a:pt x="334" y="3803"/>
                  </a:cubicBezTo>
                  <a:cubicBezTo>
                    <a:pt x="368" y="3970"/>
                    <a:pt x="468" y="4136"/>
                    <a:pt x="601" y="4270"/>
                  </a:cubicBezTo>
                  <a:cubicBezTo>
                    <a:pt x="670" y="4298"/>
                    <a:pt x="745" y="4314"/>
                    <a:pt x="821" y="4314"/>
                  </a:cubicBezTo>
                  <a:cubicBezTo>
                    <a:pt x="928" y="4314"/>
                    <a:pt x="1037" y="4281"/>
                    <a:pt x="1135" y="4203"/>
                  </a:cubicBezTo>
                  <a:cubicBezTo>
                    <a:pt x="1268" y="4070"/>
                    <a:pt x="1402" y="3936"/>
                    <a:pt x="1469" y="3736"/>
                  </a:cubicBezTo>
                  <a:cubicBezTo>
                    <a:pt x="1869" y="2802"/>
                    <a:pt x="1669" y="1701"/>
                    <a:pt x="1435" y="701"/>
                  </a:cubicBezTo>
                  <a:cubicBezTo>
                    <a:pt x="1369" y="467"/>
                    <a:pt x="1268" y="234"/>
                    <a:pt x="1068" y="67"/>
                  </a:cubicBezTo>
                  <a:cubicBezTo>
                    <a:pt x="1002" y="22"/>
                    <a:pt x="920" y="0"/>
                    <a:pt x="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533;p18">
              <a:extLst>
                <a:ext uri="{FF2B5EF4-FFF2-40B4-BE49-F238E27FC236}">
                  <a16:creationId xmlns:a16="http://schemas.microsoft.com/office/drawing/2014/main" id="{1C66AEAC-0AC7-4572-AAE4-91A43D73A9CC}"/>
                </a:ext>
              </a:extLst>
            </p:cNvPr>
            <p:cNvSpPr/>
            <p:nvPr/>
          </p:nvSpPr>
          <p:spPr>
            <a:xfrm>
              <a:off x="4597300" y="2788120"/>
              <a:ext cx="6715" cy="69228"/>
            </a:xfrm>
            <a:custGeom>
              <a:avLst/>
              <a:gdLst/>
              <a:ahLst/>
              <a:cxnLst/>
              <a:rect l="l" t="t" r="r" b="b"/>
              <a:pathLst>
                <a:path w="301" h="3103" extrusionOk="0">
                  <a:moveTo>
                    <a:pt x="134" y="1"/>
                  </a:moveTo>
                  <a:cubicBezTo>
                    <a:pt x="0" y="1035"/>
                    <a:pt x="0" y="2069"/>
                    <a:pt x="134" y="3103"/>
                  </a:cubicBezTo>
                  <a:cubicBezTo>
                    <a:pt x="300" y="2069"/>
                    <a:pt x="300" y="1035"/>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534;p18">
              <a:extLst>
                <a:ext uri="{FF2B5EF4-FFF2-40B4-BE49-F238E27FC236}">
                  <a16:creationId xmlns:a16="http://schemas.microsoft.com/office/drawing/2014/main" id="{E8EF6469-02EB-444A-A811-15F0AC2D2B8A}"/>
                </a:ext>
              </a:extLst>
            </p:cNvPr>
            <p:cNvSpPr/>
            <p:nvPr/>
          </p:nvSpPr>
          <p:spPr>
            <a:xfrm>
              <a:off x="4279516" y="2314077"/>
              <a:ext cx="1152044" cy="808224"/>
            </a:xfrm>
            <a:custGeom>
              <a:avLst/>
              <a:gdLst/>
              <a:ahLst/>
              <a:cxnLst/>
              <a:rect l="l" t="t" r="r" b="b"/>
              <a:pathLst>
                <a:path w="51638" h="36227" extrusionOk="0">
                  <a:moveTo>
                    <a:pt x="35793" y="0"/>
                  </a:moveTo>
                  <a:lnTo>
                    <a:pt x="35793" y="2335"/>
                  </a:lnTo>
                  <a:lnTo>
                    <a:pt x="7339" y="2168"/>
                  </a:lnTo>
                  <a:cubicBezTo>
                    <a:pt x="7319" y="2168"/>
                    <a:pt x="7300" y="2168"/>
                    <a:pt x="7280" y="2168"/>
                  </a:cubicBezTo>
                  <a:cubicBezTo>
                    <a:pt x="6041" y="2168"/>
                    <a:pt x="5071" y="3189"/>
                    <a:pt x="5038" y="4437"/>
                  </a:cubicBezTo>
                  <a:cubicBezTo>
                    <a:pt x="5038" y="7339"/>
                    <a:pt x="4938" y="11709"/>
                    <a:pt x="4871" y="14744"/>
                  </a:cubicBezTo>
                  <a:cubicBezTo>
                    <a:pt x="4838" y="16645"/>
                    <a:pt x="6372" y="18247"/>
                    <a:pt x="8273" y="18247"/>
                  </a:cubicBezTo>
                  <a:lnTo>
                    <a:pt x="16046" y="18247"/>
                  </a:lnTo>
                  <a:lnTo>
                    <a:pt x="17713" y="14677"/>
                  </a:lnTo>
                  <a:lnTo>
                    <a:pt x="17713" y="13677"/>
                  </a:lnTo>
                  <a:lnTo>
                    <a:pt x="30056" y="13677"/>
                  </a:lnTo>
                  <a:cubicBezTo>
                    <a:pt x="30056" y="13677"/>
                    <a:pt x="30923" y="14344"/>
                    <a:pt x="30923" y="16078"/>
                  </a:cubicBezTo>
                  <a:lnTo>
                    <a:pt x="30923" y="24885"/>
                  </a:lnTo>
                  <a:lnTo>
                    <a:pt x="801" y="24885"/>
                  </a:lnTo>
                  <a:cubicBezTo>
                    <a:pt x="368" y="24885"/>
                    <a:pt x="1" y="25252"/>
                    <a:pt x="1" y="25685"/>
                  </a:cubicBezTo>
                  <a:lnTo>
                    <a:pt x="1" y="35426"/>
                  </a:lnTo>
                  <a:cubicBezTo>
                    <a:pt x="1" y="35859"/>
                    <a:pt x="368" y="36226"/>
                    <a:pt x="801" y="36226"/>
                  </a:cubicBezTo>
                  <a:lnTo>
                    <a:pt x="51638" y="36226"/>
                  </a:lnTo>
                  <a:lnTo>
                    <a:pt x="51638" y="30689"/>
                  </a:lnTo>
                  <a:cubicBezTo>
                    <a:pt x="51638" y="30422"/>
                    <a:pt x="51437" y="30222"/>
                    <a:pt x="51171" y="30222"/>
                  </a:cubicBezTo>
                  <a:lnTo>
                    <a:pt x="49970" y="30222"/>
                  </a:lnTo>
                  <a:lnTo>
                    <a:pt x="49970" y="15378"/>
                  </a:lnTo>
                  <a:lnTo>
                    <a:pt x="51638" y="15378"/>
                  </a:lnTo>
                  <a:lnTo>
                    <a:pt x="51638" y="5671"/>
                  </a:lnTo>
                  <a:lnTo>
                    <a:pt x="50036" y="5671"/>
                  </a:lnTo>
                  <a:lnTo>
                    <a:pt x="50036" y="3369"/>
                  </a:lnTo>
                  <a:lnTo>
                    <a:pt x="48002" y="2502"/>
                  </a:lnTo>
                  <a:lnTo>
                    <a:pt x="37427" y="2502"/>
                  </a:lnTo>
                  <a:lnTo>
                    <a:pt x="37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535;p18">
              <a:extLst>
                <a:ext uri="{FF2B5EF4-FFF2-40B4-BE49-F238E27FC236}">
                  <a16:creationId xmlns:a16="http://schemas.microsoft.com/office/drawing/2014/main" id="{CED0CC66-332B-4695-875D-60277FE07F21}"/>
                </a:ext>
              </a:extLst>
            </p:cNvPr>
            <p:cNvSpPr/>
            <p:nvPr/>
          </p:nvSpPr>
          <p:spPr>
            <a:xfrm>
              <a:off x="4279516" y="2987572"/>
              <a:ext cx="1138658" cy="5221"/>
            </a:xfrm>
            <a:custGeom>
              <a:avLst/>
              <a:gdLst/>
              <a:ahLst/>
              <a:cxnLst/>
              <a:rect l="l" t="t" r="r" b="b"/>
              <a:pathLst>
                <a:path w="51038" h="234" extrusionOk="0">
                  <a:moveTo>
                    <a:pt x="25519" y="0"/>
                  </a:moveTo>
                  <a:cubicBezTo>
                    <a:pt x="11442" y="0"/>
                    <a:pt x="1" y="67"/>
                    <a:pt x="1" y="101"/>
                  </a:cubicBezTo>
                  <a:cubicBezTo>
                    <a:pt x="1" y="167"/>
                    <a:pt x="11409" y="234"/>
                    <a:pt x="25519" y="234"/>
                  </a:cubicBezTo>
                  <a:cubicBezTo>
                    <a:pt x="39596" y="234"/>
                    <a:pt x="51037" y="167"/>
                    <a:pt x="51037" y="101"/>
                  </a:cubicBezTo>
                  <a:cubicBezTo>
                    <a:pt x="51037" y="67"/>
                    <a:pt x="39596" y="0"/>
                    <a:pt x="25519"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536;p18">
              <a:extLst>
                <a:ext uri="{FF2B5EF4-FFF2-40B4-BE49-F238E27FC236}">
                  <a16:creationId xmlns:a16="http://schemas.microsoft.com/office/drawing/2014/main" id="{739FC16E-423A-4D04-A067-E8F6E5DEAB68}"/>
                </a:ext>
              </a:extLst>
            </p:cNvPr>
            <p:cNvSpPr/>
            <p:nvPr/>
          </p:nvSpPr>
          <p:spPr>
            <a:xfrm>
              <a:off x="4346491" y="2842490"/>
              <a:ext cx="1169914" cy="386632"/>
            </a:xfrm>
            <a:custGeom>
              <a:avLst/>
              <a:gdLst/>
              <a:ahLst/>
              <a:cxnLst/>
              <a:rect l="l" t="t" r="r" b="b"/>
              <a:pathLst>
                <a:path w="52439" h="17330" extrusionOk="0">
                  <a:moveTo>
                    <a:pt x="25723" y="1"/>
                  </a:moveTo>
                  <a:cubicBezTo>
                    <a:pt x="25375" y="1"/>
                    <a:pt x="25027" y="15"/>
                    <a:pt x="24685" y="32"/>
                  </a:cubicBezTo>
                  <a:cubicBezTo>
                    <a:pt x="17847" y="332"/>
                    <a:pt x="9107" y="366"/>
                    <a:pt x="2269" y="666"/>
                  </a:cubicBezTo>
                  <a:cubicBezTo>
                    <a:pt x="1335" y="3601"/>
                    <a:pt x="4204" y="7271"/>
                    <a:pt x="2870" y="10039"/>
                  </a:cubicBezTo>
                  <a:cubicBezTo>
                    <a:pt x="2336" y="11073"/>
                    <a:pt x="1302" y="11774"/>
                    <a:pt x="668" y="12741"/>
                  </a:cubicBezTo>
                  <a:cubicBezTo>
                    <a:pt x="1" y="13709"/>
                    <a:pt x="34" y="15343"/>
                    <a:pt x="1135" y="15710"/>
                  </a:cubicBezTo>
                  <a:cubicBezTo>
                    <a:pt x="1270" y="15751"/>
                    <a:pt x="1403" y="15770"/>
                    <a:pt x="1534" y="15770"/>
                  </a:cubicBezTo>
                  <a:cubicBezTo>
                    <a:pt x="2564" y="15770"/>
                    <a:pt x="3476" y="14624"/>
                    <a:pt x="4571" y="14476"/>
                  </a:cubicBezTo>
                  <a:cubicBezTo>
                    <a:pt x="4643" y="14467"/>
                    <a:pt x="4715" y="14463"/>
                    <a:pt x="4786" y="14463"/>
                  </a:cubicBezTo>
                  <a:cubicBezTo>
                    <a:pt x="6117" y="14463"/>
                    <a:pt x="7178" y="15879"/>
                    <a:pt x="8540" y="15910"/>
                  </a:cubicBezTo>
                  <a:cubicBezTo>
                    <a:pt x="8558" y="15911"/>
                    <a:pt x="8575" y="15911"/>
                    <a:pt x="8592" y="15911"/>
                  </a:cubicBezTo>
                  <a:cubicBezTo>
                    <a:pt x="9737" y="15911"/>
                    <a:pt x="10817" y="15042"/>
                    <a:pt x="11817" y="15042"/>
                  </a:cubicBezTo>
                  <a:cubicBezTo>
                    <a:pt x="12052" y="15042"/>
                    <a:pt x="12283" y="15090"/>
                    <a:pt x="12510" y="15210"/>
                  </a:cubicBezTo>
                  <a:cubicBezTo>
                    <a:pt x="13144" y="15577"/>
                    <a:pt x="13410" y="16344"/>
                    <a:pt x="13978" y="16811"/>
                  </a:cubicBezTo>
                  <a:cubicBezTo>
                    <a:pt x="14386" y="17183"/>
                    <a:pt x="14916" y="17329"/>
                    <a:pt x="15469" y="17329"/>
                  </a:cubicBezTo>
                  <a:cubicBezTo>
                    <a:pt x="15956" y="17329"/>
                    <a:pt x="16460" y="17216"/>
                    <a:pt x="16913" y="17044"/>
                  </a:cubicBezTo>
                  <a:cubicBezTo>
                    <a:pt x="17880" y="16677"/>
                    <a:pt x="18714" y="16044"/>
                    <a:pt x="19682" y="15677"/>
                  </a:cubicBezTo>
                  <a:cubicBezTo>
                    <a:pt x="20472" y="15373"/>
                    <a:pt x="21305" y="15269"/>
                    <a:pt x="22151" y="15269"/>
                  </a:cubicBezTo>
                  <a:cubicBezTo>
                    <a:pt x="23160" y="15269"/>
                    <a:pt x="24187" y="15416"/>
                    <a:pt x="25186" y="15543"/>
                  </a:cubicBezTo>
                  <a:cubicBezTo>
                    <a:pt x="31757" y="16377"/>
                    <a:pt x="38362" y="16611"/>
                    <a:pt x="44933" y="16777"/>
                  </a:cubicBezTo>
                  <a:cubicBezTo>
                    <a:pt x="45591" y="16807"/>
                    <a:pt x="46252" y="16831"/>
                    <a:pt x="46911" y="16831"/>
                  </a:cubicBezTo>
                  <a:cubicBezTo>
                    <a:pt x="48487" y="16831"/>
                    <a:pt x="50045" y="16695"/>
                    <a:pt x="51504" y="16177"/>
                  </a:cubicBezTo>
                  <a:cubicBezTo>
                    <a:pt x="51938" y="16044"/>
                    <a:pt x="52438" y="15710"/>
                    <a:pt x="52405" y="15243"/>
                  </a:cubicBezTo>
                  <a:cubicBezTo>
                    <a:pt x="52372" y="14909"/>
                    <a:pt x="52005" y="14676"/>
                    <a:pt x="51704" y="14509"/>
                  </a:cubicBezTo>
                  <a:cubicBezTo>
                    <a:pt x="50371" y="13843"/>
                    <a:pt x="48944" y="13639"/>
                    <a:pt x="47469" y="13639"/>
                  </a:cubicBezTo>
                  <a:cubicBezTo>
                    <a:pt x="45161" y="13639"/>
                    <a:pt x="42737" y="14138"/>
                    <a:pt x="40377" y="14138"/>
                  </a:cubicBezTo>
                  <a:cubicBezTo>
                    <a:pt x="39493" y="14138"/>
                    <a:pt x="38618" y="14068"/>
                    <a:pt x="37761" y="13875"/>
                  </a:cubicBezTo>
                  <a:cubicBezTo>
                    <a:pt x="34526" y="13041"/>
                    <a:pt x="31957" y="10540"/>
                    <a:pt x="31090" y="7304"/>
                  </a:cubicBezTo>
                  <a:cubicBezTo>
                    <a:pt x="30823" y="6137"/>
                    <a:pt x="30756" y="4936"/>
                    <a:pt x="30489" y="3735"/>
                  </a:cubicBezTo>
                  <a:cubicBezTo>
                    <a:pt x="30189" y="2567"/>
                    <a:pt x="29655" y="1400"/>
                    <a:pt x="28688" y="733"/>
                  </a:cubicBezTo>
                  <a:cubicBezTo>
                    <a:pt x="27812" y="132"/>
                    <a:pt x="26768" y="1"/>
                    <a:pt x="25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537;p18">
              <a:extLst>
                <a:ext uri="{FF2B5EF4-FFF2-40B4-BE49-F238E27FC236}">
                  <a16:creationId xmlns:a16="http://schemas.microsoft.com/office/drawing/2014/main" id="{BDDAF865-32DF-4709-9B63-CC5A6A064234}"/>
                </a:ext>
              </a:extLst>
            </p:cNvPr>
            <p:cNvSpPr/>
            <p:nvPr/>
          </p:nvSpPr>
          <p:spPr>
            <a:xfrm>
              <a:off x="4586881" y="2720409"/>
              <a:ext cx="26817" cy="67733"/>
            </a:xfrm>
            <a:custGeom>
              <a:avLst/>
              <a:gdLst/>
              <a:ahLst/>
              <a:cxnLst/>
              <a:rect l="l" t="t" r="r" b="b"/>
              <a:pathLst>
                <a:path w="1202" h="3036" extrusionOk="0">
                  <a:moveTo>
                    <a:pt x="0" y="0"/>
                  </a:moveTo>
                  <a:lnTo>
                    <a:pt x="0" y="3036"/>
                  </a:lnTo>
                  <a:lnTo>
                    <a:pt x="1201" y="3036"/>
                  </a:lnTo>
                  <a:lnTo>
                    <a:pt x="1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538;p18">
              <a:extLst>
                <a:ext uri="{FF2B5EF4-FFF2-40B4-BE49-F238E27FC236}">
                  <a16:creationId xmlns:a16="http://schemas.microsoft.com/office/drawing/2014/main" id="{D4167F0C-77C8-45AB-B5FD-9989AB85B068}"/>
                </a:ext>
              </a:extLst>
            </p:cNvPr>
            <p:cNvSpPr/>
            <p:nvPr/>
          </p:nvSpPr>
          <p:spPr>
            <a:xfrm>
              <a:off x="4393386" y="2561138"/>
              <a:ext cx="998729" cy="5243"/>
            </a:xfrm>
            <a:custGeom>
              <a:avLst/>
              <a:gdLst/>
              <a:ahLst/>
              <a:cxnLst/>
              <a:rect l="l" t="t" r="r" b="b"/>
              <a:pathLst>
                <a:path w="44766" h="235" extrusionOk="0">
                  <a:moveTo>
                    <a:pt x="22383" y="1"/>
                  </a:moveTo>
                  <a:cubicBezTo>
                    <a:pt x="10008" y="1"/>
                    <a:pt x="0" y="67"/>
                    <a:pt x="0" y="101"/>
                  </a:cubicBezTo>
                  <a:cubicBezTo>
                    <a:pt x="0" y="168"/>
                    <a:pt x="10008" y="234"/>
                    <a:pt x="22383" y="234"/>
                  </a:cubicBezTo>
                  <a:cubicBezTo>
                    <a:pt x="34759" y="234"/>
                    <a:pt x="44766" y="168"/>
                    <a:pt x="44766" y="101"/>
                  </a:cubicBezTo>
                  <a:cubicBezTo>
                    <a:pt x="44766" y="34"/>
                    <a:pt x="34759" y="1"/>
                    <a:pt x="22383"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539;p18">
              <a:extLst>
                <a:ext uri="{FF2B5EF4-FFF2-40B4-BE49-F238E27FC236}">
                  <a16:creationId xmlns:a16="http://schemas.microsoft.com/office/drawing/2014/main" id="{64C31962-EEFA-4077-A0A7-A2514E0F2BCA}"/>
                </a:ext>
              </a:extLst>
            </p:cNvPr>
            <p:cNvSpPr/>
            <p:nvPr/>
          </p:nvSpPr>
          <p:spPr>
            <a:xfrm>
              <a:off x="5392093" y="2395197"/>
              <a:ext cx="5243" cy="593892"/>
            </a:xfrm>
            <a:custGeom>
              <a:avLst/>
              <a:gdLst/>
              <a:ahLst/>
              <a:cxnLst/>
              <a:rect l="l" t="t" r="r" b="b"/>
              <a:pathLst>
                <a:path w="235" h="26620" extrusionOk="0">
                  <a:moveTo>
                    <a:pt x="101" y="0"/>
                  </a:moveTo>
                  <a:cubicBezTo>
                    <a:pt x="67" y="0"/>
                    <a:pt x="1" y="5971"/>
                    <a:pt x="1" y="13310"/>
                  </a:cubicBezTo>
                  <a:cubicBezTo>
                    <a:pt x="1" y="20648"/>
                    <a:pt x="67" y="26619"/>
                    <a:pt x="101" y="26619"/>
                  </a:cubicBezTo>
                  <a:cubicBezTo>
                    <a:pt x="167" y="26619"/>
                    <a:pt x="234" y="20648"/>
                    <a:pt x="234" y="13310"/>
                  </a:cubicBezTo>
                  <a:cubicBezTo>
                    <a:pt x="234" y="5971"/>
                    <a:pt x="167" y="0"/>
                    <a:pt x="101"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540;p18">
              <a:extLst>
                <a:ext uri="{FF2B5EF4-FFF2-40B4-BE49-F238E27FC236}">
                  <a16:creationId xmlns:a16="http://schemas.microsoft.com/office/drawing/2014/main" id="{FE6E5D59-7791-42EA-8A8E-F6B112DC7166}"/>
                </a:ext>
              </a:extLst>
            </p:cNvPr>
            <p:cNvSpPr/>
            <p:nvPr/>
          </p:nvSpPr>
          <p:spPr>
            <a:xfrm>
              <a:off x="5394324" y="2462171"/>
              <a:ext cx="37235" cy="5221"/>
            </a:xfrm>
            <a:custGeom>
              <a:avLst/>
              <a:gdLst/>
              <a:ahLst/>
              <a:cxnLst/>
              <a:rect l="l" t="t" r="r" b="b"/>
              <a:pathLst>
                <a:path w="1669" h="234" extrusionOk="0">
                  <a:moveTo>
                    <a:pt x="822" y="0"/>
                  </a:moveTo>
                  <a:cubicBezTo>
                    <a:pt x="543" y="0"/>
                    <a:pt x="268" y="34"/>
                    <a:pt x="1" y="100"/>
                  </a:cubicBezTo>
                  <a:cubicBezTo>
                    <a:pt x="1" y="167"/>
                    <a:pt x="368" y="234"/>
                    <a:pt x="835" y="234"/>
                  </a:cubicBezTo>
                  <a:cubicBezTo>
                    <a:pt x="1268" y="234"/>
                    <a:pt x="1669" y="167"/>
                    <a:pt x="1669" y="100"/>
                  </a:cubicBezTo>
                  <a:cubicBezTo>
                    <a:pt x="1385" y="34"/>
                    <a:pt x="1102" y="0"/>
                    <a:pt x="822"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541;p18">
              <a:extLst>
                <a:ext uri="{FF2B5EF4-FFF2-40B4-BE49-F238E27FC236}">
                  <a16:creationId xmlns:a16="http://schemas.microsoft.com/office/drawing/2014/main" id="{EDF6E1B8-041C-406B-AEF5-60A0257D6C77}"/>
                </a:ext>
              </a:extLst>
            </p:cNvPr>
            <p:cNvSpPr/>
            <p:nvPr/>
          </p:nvSpPr>
          <p:spPr>
            <a:xfrm>
              <a:off x="5394324" y="2484682"/>
              <a:ext cx="37235" cy="5042"/>
            </a:xfrm>
            <a:custGeom>
              <a:avLst/>
              <a:gdLst/>
              <a:ahLst/>
              <a:cxnLst/>
              <a:rect l="l" t="t" r="r" b="b"/>
              <a:pathLst>
                <a:path w="1669" h="226" extrusionOk="0">
                  <a:moveTo>
                    <a:pt x="822" y="0"/>
                  </a:moveTo>
                  <a:cubicBezTo>
                    <a:pt x="543" y="0"/>
                    <a:pt x="268" y="42"/>
                    <a:pt x="1" y="125"/>
                  </a:cubicBezTo>
                  <a:cubicBezTo>
                    <a:pt x="268" y="192"/>
                    <a:pt x="543" y="225"/>
                    <a:pt x="822" y="225"/>
                  </a:cubicBezTo>
                  <a:cubicBezTo>
                    <a:pt x="1102" y="225"/>
                    <a:pt x="1385" y="192"/>
                    <a:pt x="1669" y="125"/>
                  </a:cubicBezTo>
                  <a:cubicBezTo>
                    <a:pt x="1385" y="42"/>
                    <a:pt x="1102" y="0"/>
                    <a:pt x="822"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542;p18">
              <a:extLst>
                <a:ext uri="{FF2B5EF4-FFF2-40B4-BE49-F238E27FC236}">
                  <a16:creationId xmlns:a16="http://schemas.microsoft.com/office/drawing/2014/main" id="{36B78188-FD84-4C90-98D4-782DC44149EB}"/>
                </a:ext>
              </a:extLst>
            </p:cNvPr>
            <p:cNvSpPr/>
            <p:nvPr/>
          </p:nvSpPr>
          <p:spPr>
            <a:xfrm>
              <a:off x="5394324" y="2508308"/>
              <a:ext cx="37235" cy="4484"/>
            </a:xfrm>
            <a:custGeom>
              <a:avLst/>
              <a:gdLst/>
              <a:ahLst/>
              <a:cxnLst/>
              <a:rect l="l" t="t" r="r" b="b"/>
              <a:pathLst>
                <a:path w="1669" h="201" extrusionOk="0">
                  <a:moveTo>
                    <a:pt x="835" y="0"/>
                  </a:moveTo>
                  <a:cubicBezTo>
                    <a:pt x="368" y="0"/>
                    <a:pt x="1" y="34"/>
                    <a:pt x="1" y="100"/>
                  </a:cubicBezTo>
                  <a:cubicBezTo>
                    <a:pt x="268" y="167"/>
                    <a:pt x="543" y="201"/>
                    <a:pt x="822" y="201"/>
                  </a:cubicBezTo>
                  <a:cubicBezTo>
                    <a:pt x="1102" y="201"/>
                    <a:pt x="1385" y="167"/>
                    <a:pt x="1669" y="100"/>
                  </a:cubicBezTo>
                  <a:cubicBezTo>
                    <a:pt x="1669" y="34"/>
                    <a:pt x="1268" y="0"/>
                    <a:pt x="835"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543;p18">
              <a:extLst>
                <a:ext uri="{FF2B5EF4-FFF2-40B4-BE49-F238E27FC236}">
                  <a16:creationId xmlns:a16="http://schemas.microsoft.com/office/drawing/2014/main" id="{F850BBE5-66BB-4F04-BD5B-FB6458612A53}"/>
                </a:ext>
              </a:extLst>
            </p:cNvPr>
            <p:cNvSpPr/>
            <p:nvPr/>
          </p:nvSpPr>
          <p:spPr>
            <a:xfrm>
              <a:off x="5394324" y="2531377"/>
              <a:ext cx="37235" cy="4484"/>
            </a:xfrm>
            <a:custGeom>
              <a:avLst/>
              <a:gdLst/>
              <a:ahLst/>
              <a:cxnLst/>
              <a:rect l="l" t="t" r="r" b="b"/>
              <a:pathLst>
                <a:path w="1669" h="201" extrusionOk="0">
                  <a:moveTo>
                    <a:pt x="822" y="0"/>
                  </a:moveTo>
                  <a:cubicBezTo>
                    <a:pt x="543" y="0"/>
                    <a:pt x="268" y="34"/>
                    <a:pt x="1" y="101"/>
                  </a:cubicBezTo>
                  <a:cubicBezTo>
                    <a:pt x="1" y="167"/>
                    <a:pt x="368" y="201"/>
                    <a:pt x="835" y="201"/>
                  </a:cubicBezTo>
                  <a:cubicBezTo>
                    <a:pt x="1268" y="201"/>
                    <a:pt x="1669" y="167"/>
                    <a:pt x="1669" y="101"/>
                  </a:cubicBezTo>
                  <a:cubicBezTo>
                    <a:pt x="1385" y="34"/>
                    <a:pt x="1102" y="0"/>
                    <a:pt x="822"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544;p18">
              <a:extLst>
                <a:ext uri="{FF2B5EF4-FFF2-40B4-BE49-F238E27FC236}">
                  <a16:creationId xmlns:a16="http://schemas.microsoft.com/office/drawing/2014/main" id="{D371443D-A55F-432F-8971-D52DEF8E798D}"/>
                </a:ext>
              </a:extLst>
            </p:cNvPr>
            <p:cNvSpPr/>
            <p:nvPr/>
          </p:nvSpPr>
          <p:spPr>
            <a:xfrm>
              <a:off x="5394324" y="2553888"/>
              <a:ext cx="37235" cy="5042"/>
            </a:xfrm>
            <a:custGeom>
              <a:avLst/>
              <a:gdLst/>
              <a:ahLst/>
              <a:cxnLst/>
              <a:rect l="l" t="t" r="r" b="b"/>
              <a:pathLst>
                <a:path w="1669" h="226" extrusionOk="0">
                  <a:moveTo>
                    <a:pt x="822" y="1"/>
                  </a:moveTo>
                  <a:cubicBezTo>
                    <a:pt x="543" y="1"/>
                    <a:pt x="268" y="42"/>
                    <a:pt x="1" y="126"/>
                  </a:cubicBezTo>
                  <a:cubicBezTo>
                    <a:pt x="268" y="192"/>
                    <a:pt x="543" y="226"/>
                    <a:pt x="822" y="226"/>
                  </a:cubicBezTo>
                  <a:cubicBezTo>
                    <a:pt x="1102" y="226"/>
                    <a:pt x="1385" y="192"/>
                    <a:pt x="1669" y="126"/>
                  </a:cubicBezTo>
                  <a:cubicBezTo>
                    <a:pt x="1385" y="42"/>
                    <a:pt x="1102" y="1"/>
                    <a:pt x="822"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545;p18">
              <a:extLst>
                <a:ext uri="{FF2B5EF4-FFF2-40B4-BE49-F238E27FC236}">
                  <a16:creationId xmlns:a16="http://schemas.microsoft.com/office/drawing/2014/main" id="{C352951D-C4AA-4B8E-AC28-753067D38D00}"/>
                </a:ext>
              </a:extLst>
            </p:cNvPr>
            <p:cNvSpPr/>
            <p:nvPr/>
          </p:nvSpPr>
          <p:spPr>
            <a:xfrm>
              <a:off x="5394324" y="2576778"/>
              <a:ext cx="37235" cy="5042"/>
            </a:xfrm>
            <a:custGeom>
              <a:avLst/>
              <a:gdLst/>
              <a:ahLst/>
              <a:cxnLst/>
              <a:rect l="l" t="t" r="r" b="b"/>
              <a:pathLst>
                <a:path w="1669" h="226" extrusionOk="0">
                  <a:moveTo>
                    <a:pt x="835" y="0"/>
                  </a:moveTo>
                  <a:cubicBezTo>
                    <a:pt x="368" y="0"/>
                    <a:pt x="1" y="67"/>
                    <a:pt x="1" y="100"/>
                  </a:cubicBezTo>
                  <a:cubicBezTo>
                    <a:pt x="268" y="184"/>
                    <a:pt x="543" y="225"/>
                    <a:pt x="822" y="225"/>
                  </a:cubicBezTo>
                  <a:cubicBezTo>
                    <a:pt x="1102" y="225"/>
                    <a:pt x="1385" y="184"/>
                    <a:pt x="1669" y="100"/>
                  </a:cubicBezTo>
                  <a:cubicBezTo>
                    <a:pt x="1669" y="67"/>
                    <a:pt x="1268" y="0"/>
                    <a:pt x="835"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546;p18">
              <a:extLst>
                <a:ext uri="{FF2B5EF4-FFF2-40B4-BE49-F238E27FC236}">
                  <a16:creationId xmlns:a16="http://schemas.microsoft.com/office/drawing/2014/main" id="{E7B33138-4F18-42B0-9FAA-DCEBE5EB3DB1}"/>
                </a:ext>
              </a:extLst>
            </p:cNvPr>
            <p:cNvSpPr/>
            <p:nvPr/>
          </p:nvSpPr>
          <p:spPr>
            <a:xfrm>
              <a:off x="5394324" y="2599846"/>
              <a:ext cx="37235" cy="4484"/>
            </a:xfrm>
            <a:custGeom>
              <a:avLst/>
              <a:gdLst/>
              <a:ahLst/>
              <a:cxnLst/>
              <a:rect l="l" t="t" r="r" b="b"/>
              <a:pathLst>
                <a:path w="1669" h="201" extrusionOk="0">
                  <a:moveTo>
                    <a:pt x="822" y="0"/>
                  </a:moveTo>
                  <a:cubicBezTo>
                    <a:pt x="543" y="0"/>
                    <a:pt x="268" y="34"/>
                    <a:pt x="1" y="100"/>
                  </a:cubicBezTo>
                  <a:cubicBezTo>
                    <a:pt x="1" y="167"/>
                    <a:pt x="368" y="201"/>
                    <a:pt x="835" y="201"/>
                  </a:cubicBezTo>
                  <a:cubicBezTo>
                    <a:pt x="1268" y="201"/>
                    <a:pt x="1669" y="167"/>
                    <a:pt x="1669" y="100"/>
                  </a:cubicBezTo>
                  <a:cubicBezTo>
                    <a:pt x="1385" y="34"/>
                    <a:pt x="1102" y="0"/>
                    <a:pt x="822"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547;p18">
              <a:extLst>
                <a:ext uri="{FF2B5EF4-FFF2-40B4-BE49-F238E27FC236}">
                  <a16:creationId xmlns:a16="http://schemas.microsoft.com/office/drawing/2014/main" id="{37845F4D-0037-4DD3-984D-27054F7171A6}"/>
                </a:ext>
              </a:extLst>
            </p:cNvPr>
            <p:cNvSpPr/>
            <p:nvPr/>
          </p:nvSpPr>
          <p:spPr>
            <a:xfrm>
              <a:off x="5394324" y="2622915"/>
              <a:ext cx="37235" cy="4484"/>
            </a:xfrm>
            <a:custGeom>
              <a:avLst/>
              <a:gdLst/>
              <a:ahLst/>
              <a:cxnLst/>
              <a:rect l="l" t="t" r="r" b="b"/>
              <a:pathLst>
                <a:path w="1669" h="201" extrusionOk="0">
                  <a:moveTo>
                    <a:pt x="835" y="0"/>
                  </a:moveTo>
                  <a:cubicBezTo>
                    <a:pt x="368" y="0"/>
                    <a:pt x="1" y="34"/>
                    <a:pt x="1" y="101"/>
                  </a:cubicBezTo>
                  <a:cubicBezTo>
                    <a:pt x="268" y="167"/>
                    <a:pt x="543" y="201"/>
                    <a:pt x="822" y="201"/>
                  </a:cubicBezTo>
                  <a:cubicBezTo>
                    <a:pt x="1102" y="201"/>
                    <a:pt x="1385" y="167"/>
                    <a:pt x="1669" y="101"/>
                  </a:cubicBezTo>
                  <a:cubicBezTo>
                    <a:pt x="1669" y="34"/>
                    <a:pt x="1268" y="0"/>
                    <a:pt x="835"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548;p18">
              <a:extLst>
                <a:ext uri="{FF2B5EF4-FFF2-40B4-BE49-F238E27FC236}">
                  <a16:creationId xmlns:a16="http://schemas.microsoft.com/office/drawing/2014/main" id="{7722722E-3DCD-4D1D-AF49-2A2BE9857AD2}"/>
                </a:ext>
              </a:extLst>
            </p:cNvPr>
            <p:cNvSpPr/>
            <p:nvPr/>
          </p:nvSpPr>
          <p:spPr>
            <a:xfrm>
              <a:off x="5394324" y="2645425"/>
              <a:ext cx="37235" cy="5042"/>
            </a:xfrm>
            <a:custGeom>
              <a:avLst/>
              <a:gdLst/>
              <a:ahLst/>
              <a:cxnLst/>
              <a:rect l="l" t="t" r="r" b="b"/>
              <a:pathLst>
                <a:path w="1669" h="226" extrusionOk="0">
                  <a:moveTo>
                    <a:pt x="822" y="0"/>
                  </a:moveTo>
                  <a:cubicBezTo>
                    <a:pt x="543" y="0"/>
                    <a:pt x="268" y="42"/>
                    <a:pt x="1" y="126"/>
                  </a:cubicBezTo>
                  <a:cubicBezTo>
                    <a:pt x="1" y="192"/>
                    <a:pt x="368" y="226"/>
                    <a:pt x="835" y="226"/>
                  </a:cubicBezTo>
                  <a:cubicBezTo>
                    <a:pt x="1268" y="226"/>
                    <a:pt x="1669" y="192"/>
                    <a:pt x="1669" y="126"/>
                  </a:cubicBezTo>
                  <a:cubicBezTo>
                    <a:pt x="1385" y="42"/>
                    <a:pt x="1102" y="0"/>
                    <a:pt x="822"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549;p18">
              <a:extLst>
                <a:ext uri="{FF2B5EF4-FFF2-40B4-BE49-F238E27FC236}">
                  <a16:creationId xmlns:a16="http://schemas.microsoft.com/office/drawing/2014/main" id="{717A2861-9253-426F-ADE8-B501CC5D851B}"/>
                </a:ext>
              </a:extLst>
            </p:cNvPr>
            <p:cNvSpPr/>
            <p:nvPr/>
          </p:nvSpPr>
          <p:spPr>
            <a:xfrm>
              <a:off x="4464823" y="2717888"/>
              <a:ext cx="172679" cy="5711"/>
            </a:xfrm>
            <a:custGeom>
              <a:avLst/>
              <a:gdLst/>
              <a:ahLst/>
              <a:cxnLst/>
              <a:rect l="l" t="t" r="r" b="b"/>
              <a:pathLst>
                <a:path w="7740" h="256" extrusionOk="0">
                  <a:moveTo>
                    <a:pt x="2895" y="1"/>
                  </a:moveTo>
                  <a:cubicBezTo>
                    <a:pt x="1921" y="1"/>
                    <a:pt x="951" y="38"/>
                    <a:pt x="1" y="113"/>
                  </a:cubicBezTo>
                  <a:cubicBezTo>
                    <a:pt x="1044" y="196"/>
                    <a:pt x="2109" y="255"/>
                    <a:pt x="3179" y="255"/>
                  </a:cubicBezTo>
                  <a:cubicBezTo>
                    <a:pt x="3409" y="255"/>
                    <a:pt x="3640" y="253"/>
                    <a:pt x="3870" y="247"/>
                  </a:cubicBezTo>
                  <a:cubicBezTo>
                    <a:pt x="4095" y="253"/>
                    <a:pt x="4320" y="255"/>
                    <a:pt x="4547" y="255"/>
                  </a:cubicBezTo>
                  <a:cubicBezTo>
                    <a:pt x="5599" y="255"/>
                    <a:pt x="6669" y="196"/>
                    <a:pt x="7740" y="113"/>
                  </a:cubicBezTo>
                  <a:cubicBezTo>
                    <a:pt x="6764" y="38"/>
                    <a:pt x="5788" y="1"/>
                    <a:pt x="4827" y="1"/>
                  </a:cubicBezTo>
                  <a:cubicBezTo>
                    <a:pt x="4506" y="1"/>
                    <a:pt x="4187" y="5"/>
                    <a:pt x="3870" y="13"/>
                  </a:cubicBezTo>
                  <a:cubicBezTo>
                    <a:pt x="3545" y="5"/>
                    <a:pt x="3220" y="1"/>
                    <a:pt x="2895"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550;p18">
              <a:extLst>
                <a:ext uri="{FF2B5EF4-FFF2-40B4-BE49-F238E27FC236}">
                  <a16:creationId xmlns:a16="http://schemas.microsoft.com/office/drawing/2014/main" id="{8F3E18CC-8AF9-486A-B499-48A00B9F8DD8}"/>
                </a:ext>
              </a:extLst>
            </p:cNvPr>
            <p:cNvSpPr/>
            <p:nvPr/>
          </p:nvSpPr>
          <p:spPr>
            <a:xfrm>
              <a:off x="4671703" y="2563369"/>
              <a:ext cx="6738" cy="76679"/>
            </a:xfrm>
            <a:custGeom>
              <a:avLst/>
              <a:gdLst/>
              <a:ahLst/>
              <a:cxnLst/>
              <a:rect l="l" t="t" r="r" b="b"/>
              <a:pathLst>
                <a:path w="302" h="3437" extrusionOk="0">
                  <a:moveTo>
                    <a:pt x="134" y="1"/>
                  </a:moveTo>
                  <a:cubicBezTo>
                    <a:pt x="1" y="1135"/>
                    <a:pt x="1" y="2303"/>
                    <a:pt x="134" y="3437"/>
                  </a:cubicBezTo>
                  <a:cubicBezTo>
                    <a:pt x="301" y="2303"/>
                    <a:pt x="301" y="1135"/>
                    <a:pt x="134"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551;p18">
              <a:extLst>
                <a:ext uri="{FF2B5EF4-FFF2-40B4-BE49-F238E27FC236}">
                  <a16:creationId xmlns:a16="http://schemas.microsoft.com/office/drawing/2014/main" id="{A73C2FD8-DFB6-4D2E-8DE8-3E7F606C1059}"/>
                </a:ext>
              </a:extLst>
            </p:cNvPr>
            <p:cNvSpPr/>
            <p:nvPr/>
          </p:nvSpPr>
          <p:spPr>
            <a:xfrm>
              <a:off x="4673198" y="2585300"/>
              <a:ext cx="378088" cy="285880"/>
            </a:xfrm>
            <a:custGeom>
              <a:avLst/>
              <a:gdLst/>
              <a:ahLst/>
              <a:cxnLst/>
              <a:rect l="l" t="t" r="r" b="b"/>
              <a:pathLst>
                <a:path w="16947" h="12814" extrusionOk="0">
                  <a:moveTo>
                    <a:pt x="455" y="1"/>
                  </a:moveTo>
                  <a:cubicBezTo>
                    <a:pt x="249" y="1"/>
                    <a:pt x="131" y="55"/>
                    <a:pt x="67" y="352"/>
                  </a:cubicBezTo>
                  <a:cubicBezTo>
                    <a:pt x="1" y="719"/>
                    <a:pt x="1" y="1119"/>
                    <a:pt x="34" y="1486"/>
                  </a:cubicBezTo>
                  <a:lnTo>
                    <a:pt x="12376" y="1486"/>
                  </a:lnTo>
                  <a:cubicBezTo>
                    <a:pt x="13310" y="2420"/>
                    <a:pt x="13243" y="3621"/>
                    <a:pt x="13210" y="4689"/>
                  </a:cubicBezTo>
                  <a:cubicBezTo>
                    <a:pt x="13177" y="7290"/>
                    <a:pt x="13277" y="10126"/>
                    <a:pt x="13243" y="12728"/>
                  </a:cubicBezTo>
                  <a:lnTo>
                    <a:pt x="13277" y="12728"/>
                  </a:lnTo>
                  <a:cubicBezTo>
                    <a:pt x="13453" y="12786"/>
                    <a:pt x="13636" y="12814"/>
                    <a:pt x="13822" y="12814"/>
                  </a:cubicBezTo>
                  <a:cubicBezTo>
                    <a:pt x="14795" y="12814"/>
                    <a:pt x="15836" y="12067"/>
                    <a:pt x="16312" y="11227"/>
                  </a:cubicBezTo>
                  <a:cubicBezTo>
                    <a:pt x="16879" y="10226"/>
                    <a:pt x="16946" y="8992"/>
                    <a:pt x="16913" y="7858"/>
                  </a:cubicBezTo>
                  <a:cubicBezTo>
                    <a:pt x="16879" y="6290"/>
                    <a:pt x="16713" y="4722"/>
                    <a:pt x="16412" y="3188"/>
                  </a:cubicBezTo>
                  <a:cubicBezTo>
                    <a:pt x="16246" y="2254"/>
                    <a:pt x="15945" y="1253"/>
                    <a:pt x="15178" y="719"/>
                  </a:cubicBezTo>
                  <a:cubicBezTo>
                    <a:pt x="14511" y="219"/>
                    <a:pt x="13610" y="185"/>
                    <a:pt x="12776" y="185"/>
                  </a:cubicBezTo>
                  <a:lnTo>
                    <a:pt x="901" y="19"/>
                  </a:lnTo>
                  <a:cubicBezTo>
                    <a:pt x="719" y="19"/>
                    <a:pt x="573" y="1"/>
                    <a:pt x="455"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552;p18">
              <a:extLst>
                <a:ext uri="{FF2B5EF4-FFF2-40B4-BE49-F238E27FC236}">
                  <a16:creationId xmlns:a16="http://schemas.microsoft.com/office/drawing/2014/main" id="{83F4A069-F156-467A-9A09-B1A280E28828}"/>
                </a:ext>
              </a:extLst>
            </p:cNvPr>
            <p:cNvSpPr/>
            <p:nvPr/>
          </p:nvSpPr>
          <p:spPr>
            <a:xfrm>
              <a:off x="5120469" y="2637795"/>
              <a:ext cx="182340" cy="39466"/>
            </a:xfrm>
            <a:custGeom>
              <a:avLst/>
              <a:gdLst/>
              <a:ahLst/>
              <a:cxnLst/>
              <a:rect l="l" t="t" r="r" b="b"/>
              <a:pathLst>
                <a:path w="8173" h="1769" extrusionOk="0">
                  <a:moveTo>
                    <a:pt x="0" y="1"/>
                  </a:moveTo>
                  <a:lnTo>
                    <a:pt x="0" y="1769"/>
                  </a:lnTo>
                  <a:lnTo>
                    <a:pt x="8173" y="1769"/>
                  </a:lnTo>
                  <a:lnTo>
                    <a:pt x="81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553;p18">
              <a:extLst>
                <a:ext uri="{FF2B5EF4-FFF2-40B4-BE49-F238E27FC236}">
                  <a16:creationId xmlns:a16="http://schemas.microsoft.com/office/drawing/2014/main" id="{FD410707-05E6-4DA4-9DAA-66F88C40AA2B}"/>
                </a:ext>
              </a:extLst>
            </p:cNvPr>
            <p:cNvSpPr/>
            <p:nvPr/>
          </p:nvSpPr>
          <p:spPr>
            <a:xfrm>
              <a:off x="4704454" y="2666776"/>
              <a:ext cx="275372" cy="216519"/>
            </a:xfrm>
            <a:custGeom>
              <a:avLst/>
              <a:gdLst/>
              <a:ahLst/>
              <a:cxnLst/>
              <a:rect l="l" t="t" r="r" b="b"/>
              <a:pathLst>
                <a:path w="12343" h="9705" extrusionOk="0">
                  <a:moveTo>
                    <a:pt x="7860" y="1"/>
                  </a:moveTo>
                  <a:cubicBezTo>
                    <a:pt x="6376" y="1"/>
                    <a:pt x="5121" y="1901"/>
                    <a:pt x="4471" y="2738"/>
                  </a:cubicBezTo>
                  <a:cubicBezTo>
                    <a:pt x="3770" y="3638"/>
                    <a:pt x="1" y="7108"/>
                    <a:pt x="1" y="7108"/>
                  </a:cubicBezTo>
                  <a:cubicBezTo>
                    <a:pt x="139" y="7439"/>
                    <a:pt x="483" y="7633"/>
                    <a:pt x="825" y="7633"/>
                  </a:cubicBezTo>
                  <a:cubicBezTo>
                    <a:pt x="895" y="7633"/>
                    <a:pt x="966" y="7625"/>
                    <a:pt x="1035" y="7608"/>
                  </a:cubicBezTo>
                  <a:lnTo>
                    <a:pt x="1035" y="7608"/>
                  </a:lnTo>
                  <a:lnTo>
                    <a:pt x="1001" y="8008"/>
                  </a:lnTo>
                  <a:cubicBezTo>
                    <a:pt x="901" y="8442"/>
                    <a:pt x="1202" y="8876"/>
                    <a:pt x="1635" y="8976"/>
                  </a:cubicBezTo>
                  <a:cubicBezTo>
                    <a:pt x="1731" y="9009"/>
                    <a:pt x="1824" y="9024"/>
                    <a:pt x="1914" y="9024"/>
                  </a:cubicBezTo>
                  <a:cubicBezTo>
                    <a:pt x="2543" y="9024"/>
                    <a:pt x="3003" y="8309"/>
                    <a:pt x="3003" y="8308"/>
                  </a:cubicBezTo>
                  <a:lnTo>
                    <a:pt x="3003" y="8308"/>
                  </a:lnTo>
                  <a:cubicBezTo>
                    <a:pt x="2803" y="8909"/>
                    <a:pt x="3203" y="9576"/>
                    <a:pt x="3837" y="9643"/>
                  </a:cubicBezTo>
                  <a:cubicBezTo>
                    <a:pt x="3963" y="9685"/>
                    <a:pt x="4092" y="9705"/>
                    <a:pt x="4220" y="9705"/>
                  </a:cubicBezTo>
                  <a:cubicBezTo>
                    <a:pt x="4652" y="9705"/>
                    <a:pt x="5068" y="9477"/>
                    <a:pt x="5300" y="9105"/>
                  </a:cubicBezTo>
                  <a:lnTo>
                    <a:pt x="5300" y="9105"/>
                  </a:lnTo>
                  <a:cubicBezTo>
                    <a:pt x="5342" y="9193"/>
                    <a:pt x="5551" y="9321"/>
                    <a:pt x="6238" y="9476"/>
                  </a:cubicBezTo>
                  <a:cubicBezTo>
                    <a:pt x="6295" y="9487"/>
                    <a:pt x="6352" y="9493"/>
                    <a:pt x="6411" y="9493"/>
                  </a:cubicBezTo>
                  <a:cubicBezTo>
                    <a:pt x="7740" y="9493"/>
                    <a:pt x="9607" y="6708"/>
                    <a:pt x="9608" y="6707"/>
                  </a:cubicBezTo>
                  <a:lnTo>
                    <a:pt x="9608" y="6707"/>
                  </a:lnTo>
                  <a:cubicBezTo>
                    <a:pt x="9607" y="6708"/>
                    <a:pt x="9007" y="7842"/>
                    <a:pt x="8840" y="8308"/>
                  </a:cubicBezTo>
                  <a:cubicBezTo>
                    <a:pt x="8707" y="8775"/>
                    <a:pt x="8840" y="8976"/>
                    <a:pt x="9374" y="8976"/>
                  </a:cubicBezTo>
                  <a:cubicBezTo>
                    <a:pt x="10041" y="8976"/>
                    <a:pt x="10575" y="8142"/>
                    <a:pt x="11042" y="7274"/>
                  </a:cubicBezTo>
                  <a:cubicBezTo>
                    <a:pt x="11676" y="6107"/>
                    <a:pt x="12043" y="4839"/>
                    <a:pt x="12176" y="3538"/>
                  </a:cubicBezTo>
                  <a:cubicBezTo>
                    <a:pt x="12343" y="2104"/>
                    <a:pt x="9874" y="336"/>
                    <a:pt x="8207" y="36"/>
                  </a:cubicBezTo>
                  <a:cubicBezTo>
                    <a:pt x="8090" y="12"/>
                    <a:pt x="7974" y="1"/>
                    <a:pt x="7860" y="1"/>
                  </a:cubicBezTo>
                  <a:close/>
                </a:path>
              </a:pathLst>
            </a:custGeom>
            <a:solidFill>
              <a:srgbClr val="8E6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554;p18">
              <a:extLst>
                <a:ext uri="{FF2B5EF4-FFF2-40B4-BE49-F238E27FC236}">
                  <a16:creationId xmlns:a16="http://schemas.microsoft.com/office/drawing/2014/main" id="{FB94FA42-6E07-400A-87BB-4F3555D838CD}"/>
                </a:ext>
              </a:extLst>
            </p:cNvPr>
            <p:cNvSpPr/>
            <p:nvPr/>
          </p:nvSpPr>
          <p:spPr>
            <a:xfrm>
              <a:off x="4936657" y="2720409"/>
              <a:ext cx="43928" cy="132477"/>
            </a:xfrm>
            <a:custGeom>
              <a:avLst/>
              <a:gdLst/>
              <a:ahLst/>
              <a:cxnLst/>
              <a:rect l="l" t="t" r="r" b="b"/>
              <a:pathLst>
                <a:path w="1969" h="5938" extrusionOk="0">
                  <a:moveTo>
                    <a:pt x="1835" y="0"/>
                  </a:moveTo>
                  <a:cubicBezTo>
                    <a:pt x="1801" y="0"/>
                    <a:pt x="1835" y="401"/>
                    <a:pt x="1801" y="934"/>
                  </a:cubicBezTo>
                  <a:cubicBezTo>
                    <a:pt x="1735" y="1668"/>
                    <a:pt x="1568" y="2402"/>
                    <a:pt x="1301" y="3102"/>
                  </a:cubicBezTo>
                  <a:cubicBezTo>
                    <a:pt x="1034" y="3770"/>
                    <a:pt x="734" y="4437"/>
                    <a:pt x="367" y="5104"/>
                  </a:cubicBezTo>
                  <a:cubicBezTo>
                    <a:pt x="234" y="5371"/>
                    <a:pt x="100" y="5638"/>
                    <a:pt x="0" y="5938"/>
                  </a:cubicBezTo>
                  <a:cubicBezTo>
                    <a:pt x="200" y="5704"/>
                    <a:pt x="367" y="5437"/>
                    <a:pt x="500" y="5171"/>
                  </a:cubicBezTo>
                  <a:cubicBezTo>
                    <a:pt x="901" y="4537"/>
                    <a:pt x="1234" y="3836"/>
                    <a:pt x="1501" y="3136"/>
                  </a:cubicBezTo>
                  <a:cubicBezTo>
                    <a:pt x="1768" y="2435"/>
                    <a:pt x="1935" y="1701"/>
                    <a:pt x="1968" y="934"/>
                  </a:cubicBezTo>
                  <a:cubicBezTo>
                    <a:pt x="1968" y="634"/>
                    <a:pt x="1935" y="300"/>
                    <a:pt x="1835" y="0"/>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555;p18">
              <a:extLst>
                <a:ext uri="{FF2B5EF4-FFF2-40B4-BE49-F238E27FC236}">
                  <a16:creationId xmlns:a16="http://schemas.microsoft.com/office/drawing/2014/main" id="{9445C15E-CC70-4225-B4F6-459C91BDC652}"/>
                </a:ext>
              </a:extLst>
            </p:cNvPr>
            <p:cNvSpPr/>
            <p:nvPr/>
          </p:nvSpPr>
          <p:spPr>
            <a:xfrm>
              <a:off x="4591343" y="2811189"/>
              <a:ext cx="22355" cy="8210"/>
            </a:xfrm>
            <a:custGeom>
              <a:avLst/>
              <a:gdLst/>
              <a:ahLst/>
              <a:cxnLst/>
              <a:rect l="l" t="t" r="r" b="b"/>
              <a:pathLst>
                <a:path w="1002" h="368" extrusionOk="0">
                  <a:moveTo>
                    <a:pt x="0" y="1"/>
                  </a:moveTo>
                  <a:lnTo>
                    <a:pt x="0" y="368"/>
                  </a:lnTo>
                  <a:lnTo>
                    <a:pt x="1001" y="368"/>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556;p18">
              <a:extLst>
                <a:ext uri="{FF2B5EF4-FFF2-40B4-BE49-F238E27FC236}">
                  <a16:creationId xmlns:a16="http://schemas.microsoft.com/office/drawing/2014/main" id="{32D5826A-D782-4306-A921-844A3D05EFFF}"/>
                </a:ext>
              </a:extLst>
            </p:cNvPr>
            <p:cNvSpPr/>
            <p:nvPr/>
          </p:nvSpPr>
          <p:spPr>
            <a:xfrm>
              <a:off x="5111545" y="2335383"/>
              <a:ext cx="186065" cy="5778"/>
            </a:xfrm>
            <a:custGeom>
              <a:avLst/>
              <a:gdLst/>
              <a:ahLst/>
              <a:cxnLst/>
              <a:rect l="l" t="t" r="r" b="b"/>
              <a:pathLst>
                <a:path w="8340" h="259" extrusionOk="0">
                  <a:moveTo>
                    <a:pt x="3182" y="1"/>
                  </a:moveTo>
                  <a:cubicBezTo>
                    <a:pt x="2121" y="1"/>
                    <a:pt x="1070" y="44"/>
                    <a:pt x="0" y="146"/>
                  </a:cubicBezTo>
                  <a:cubicBezTo>
                    <a:pt x="1051" y="221"/>
                    <a:pt x="2083" y="259"/>
                    <a:pt x="3124" y="259"/>
                  </a:cubicBezTo>
                  <a:cubicBezTo>
                    <a:pt x="3471" y="259"/>
                    <a:pt x="3819" y="254"/>
                    <a:pt x="4170" y="246"/>
                  </a:cubicBezTo>
                  <a:cubicBezTo>
                    <a:pt x="4520" y="254"/>
                    <a:pt x="4868" y="259"/>
                    <a:pt x="5215" y="259"/>
                  </a:cubicBezTo>
                  <a:cubicBezTo>
                    <a:pt x="6257" y="259"/>
                    <a:pt x="7289" y="221"/>
                    <a:pt x="8339" y="146"/>
                  </a:cubicBezTo>
                  <a:cubicBezTo>
                    <a:pt x="7269" y="44"/>
                    <a:pt x="6218" y="1"/>
                    <a:pt x="5157" y="1"/>
                  </a:cubicBezTo>
                  <a:cubicBezTo>
                    <a:pt x="4829" y="1"/>
                    <a:pt x="4500" y="5"/>
                    <a:pt x="4170" y="13"/>
                  </a:cubicBezTo>
                  <a:cubicBezTo>
                    <a:pt x="3839" y="5"/>
                    <a:pt x="3510" y="1"/>
                    <a:pt x="3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557;p18">
              <a:extLst>
                <a:ext uri="{FF2B5EF4-FFF2-40B4-BE49-F238E27FC236}">
                  <a16:creationId xmlns:a16="http://schemas.microsoft.com/office/drawing/2014/main" id="{9091FF27-FBC8-4538-93AF-D2891BEB030D}"/>
                </a:ext>
              </a:extLst>
            </p:cNvPr>
            <p:cNvSpPr/>
            <p:nvPr/>
          </p:nvSpPr>
          <p:spPr>
            <a:xfrm>
              <a:off x="4582396" y="2582734"/>
              <a:ext cx="33532" cy="139928"/>
            </a:xfrm>
            <a:custGeom>
              <a:avLst/>
              <a:gdLst/>
              <a:ahLst/>
              <a:cxnLst/>
              <a:rect l="l" t="t" r="r" b="b"/>
              <a:pathLst>
                <a:path w="1503" h="6272" extrusionOk="0">
                  <a:moveTo>
                    <a:pt x="1395" y="67"/>
                  </a:moveTo>
                  <a:cubicBezTo>
                    <a:pt x="1364" y="223"/>
                    <a:pt x="1335" y="378"/>
                    <a:pt x="1335" y="534"/>
                  </a:cubicBezTo>
                  <a:cubicBezTo>
                    <a:pt x="1335" y="901"/>
                    <a:pt x="1335" y="1334"/>
                    <a:pt x="1335" y="1835"/>
                  </a:cubicBezTo>
                  <a:cubicBezTo>
                    <a:pt x="1303" y="2907"/>
                    <a:pt x="1270" y="4391"/>
                    <a:pt x="1269" y="6071"/>
                  </a:cubicBezTo>
                  <a:lnTo>
                    <a:pt x="201" y="6071"/>
                  </a:lnTo>
                  <a:lnTo>
                    <a:pt x="201" y="4337"/>
                  </a:lnTo>
                  <a:lnTo>
                    <a:pt x="201" y="2669"/>
                  </a:lnTo>
                  <a:cubicBezTo>
                    <a:pt x="201" y="1666"/>
                    <a:pt x="170" y="820"/>
                    <a:pt x="168" y="131"/>
                  </a:cubicBezTo>
                  <a:lnTo>
                    <a:pt x="168" y="131"/>
                  </a:lnTo>
                  <a:lnTo>
                    <a:pt x="1035" y="100"/>
                  </a:lnTo>
                  <a:cubicBezTo>
                    <a:pt x="1166" y="100"/>
                    <a:pt x="1265" y="68"/>
                    <a:pt x="1395" y="67"/>
                  </a:cubicBezTo>
                  <a:close/>
                  <a:moveTo>
                    <a:pt x="201" y="6186"/>
                  </a:moveTo>
                  <a:cubicBezTo>
                    <a:pt x="211" y="6197"/>
                    <a:pt x="214" y="6201"/>
                    <a:pt x="214" y="6201"/>
                  </a:cubicBezTo>
                  <a:cubicBezTo>
                    <a:pt x="214" y="6201"/>
                    <a:pt x="207" y="6193"/>
                    <a:pt x="201" y="6189"/>
                  </a:cubicBezTo>
                  <a:lnTo>
                    <a:pt x="201" y="6189"/>
                  </a:lnTo>
                  <a:lnTo>
                    <a:pt x="201" y="6186"/>
                  </a:lnTo>
                  <a:close/>
                  <a:moveTo>
                    <a:pt x="68" y="0"/>
                  </a:moveTo>
                  <a:lnTo>
                    <a:pt x="68" y="67"/>
                  </a:lnTo>
                  <a:cubicBezTo>
                    <a:pt x="34" y="767"/>
                    <a:pt x="1" y="1635"/>
                    <a:pt x="1" y="2669"/>
                  </a:cubicBezTo>
                  <a:lnTo>
                    <a:pt x="1" y="4337"/>
                  </a:lnTo>
                  <a:lnTo>
                    <a:pt x="1" y="5271"/>
                  </a:lnTo>
                  <a:lnTo>
                    <a:pt x="1" y="5738"/>
                  </a:lnTo>
                  <a:lnTo>
                    <a:pt x="1" y="6171"/>
                  </a:lnTo>
                  <a:cubicBezTo>
                    <a:pt x="14" y="6184"/>
                    <a:pt x="18" y="6188"/>
                    <a:pt x="18" y="6188"/>
                  </a:cubicBezTo>
                  <a:cubicBezTo>
                    <a:pt x="19" y="6188"/>
                    <a:pt x="1" y="6169"/>
                    <a:pt x="5" y="6169"/>
                  </a:cubicBezTo>
                  <a:lnTo>
                    <a:pt x="5" y="6169"/>
                  </a:lnTo>
                  <a:cubicBezTo>
                    <a:pt x="10" y="6169"/>
                    <a:pt x="39" y="6189"/>
                    <a:pt x="135" y="6271"/>
                  </a:cubicBezTo>
                  <a:lnTo>
                    <a:pt x="1502" y="6271"/>
                  </a:lnTo>
                  <a:lnTo>
                    <a:pt x="1502" y="6171"/>
                  </a:lnTo>
                  <a:cubicBezTo>
                    <a:pt x="1502" y="4403"/>
                    <a:pt x="1469" y="2869"/>
                    <a:pt x="1469" y="1768"/>
                  </a:cubicBezTo>
                  <a:cubicBezTo>
                    <a:pt x="1435" y="1234"/>
                    <a:pt x="1435" y="834"/>
                    <a:pt x="1435" y="467"/>
                  </a:cubicBezTo>
                  <a:cubicBezTo>
                    <a:pt x="1435" y="334"/>
                    <a:pt x="1435" y="167"/>
                    <a:pt x="1402" y="34"/>
                  </a:cubicBezTo>
                  <a:cubicBezTo>
                    <a:pt x="1400" y="44"/>
                    <a:pt x="1398" y="55"/>
                    <a:pt x="1396" y="65"/>
                  </a:cubicBezTo>
                  <a:lnTo>
                    <a:pt x="1396" y="65"/>
                  </a:lnTo>
                  <a:cubicBezTo>
                    <a:pt x="1265" y="34"/>
                    <a:pt x="1167" y="34"/>
                    <a:pt x="1069" y="34"/>
                  </a:cubicBezTo>
                  <a:cubicBezTo>
                    <a:pt x="868" y="34"/>
                    <a:pt x="535" y="0"/>
                    <a:pt x="101"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558;p18">
              <a:extLst>
                <a:ext uri="{FF2B5EF4-FFF2-40B4-BE49-F238E27FC236}">
                  <a16:creationId xmlns:a16="http://schemas.microsoft.com/office/drawing/2014/main" id="{3FB3324C-59C4-45A5-AB04-1C6313E46516}"/>
                </a:ext>
              </a:extLst>
            </p:cNvPr>
            <p:cNvSpPr/>
            <p:nvPr/>
          </p:nvSpPr>
          <p:spPr>
            <a:xfrm>
              <a:off x="4729018" y="2939204"/>
              <a:ext cx="98253" cy="136939"/>
            </a:xfrm>
            <a:custGeom>
              <a:avLst/>
              <a:gdLst/>
              <a:ahLst/>
              <a:cxnLst/>
              <a:rect l="l" t="t" r="r" b="b"/>
              <a:pathLst>
                <a:path w="4404" h="6138" extrusionOk="0">
                  <a:moveTo>
                    <a:pt x="0" y="0"/>
                  </a:moveTo>
                  <a:lnTo>
                    <a:pt x="0" y="0"/>
                  </a:lnTo>
                  <a:cubicBezTo>
                    <a:pt x="134" y="334"/>
                    <a:pt x="301" y="667"/>
                    <a:pt x="501" y="968"/>
                  </a:cubicBezTo>
                  <a:cubicBezTo>
                    <a:pt x="934" y="1768"/>
                    <a:pt x="1435" y="2535"/>
                    <a:pt x="1969" y="3236"/>
                  </a:cubicBezTo>
                  <a:cubicBezTo>
                    <a:pt x="2469" y="3970"/>
                    <a:pt x="3036" y="4670"/>
                    <a:pt x="3636" y="5371"/>
                  </a:cubicBezTo>
                  <a:cubicBezTo>
                    <a:pt x="3837" y="5638"/>
                    <a:pt x="4103" y="5904"/>
                    <a:pt x="4404" y="6138"/>
                  </a:cubicBezTo>
                  <a:cubicBezTo>
                    <a:pt x="4203" y="5838"/>
                    <a:pt x="4003" y="5538"/>
                    <a:pt x="3736" y="5271"/>
                  </a:cubicBezTo>
                  <a:cubicBezTo>
                    <a:pt x="3336" y="4704"/>
                    <a:pt x="2736" y="3970"/>
                    <a:pt x="2135" y="3136"/>
                  </a:cubicBezTo>
                  <a:cubicBezTo>
                    <a:pt x="1535" y="2269"/>
                    <a:pt x="1001" y="1468"/>
                    <a:pt x="634" y="901"/>
                  </a:cubicBezTo>
                  <a:cubicBezTo>
                    <a:pt x="434" y="567"/>
                    <a:pt x="234" y="267"/>
                    <a:pt x="0"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559;p18">
              <a:extLst>
                <a:ext uri="{FF2B5EF4-FFF2-40B4-BE49-F238E27FC236}">
                  <a16:creationId xmlns:a16="http://schemas.microsoft.com/office/drawing/2014/main" id="{1D25D136-9EF0-40D1-9C91-7D9DDE4E204B}"/>
                </a:ext>
              </a:extLst>
            </p:cNvPr>
            <p:cNvSpPr/>
            <p:nvPr/>
          </p:nvSpPr>
          <p:spPr>
            <a:xfrm>
              <a:off x="4755812" y="2936214"/>
              <a:ext cx="220311" cy="171185"/>
            </a:xfrm>
            <a:custGeom>
              <a:avLst/>
              <a:gdLst/>
              <a:ahLst/>
              <a:cxnLst/>
              <a:rect l="l" t="t" r="r" b="b"/>
              <a:pathLst>
                <a:path w="9875" h="7673" extrusionOk="0">
                  <a:moveTo>
                    <a:pt x="0" y="1"/>
                  </a:moveTo>
                  <a:lnTo>
                    <a:pt x="0" y="1"/>
                  </a:lnTo>
                  <a:cubicBezTo>
                    <a:pt x="67" y="168"/>
                    <a:pt x="134" y="301"/>
                    <a:pt x="234" y="434"/>
                  </a:cubicBezTo>
                  <a:cubicBezTo>
                    <a:pt x="467" y="835"/>
                    <a:pt x="701" y="1235"/>
                    <a:pt x="1001" y="1602"/>
                  </a:cubicBezTo>
                  <a:cubicBezTo>
                    <a:pt x="2802" y="4037"/>
                    <a:pt x="5271" y="5938"/>
                    <a:pt x="8073" y="7106"/>
                  </a:cubicBezTo>
                  <a:cubicBezTo>
                    <a:pt x="8506" y="7273"/>
                    <a:pt x="8940" y="7406"/>
                    <a:pt x="9374" y="7540"/>
                  </a:cubicBezTo>
                  <a:cubicBezTo>
                    <a:pt x="9540" y="7606"/>
                    <a:pt x="9707" y="7640"/>
                    <a:pt x="9874" y="7673"/>
                  </a:cubicBezTo>
                  <a:cubicBezTo>
                    <a:pt x="9874" y="7640"/>
                    <a:pt x="9207" y="7406"/>
                    <a:pt x="8139" y="6939"/>
                  </a:cubicBezTo>
                  <a:cubicBezTo>
                    <a:pt x="5404" y="5738"/>
                    <a:pt x="2969" y="3870"/>
                    <a:pt x="1101" y="1502"/>
                  </a:cubicBezTo>
                  <a:cubicBezTo>
                    <a:pt x="401" y="601"/>
                    <a:pt x="34" y="1"/>
                    <a:pt x="0"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560;p18">
              <a:extLst>
                <a:ext uri="{FF2B5EF4-FFF2-40B4-BE49-F238E27FC236}">
                  <a16:creationId xmlns:a16="http://schemas.microsoft.com/office/drawing/2014/main" id="{19960CC6-C75F-408D-9D54-663F2DFA3E4C}"/>
                </a:ext>
              </a:extLst>
            </p:cNvPr>
            <p:cNvSpPr/>
            <p:nvPr/>
          </p:nvSpPr>
          <p:spPr>
            <a:xfrm>
              <a:off x="4496079" y="2955579"/>
              <a:ext cx="42456" cy="150347"/>
            </a:xfrm>
            <a:custGeom>
              <a:avLst/>
              <a:gdLst/>
              <a:ahLst/>
              <a:cxnLst/>
              <a:rect l="l" t="t" r="r" b="b"/>
              <a:pathLst>
                <a:path w="1903" h="6739" extrusionOk="0">
                  <a:moveTo>
                    <a:pt x="1235" y="0"/>
                  </a:moveTo>
                  <a:lnTo>
                    <a:pt x="1235" y="0"/>
                  </a:lnTo>
                  <a:cubicBezTo>
                    <a:pt x="1268" y="367"/>
                    <a:pt x="1335" y="734"/>
                    <a:pt x="1435" y="1068"/>
                  </a:cubicBezTo>
                  <a:cubicBezTo>
                    <a:pt x="1602" y="1901"/>
                    <a:pt x="1669" y="2769"/>
                    <a:pt x="1635" y="3636"/>
                  </a:cubicBezTo>
                  <a:cubicBezTo>
                    <a:pt x="1602" y="4503"/>
                    <a:pt x="1268" y="5304"/>
                    <a:pt x="768" y="6004"/>
                  </a:cubicBezTo>
                  <a:cubicBezTo>
                    <a:pt x="534" y="6271"/>
                    <a:pt x="268" y="6505"/>
                    <a:pt x="1" y="6738"/>
                  </a:cubicBezTo>
                  <a:cubicBezTo>
                    <a:pt x="1" y="6738"/>
                    <a:pt x="101" y="6705"/>
                    <a:pt x="268" y="6605"/>
                  </a:cubicBezTo>
                  <a:cubicBezTo>
                    <a:pt x="501" y="6471"/>
                    <a:pt x="701" y="6305"/>
                    <a:pt x="868" y="6104"/>
                  </a:cubicBezTo>
                  <a:cubicBezTo>
                    <a:pt x="1468" y="5404"/>
                    <a:pt x="1802" y="4570"/>
                    <a:pt x="1869" y="3669"/>
                  </a:cubicBezTo>
                  <a:cubicBezTo>
                    <a:pt x="1902" y="2769"/>
                    <a:pt x="1802" y="1901"/>
                    <a:pt x="1568" y="1034"/>
                  </a:cubicBezTo>
                  <a:cubicBezTo>
                    <a:pt x="1502" y="701"/>
                    <a:pt x="1402" y="334"/>
                    <a:pt x="1235" y="0"/>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561;p18">
              <a:extLst>
                <a:ext uri="{FF2B5EF4-FFF2-40B4-BE49-F238E27FC236}">
                  <a16:creationId xmlns:a16="http://schemas.microsoft.com/office/drawing/2014/main" id="{A0334439-8D45-46BE-A719-9E4F1F624705}"/>
                </a:ext>
              </a:extLst>
            </p:cNvPr>
            <p:cNvSpPr/>
            <p:nvPr/>
          </p:nvSpPr>
          <p:spPr>
            <a:xfrm>
              <a:off x="4514686" y="3017333"/>
              <a:ext cx="40961" cy="130268"/>
            </a:xfrm>
            <a:custGeom>
              <a:avLst/>
              <a:gdLst/>
              <a:ahLst/>
              <a:cxnLst/>
              <a:rect l="l" t="t" r="r" b="b"/>
              <a:pathLst>
                <a:path w="1836" h="5839" extrusionOk="0">
                  <a:moveTo>
                    <a:pt x="1769" y="1"/>
                  </a:moveTo>
                  <a:cubicBezTo>
                    <a:pt x="1702" y="1"/>
                    <a:pt x="1635" y="1402"/>
                    <a:pt x="1168" y="3003"/>
                  </a:cubicBezTo>
                  <a:cubicBezTo>
                    <a:pt x="701" y="4604"/>
                    <a:pt x="1" y="5805"/>
                    <a:pt x="67" y="5838"/>
                  </a:cubicBezTo>
                  <a:cubicBezTo>
                    <a:pt x="267" y="5605"/>
                    <a:pt x="401" y="5338"/>
                    <a:pt x="534" y="5071"/>
                  </a:cubicBezTo>
                  <a:cubicBezTo>
                    <a:pt x="868" y="4437"/>
                    <a:pt x="1168" y="3737"/>
                    <a:pt x="1368" y="3036"/>
                  </a:cubicBezTo>
                  <a:cubicBezTo>
                    <a:pt x="1568" y="2336"/>
                    <a:pt x="1702" y="1635"/>
                    <a:pt x="1769" y="901"/>
                  </a:cubicBezTo>
                  <a:cubicBezTo>
                    <a:pt x="1835" y="601"/>
                    <a:pt x="1835" y="301"/>
                    <a:pt x="1769" y="1"/>
                  </a:cubicBezTo>
                  <a:close/>
                </a:path>
              </a:pathLst>
            </a:custGeom>
            <a:solidFill>
              <a:srgbClr val="000000">
                <a:alpha val="38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562;p18">
              <a:extLst>
                <a:ext uri="{FF2B5EF4-FFF2-40B4-BE49-F238E27FC236}">
                  <a16:creationId xmlns:a16="http://schemas.microsoft.com/office/drawing/2014/main" id="{9F0132EB-C3EB-4572-8967-DECCF0957574}"/>
                </a:ext>
              </a:extLst>
            </p:cNvPr>
            <p:cNvSpPr/>
            <p:nvPr/>
          </p:nvSpPr>
          <p:spPr>
            <a:xfrm>
              <a:off x="4729018" y="2760590"/>
              <a:ext cx="61799" cy="73690"/>
            </a:xfrm>
            <a:custGeom>
              <a:avLst/>
              <a:gdLst/>
              <a:ahLst/>
              <a:cxnLst/>
              <a:rect l="l" t="t" r="r" b="b"/>
              <a:pathLst>
                <a:path w="2770" h="3303" extrusionOk="0">
                  <a:moveTo>
                    <a:pt x="2769" y="1"/>
                  </a:moveTo>
                  <a:lnTo>
                    <a:pt x="2769" y="1"/>
                  </a:lnTo>
                  <a:cubicBezTo>
                    <a:pt x="2269" y="501"/>
                    <a:pt x="1768" y="1068"/>
                    <a:pt x="1368" y="1635"/>
                  </a:cubicBezTo>
                  <a:cubicBezTo>
                    <a:pt x="868" y="2169"/>
                    <a:pt x="401" y="2702"/>
                    <a:pt x="0" y="3303"/>
                  </a:cubicBezTo>
                  <a:cubicBezTo>
                    <a:pt x="568" y="2869"/>
                    <a:pt x="1068" y="2336"/>
                    <a:pt x="1535" y="1768"/>
                  </a:cubicBezTo>
                  <a:cubicBezTo>
                    <a:pt x="2002" y="1235"/>
                    <a:pt x="2436" y="634"/>
                    <a:pt x="2769" y="1"/>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563;p18">
              <a:extLst>
                <a:ext uri="{FF2B5EF4-FFF2-40B4-BE49-F238E27FC236}">
                  <a16:creationId xmlns:a16="http://schemas.microsoft.com/office/drawing/2014/main" id="{3DD02B9B-B319-45E1-9776-D7FFC1E24F4F}"/>
                </a:ext>
              </a:extLst>
            </p:cNvPr>
            <p:cNvSpPr/>
            <p:nvPr/>
          </p:nvSpPr>
          <p:spPr>
            <a:xfrm>
              <a:off x="4771429" y="2784394"/>
              <a:ext cx="43928" cy="67867"/>
            </a:xfrm>
            <a:custGeom>
              <a:avLst/>
              <a:gdLst/>
              <a:ahLst/>
              <a:cxnLst/>
              <a:rect l="l" t="t" r="r" b="b"/>
              <a:pathLst>
                <a:path w="1969" h="3042" extrusionOk="0">
                  <a:moveTo>
                    <a:pt x="1802" y="1"/>
                  </a:moveTo>
                  <a:cubicBezTo>
                    <a:pt x="1802" y="168"/>
                    <a:pt x="1769" y="335"/>
                    <a:pt x="1735" y="501"/>
                  </a:cubicBezTo>
                  <a:cubicBezTo>
                    <a:pt x="1535" y="868"/>
                    <a:pt x="1302" y="1202"/>
                    <a:pt x="1002" y="1502"/>
                  </a:cubicBezTo>
                  <a:cubicBezTo>
                    <a:pt x="701" y="1902"/>
                    <a:pt x="468" y="2303"/>
                    <a:pt x="268" y="2569"/>
                  </a:cubicBezTo>
                  <a:cubicBezTo>
                    <a:pt x="168" y="2703"/>
                    <a:pt x="68" y="2870"/>
                    <a:pt x="1" y="3036"/>
                  </a:cubicBezTo>
                  <a:cubicBezTo>
                    <a:pt x="4" y="3040"/>
                    <a:pt x="9" y="3041"/>
                    <a:pt x="15" y="3041"/>
                  </a:cubicBezTo>
                  <a:cubicBezTo>
                    <a:pt x="68" y="3041"/>
                    <a:pt x="221" y="2909"/>
                    <a:pt x="401" y="2670"/>
                  </a:cubicBezTo>
                  <a:cubicBezTo>
                    <a:pt x="635" y="2403"/>
                    <a:pt x="868" y="2036"/>
                    <a:pt x="1168" y="1635"/>
                  </a:cubicBezTo>
                  <a:cubicBezTo>
                    <a:pt x="1502" y="1335"/>
                    <a:pt x="1735" y="935"/>
                    <a:pt x="1869" y="535"/>
                  </a:cubicBezTo>
                  <a:cubicBezTo>
                    <a:pt x="1969" y="168"/>
                    <a:pt x="1835" y="1"/>
                    <a:pt x="1802" y="1"/>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564;p18">
              <a:extLst>
                <a:ext uri="{FF2B5EF4-FFF2-40B4-BE49-F238E27FC236}">
                  <a16:creationId xmlns:a16="http://schemas.microsoft.com/office/drawing/2014/main" id="{2E3F16C4-F62E-4A9B-9BCB-8EA746E175CC}"/>
                </a:ext>
              </a:extLst>
            </p:cNvPr>
            <p:cNvSpPr/>
            <p:nvPr/>
          </p:nvSpPr>
          <p:spPr>
            <a:xfrm>
              <a:off x="4822787" y="2779129"/>
              <a:ext cx="58586" cy="88638"/>
            </a:xfrm>
            <a:custGeom>
              <a:avLst/>
              <a:gdLst/>
              <a:ahLst/>
              <a:cxnLst/>
              <a:rect l="l" t="t" r="r" b="b"/>
              <a:pathLst>
                <a:path w="2626" h="3973" extrusionOk="0">
                  <a:moveTo>
                    <a:pt x="2475" y="1"/>
                  </a:moveTo>
                  <a:cubicBezTo>
                    <a:pt x="2473" y="1"/>
                    <a:pt x="2471" y="2"/>
                    <a:pt x="2469" y="3"/>
                  </a:cubicBezTo>
                  <a:cubicBezTo>
                    <a:pt x="2469" y="204"/>
                    <a:pt x="2402" y="437"/>
                    <a:pt x="2302" y="637"/>
                  </a:cubicBezTo>
                  <a:cubicBezTo>
                    <a:pt x="2102" y="1004"/>
                    <a:pt x="1735" y="1471"/>
                    <a:pt x="1368" y="2038"/>
                  </a:cubicBezTo>
                  <a:cubicBezTo>
                    <a:pt x="868" y="2639"/>
                    <a:pt x="401" y="3306"/>
                    <a:pt x="0" y="3973"/>
                  </a:cubicBezTo>
                  <a:cubicBezTo>
                    <a:pt x="601" y="3439"/>
                    <a:pt x="1101" y="2805"/>
                    <a:pt x="1535" y="2138"/>
                  </a:cubicBezTo>
                  <a:cubicBezTo>
                    <a:pt x="1868" y="1705"/>
                    <a:pt x="2169" y="1204"/>
                    <a:pt x="2436" y="704"/>
                  </a:cubicBezTo>
                  <a:cubicBezTo>
                    <a:pt x="2626" y="292"/>
                    <a:pt x="2515" y="1"/>
                    <a:pt x="2475" y="1"/>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565;p18">
              <a:extLst>
                <a:ext uri="{FF2B5EF4-FFF2-40B4-BE49-F238E27FC236}">
                  <a16:creationId xmlns:a16="http://schemas.microsoft.com/office/drawing/2014/main" id="{894882D6-A876-4A80-871B-0054D95B7DB2}"/>
                </a:ext>
              </a:extLst>
            </p:cNvPr>
            <p:cNvSpPr/>
            <p:nvPr/>
          </p:nvSpPr>
          <p:spPr>
            <a:xfrm>
              <a:off x="4912094" y="2774734"/>
              <a:ext cx="33510" cy="49171"/>
            </a:xfrm>
            <a:custGeom>
              <a:avLst/>
              <a:gdLst/>
              <a:ahLst/>
              <a:cxnLst/>
              <a:rect l="l" t="t" r="r" b="b"/>
              <a:pathLst>
                <a:path w="1502" h="2204" extrusionOk="0">
                  <a:moveTo>
                    <a:pt x="1435" y="0"/>
                  </a:moveTo>
                  <a:cubicBezTo>
                    <a:pt x="1368" y="0"/>
                    <a:pt x="1134" y="501"/>
                    <a:pt x="768" y="1101"/>
                  </a:cubicBezTo>
                  <a:cubicBezTo>
                    <a:pt x="367" y="1702"/>
                    <a:pt x="0" y="2135"/>
                    <a:pt x="34" y="2202"/>
                  </a:cubicBezTo>
                  <a:cubicBezTo>
                    <a:pt x="36" y="2203"/>
                    <a:pt x="39" y="2204"/>
                    <a:pt x="43" y="2204"/>
                  </a:cubicBezTo>
                  <a:cubicBezTo>
                    <a:pt x="134" y="2204"/>
                    <a:pt x="550" y="1812"/>
                    <a:pt x="934" y="1235"/>
                  </a:cubicBezTo>
                  <a:cubicBezTo>
                    <a:pt x="1335" y="601"/>
                    <a:pt x="1501" y="0"/>
                    <a:pt x="1435" y="0"/>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566;p18">
              <a:extLst>
                <a:ext uri="{FF2B5EF4-FFF2-40B4-BE49-F238E27FC236}">
                  <a16:creationId xmlns:a16="http://schemas.microsoft.com/office/drawing/2014/main" id="{92A8BF5C-B8BF-4E8A-8DCD-4B3E46B86899}"/>
                </a:ext>
              </a:extLst>
            </p:cNvPr>
            <p:cNvSpPr/>
            <p:nvPr/>
          </p:nvSpPr>
          <p:spPr>
            <a:xfrm>
              <a:off x="4903170" y="2768777"/>
              <a:ext cx="23827" cy="5154"/>
            </a:xfrm>
            <a:custGeom>
              <a:avLst/>
              <a:gdLst/>
              <a:ahLst/>
              <a:cxnLst/>
              <a:rect l="l" t="t" r="r" b="b"/>
              <a:pathLst>
                <a:path w="1068" h="231" extrusionOk="0">
                  <a:moveTo>
                    <a:pt x="534" y="0"/>
                  </a:moveTo>
                  <a:cubicBezTo>
                    <a:pt x="200" y="0"/>
                    <a:pt x="0" y="167"/>
                    <a:pt x="0" y="201"/>
                  </a:cubicBezTo>
                  <a:cubicBezTo>
                    <a:pt x="11" y="223"/>
                    <a:pt x="45" y="230"/>
                    <a:pt x="94" y="230"/>
                  </a:cubicBezTo>
                  <a:cubicBezTo>
                    <a:pt x="193" y="230"/>
                    <a:pt x="356" y="201"/>
                    <a:pt x="534" y="201"/>
                  </a:cubicBezTo>
                  <a:cubicBezTo>
                    <a:pt x="667" y="201"/>
                    <a:pt x="792" y="209"/>
                    <a:pt x="888" y="209"/>
                  </a:cubicBezTo>
                  <a:cubicBezTo>
                    <a:pt x="984" y="209"/>
                    <a:pt x="1051" y="201"/>
                    <a:pt x="1067" y="167"/>
                  </a:cubicBezTo>
                  <a:cubicBezTo>
                    <a:pt x="1067" y="101"/>
                    <a:pt x="834" y="0"/>
                    <a:pt x="534" y="0"/>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567;p18">
              <a:extLst>
                <a:ext uri="{FF2B5EF4-FFF2-40B4-BE49-F238E27FC236}">
                  <a16:creationId xmlns:a16="http://schemas.microsoft.com/office/drawing/2014/main" id="{D89E85F1-E8C5-45AB-A76F-BBA4F0F52466}"/>
                </a:ext>
              </a:extLst>
            </p:cNvPr>
            <p:cNvSpPr/>
            <p:nvPr/>
          </p:nvSpPr>
          <p:spPr>
            <a:xfrm>
              <a:off x="4829569" y="2765565"/>
              <a:ext cx="34179" cy="10017"/>
            </a:xfrm>
            <a:custGeom>
              <a:avLst/>
              <a:gdLst/>
              <a:ahLst/>
              <a:cxnLst/>
              <a:rect l="l" t="t" r="r" b="b"/>
              <a:pathLst>
                <a:path w="1532" h="449" extrusionOk="0">
                  <a:moveTo>
                    <a:pt x="649" y="0"/>
                  </a:moveTo>
                  <a:cubicBezTo>
                    <a:pt x="262" y="0"/>
                    <a:pt x="0" y="218"/>
                    <a:pt x="30" y="278"/>
                  </a:cubicBezTo>
                  <a:cubicBezTo>
                    <a:pt x="36" y="289"/>
                    <a:pt x="50" y="294"/>
                    <a:pt x="70" y="294"/>
                  </a:cubicBezTo>
                  <a:cubicBezTo>
                    <a:pt x="149" y="294"/>
                    <a:pt x="330" y="228"/>
                    <a:pt x="566" y="228"/>
                  </a:cubicBezTo>
                  <a:cubicBezTo>
                    <a:pt x="629" y="228"/>
                    <a:pt x="695" y="233"/>
                    <a:pt x="764" y="245"/>
                  </a:cubicBezTo>
                  <a:cubicBezTo>
                    <a:pt x="1134" y="275"/>
                    <a:pt x="1389" y="448"/>
                    <a:pt x="1479" y="448"/>
                  </a:cubicBezTo>
                  <a:cubicBezTo>
                    <a:pt x="1486" y="448"/>
                    <a:pt x="1493" y="447"/>
                    <a:pt x="1498" y="445"/>
                  </a:cubicBezTo>
                  <a:cubicBezTo>
                    <a:pt x="1531" y="445"/>
                    <a:pt x="1298" y="78"/>
                    <a:pt x="797" y="11"/>
                  </a:cubicBezTo>
                  <a:cubicBezTo>
                    <a:pt x="746" y="4"/>
                    <a:pt x="696" y="0"/>
                    <a:pt x="649" y="0"/>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568;p18">
              <a:extLst>
                <a:ext uri="{FF2B5EF4-FFF2-40B4-BE49-F238E27FC236}">
                  <a16:creationId xmlns:a16="http://schemas.microsoft.com/office/drawing/2014/main" id="{8F132932-8C71-414B-9A0C-EE7780219571}"/>
                </a:ext>
              </a:extLst>
            </p:cNvPr>
            <p:cNvSpPr/>
            <p:nvPr/>
          </p:nvSpPr>
          <p:spPr>
            <a:xfrm>
              <a:off x="4805675" y="2756128"/>
              <a:ext cx="14903" cy="5555"/>
            </a:xfrm>
            <a:custGeom>
              <a:avLst/>
              <a:gdLst/>
              <a:ahLst/>
              <a:cxnLst/>
              <a:rect l="l" t="t" r="r" b="b"/>
              <a:pathLst>
                <a:path w="668" h="249" extrusionOk="0">
                  <a:moveTo>
                    <a:pt x="300" y="0"/>
                  </a:moveTo>
                  <a:cubicBezTo>
                    <a:pt x="100" y="34"/>
                    <a:pt x="0" y="167"/>
                    <a:pt x="34" y="234"/>
                  </a:cubicBezTo>
                  <a:cubicBezTo>
                    <a:pt x="45" y="245"/>
                    <a:pt x="67" y="249"/>
                    <a:pt x="97" y="249"/>
                  </a:cubicBezTo>
                  <a:cubicBezTo>
                    <a:pt x="156" y="249"/>
                    <a:pt x="245" y="234"/>
                    <a:pt x="334" y="234"/>
                  </a:cubicBezTo>
                  <a:cubicBezTo>
                    <a:pt x="401" y="217"/>
                    <a:pt x="467" y="217"/>
                    <a:pt x="521" y="217"/>
                  </a:cubicBezTo>
                  <a:cubicBezTo>
                    <a:pt x="576" y="217"/>
                    <a:pt x="617" y="217"/>
                    <a:pt x="634" y="201"/>
                  </a:cubicBezTo>
                  <a:cubicBezTo>
                    <a:pt x="667" y="134"/>
                    <a:pt x="534" y="0"/>
                    <a:pt x="300" y="0"/>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569;p18">
              <a:extLst>
                <a:ext uri="{FF2B5EF4-FFF2-40B4-BE49-F238E27FC236}">
                  <a16:creationId xmlns:a16="http://schemas.microsoft.com/office/drawing/2014/main" id="{52F2273C-6B66-4544-B45B-24B7C35BCAF1}"/>
                </a:ext>
              </a:extLst>
            </p:cNvPr>
            <p:cNvSpPr/>
            <p:nvPr/>
          </p:nvSpPr>
          <p:spPr>
            <a:xfrm>
              <a:off x="3899978" y="2615909"/>
              <a:ext cx="437655" cy="255226"/>
            </a:xfrm>
            <a:custGeom>
              <a:avLst/>
              <a:gdLst/>
              <a:ahLst/>
              <a:cxnLst/>
              <a:rect l="l" t="t" r="r" b="b"/>
              <a:pathLst>
                <a:path w="19617" h="11440" extrusionOk="0">
                  <a:moveTo>
                    <a:pt x="18548" y="0"/>
                  </a:moveTo>
                  <a:cubicBezTo>
                    <a:pt x="18517" y="0"/>
                    <a:pt x="18484" y="5"/>
                    <a:pt x="18447" y="14"/>
                  </a:cubicBezTo>
                  <a:cubicBezTo>
                    <a:pt x="17146" y="348"/>
                    <a:pt x="1368" y="3583"/>
                    <a:pt x="1368" y="3583"/>
                  </a:cubicBezTo>
                  <a:cubicBezTo>
                    <a:pt x="1" y="5285"/>
                    <a:pt x="634" y="9554"/>
                    <a:pt x="2369" y="10955"/>
                  </a:cubicBezTo>
                  <a:cubicBezTo>
                    <a:pt x="2796" y="11301"/>
                    <a:pt x="3327" y="11439"/>
                    <a:pt x="3909" y="11439"/>
                  </a:cubicBezTo>
                  <a:cubicBezTo>
                    <a:pt x="5689" y="11439"/>
                    <a:pt x="7950" y="10141"/>
                    <a:pt x="9207" y="9488"/>
                  </a:cubicBezTo>
                  <a:cubicBezTo>
                    <a:pt x="10842" y="8654"/>
                    <a:pt x="17380" y="5451"/>
                    <a:pt x="17380" y="5451"/>
                  </a:cubicBezTo>
                  <a:cubicBezTo>
                    <a:pt x="17380" y="5451"/>
                    <a:pt x="19617" y="0"/>
                    <a:pt x="18548" y="0"/>
                  </a:cubicBezTo>
                  <a:close/>
                </a:path>
              </a:pathLst>
            </a:custGeom>
            <a:solidFill>
              <a:srgbClr val="8E6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570;p18">
              <a:extLst>
                <a:ext uri="{FF2B5EF4-FFF2-40B4-BE49-F238E27FC236}">
                  <a16:creationId xmlns:a16="http://schemas.microsoft.com/office/drawing/2014/main" id="{C32DCDF0-2834-4281-8335-D84C998FC0A0}"/>
                </a:ext>
              </a:extLst>
            </p:cNvPr>
            <p:cNvSpPr/>
            <p:nvPr/>
          </p:nvSpPr>
          <p:spPr>
            <a:xfrm>
              <a:off x="4260909" y="2615396"/>
              <a:ext cx="357986" cy="264485"/>
            </a:xfrm>
            <a:custGeom>
              <a:avLst/>
              <a:gdLst/>
              <a:ahLst/>
              <a:cxnLst/>
              <a:rect l="l" t="t" r="r" b="b"/>
              <a:pathLst>
                <a:path w="16046" h="11855" extrusionOk="0">
                  <a:moveTo>
                    <a:pt x="2833" y="0"/>
                  </a:moveTo>
                  <a:cubicBezTo>
                    <a:pt x="2645" y="0"/>
                    <a:pt x="2457" y="13"/>
                    <a:pt x="2269" y="37"/>
                  </a:cubicBezTo>
                  <a:lnTo>
                    <a:pt x="1" y="4474"/>
                  </a:lnTo>
                  <a:cubicBezTo>
                    <a:pt x="468" y="5108"/>
                    <a:pt x="835" y="5775"/>
                    <a:pt x="1102" y="6509"/>
                  </a:cubicBezTo>
                  <a:cubicBezTo>
                    <a:pt x="1335" y="7409"/>
                    <a:pt x="3270" y="8310"/>
                    <a:pt x="3270" y="8310"/>
                  </a:cubicBezTo>
                  <a:cubicBezTo>
                    <a:pt x="3270" y="8310"/>
                    <a:pt x="6072" y="10978"/>
                    <a:pt x="6739" y="11445"/>
                  </a:cubicBezTo>
                  <a:cubicBezTo>
                    <a:pt x="6961" y="11612"/>
                    <a:pt x="7243" y="11668"/>
                    <a:pt x="7520" y="11668"/>
                  </a:cubicBezTo>
                  <a:cubicBezTo>
                    <a:pt x="8073" y="11668"/>
                    <a:pt x="8607" y="11445"/>
                    <a:pt x="8607" y="11445"/>
                  </a:cubicBezTo>
                  <a:lnTo>
                    <a:pt x="5972" y="8076"/>
                  </a:lnTo>
                  <a:lnTo>
                    <a:pt x="5972" y="8076"/>
                  </a:lnTo>
                  <a:cubicBezTo>
                    <a:pt x="5972" y="8077"/>
                    <a:pt x="9341" y="11078"/>
                    <a:pt x="10542" y="11646"/>
                  </a:cubicBezTo>
                  <a:cubicBezTo>
                    <a:pt x="10820" y="11785"/>
                    <a:pt x="11121" y="11854"/>
                    <a:pt x="11421" y="11854"/>
                  </a:cubicBezTo>
                  <a:cubicBezTo>
                    <a:pt x="11841" y="11854"/>
                    <a:pt x="12260" y="11718"/>
                    <a:pt x="12610" y="11445"/>
                  </a:cubicBezTo>
                  <a:cubicBezTo>
                    <a:pt x="12961" y="11577"/>
                    <a:pt x="13266" y="11629"/>
                    <a:pt x="13528" y="11629"/>
                  </a:cubicBezTo>
                  <a:cubicBezTo>
                    <a:pt x="14459" y="11629"/>
                    <a:pt x="14845" y="10978"/>
                    <a:pt x="14845" y="10978"/>
                  </a:cubicBezTo>
                  <a:cubicBezTo>
                    <a:pt x="14930" y="10998"/>
                    <a:pt x="15016" y="11007"/>
                    <a:pt x="15101" y="11007"/>
                  </a:cubicBezTo>
                  <a:cubicBezTo>
                    <a:pt x="15446" y="11007"/>
                    <a:pt x="15778" y="10852"/>
                    <a:pt x="16046" y="10611"/>
                  </a:cubicBezTo>
                  <a:cubicBezTo>
                    <a:pt x="16046" y="10611"/>
                    <a:pt x="5438" y="905"/>
                    <a:pt x="4537" y="371"/>
                  </a:cubicBezTo>
                  <a:cubicBezTo>
                    <a:pt x="3983" y="119"/>
                    <a:pt x="3410" y="0"/>
                    <a:pt x="2833" y="0"/>
                  </a:cubicBezTo>
                  <a:close/>
                </a:path>
              </a:pathLst>
            </a:custGeom>
            <a:solidFill>
              <a:srgbClr val="8E6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571;p18">
              <a:extLst>
                <a:ext uri="{FF2B5EF4-FFF2-40B4-BE49-F238E27FC236}">
                  <a16:creationId xmlns:a16="http://schemas.microsoft.com/office/drawing/2014/main" id="{ECDB4AAE-7BB0-408E-8181-A32DC9CA7018}"/>
                </a:ext>
              </a:extLst>
            </p:cNvPr>
            <p:cNvSpPr/>
            <p:nvPr/>
          </p:nvSpPr>
          <p:spPr>
            <a:xfrm>
              <a:off x="4420917" y="2752402"/>
              <a:ext cx="124311" cy="117618"/>
            </a:xfrm>
            <a:custGeom>
              <a:avLst/>
              <a:gdLst/>
              <a:ahLst/>
              <a:cxnLst/>
              <a:rect l="l" t="t" r="r" b="b"/>
              <a:pathLst>
                <a:path w="5572" h="5272" extrusionOk="0">
                  <a:moveTo>
                    <a:pt x="1" y="1"/>
                  </a:moveTo>
                  <a:lnTo>
                    <a:pt x="1" y="1"/>
                  </a:lnTo>
                  <a:cubicBezTo>
                    <a:pt x="167" y="334"/>
                    <a:pt x="401" y="634"/>
                    <a:pt x="668" y="901"/>
                  </a:cubicBezTo>
                  <a:cubicBezTo>
                    <a:pt x="1235" y="1602"/>
                    <a:pt x="1869" y="2269"/>
                    <a:pt x="2536" y="2903"/>
                  </a:cubicBezTo>
                  <a:cubicBezTo>
                    <a:pt x="3203" y="3536"/>
                    <a:pt x="3903" y="4104"/>
                    <a:pt x="4637" y="4671"/>
                  </a:cubicBezTo>
                  <a:cubicBezTo>
                    <a:pt x="4904" y="4904"/>
                    <a:pt x="5238" y="5104"/>
                    <a:pt x="5571" y="5271"/>
                  </a:cubicBezTo>
                  <a:cubicBezTo>
                    <a:pt x="5304" y="5004"/>
                    <a:pt x="5038" y="4771"/>
                    <a:pt x="4737" y="4571"/>
                  </a:cubicBezTo>
                  <a:cubicBezTo>
                    <a:pt x="4204" y="4104"/>
                    <a:pt x="3470" y="3503"/>
                    <a:pt x="2703" y="2769"/>
                  </a:cubicBezTo>
                  <a:cubicBezTo>
                    <a:pt x="1902" y="2035"/>
                    <a:pt x="1235" y="1335"/>
                    <a:pt x="768" y="835"/>
                  </a:cubicBezTo>
                  <a:cubicBezTo>
                    <a:pt x="534" y="534"/>
                    <a:pt x="267" y="234"/>
                    <a:pt x="1" y="1"/>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572;p18">
              <a:extLst>
                <a:ext uri="{FF2B5EF4-FFF2-40B4-BE49-F238E27FC236}">
                  <a16:creationId xmlns:a16="http://schemas.microsoft.com/office/drawing/2014/main" id="{B22F5D2E-8F13-42F5-BD6B-F7B1E63CBA1C}"/>
                </a:ext>
              </a:extLst>
            </p:cNvPr>
            <p:cNvSpPr/>
            <p:nvPr/>
          </p:nvSpPr>
          <p:spPr>
            <a:xfrm>
              <a:off x="4456635" y="2737521"/>
              <a:ext cx="133994" cy="122817"/>
            </a:xfrm>
            <a:custGeom>
              <a:avLst/>
              <a:gdLst/>
              <a:ahLst/>
              <a:cxnLst/>
              <a:rect l="l" t="t" r="r" b="b"/>
              <a:pathLst>
                <a:path w="6006" h="5505" extrusionOk="0">
                  <a:moveTo>
                    <a:pt x="1" y="0"/>
                  </a:moveTo>
                  <a:cubicBezTo>
                    <a:pt x="234" y="334"/>
                    <a:pt x="501" y="634"/>
                    <a:pt x="768" y="901"/>
                  </a:cubicBezTo>
                  <a:cubicBezTo>
                    <a:pt x="1268" y="1468"/>
                    <a:pt x="2002" y="2202"/>
                    <a:pt x="2836" y="2936"/>
                  </a:cubicBezTo>
                  <a:cubicBezTo>
                    <a:pt x="3670" y="3703"/>
                    <a:pt x="4471" y="4370"/>
                    <a:pt x="5038" y="4804"/>
                  </a:cubicBezTo>
                  <a:cubicBezTo>
                    <a:pt x="5338" y="5071"/>
                    <a:pt x="5671" y="5304"/>
                    <a:pt x="6005" y="5504"/>
                  </a:cubicBezTo>
                  <a:cubicBezTo>
                    <a:pt x="5738" y="5204"/>
                    <a:pt x="5438" y="4937"/>
                    <a:pt x="5138" y="4704"/>
                  </a:cubicBezTo>
                  <a:cubicBezTo>
                    <a:pt x="4571" y="4203"/>
                    <a:pt x="3803" y="3536"/>
                    <a:pt x="2970" y="2802"/>
                  </a:cubicBezTo>
                  <a:cubicBezTo>
                    <a:pt x="2136" y="2035"/>
                    <a:pt x="1435" y="1335"/>
                    <a:pt x="901" y="801"/>
                  </a:cubicBezTo>
                  <a:cubicBezTo>
                    <a:pt x="635" y="501"/>
                    <a:pt x="334" y="234"/>
                    <a:pt x="1" y="0"/>
                  </a:cubicBezTo>
                  <a:close/>
                </a:path>
              </a:pathLst>
            </a:custGeom>
            <a:solidFill>
              <a:srgbClr val="68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573;p18">
              <a:extLst>
                <a:ext uri="{FF2B5EF4-FFF2-40B4-BE49-F238E27FC236}">
                  <a16:creationId xmlns:a16="http://schemas.microsoft.com/office/drawing/2014/main" id="{FA185CB4-E886-43E5-8F18-2DECD4C3B280}"/>
                </a:ext>
              </a:extLst>
            </p:cNvPr>
            <p:cNvSpPr/>
            <p:nvPr/>
          </p:nvSpPr>
          <p:spPr>
            <a:xfrm>
              <a:off x="2622195" y="4710394"/>
              <a:ext cx="3899610" cy="5221"/>
            </a:xfrm>
            <a:custGeom>
              <a:avLst/>
              <a:gdLst/>
              <a:ahLst/>
              <a:cxnLst/>
              <a:rect l="l" t="t" r="r" b="b"/>
              <a:pathLst>
                <a:path w="174792" h="234" extrusionOk="0">
                  <a:moveTo>
                    <a:pt x="87396" y="0"/>
                  </a:moveTo>
                  <a:cubicBezTo>
                    <a:pt x="39128" y="0"/>
                    <a:pt x="0" y="67"/>
                    <a:pt x="0" y="134"/>
                  </a:cubicBezTo>
                  <a:cubicBezTo>
                    <a:pt x="0" y="167"/>
                    <a:pt x="39128" y="234"/>
                    <a:pt x="87396" y="234"/>
                  </a:cubicBezTo>
                  <a:cubicBezTo>
                    <a:pt x="135664" y="234"/>
                    <a:pt x="174792" y="167"/>
                    <a:pt x="174792" y="134"/>
                  </a:cubicBezTo>
                  <a:cubicBezTo>
                    <a:pt x="174792" y="67"/>
                    <a:pt x="135664" y="0"/>
                    <a:pt x="87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574;p18">
              <a:extLst>
                <a:ext uri="{FF2B5EF4-FFF2-40B4-BE49-F238E27FC236}">
                  <a16:creationId xmlns:a16="http://schemas.microsoft.com/office/drawing/2014/main" id="{D6C14BED-DCCF-4CB6-8BE2-7E876B2A352C}"/>
                </a:ext>
              </a:extLst>
            </p:cNvPr>
            <p:cNvSpPr/>
            <p:nvPr/>
          </p:nvSpPr>
          <p:spPr>
            <a:xfrm>
              <a:off x="5275992" y="2338618"/>
              <a:ext cx="26817" cy="31279"/>
            </a:xfrm>
            <a:custGeom>
              <a:avLst/>
              <a:gdLst/>
              <a:ahLst/>
              <a:cxnLst/>
              <a:rect l="l" t="t" r="r" b="b"/>
              <a:pathLst>
                <a:path w="1202" h="1402" extrusionOk="0">
                  <a:moveTo>
                    <a:pt x="1" y="1"/>
                  </a:moveTo>
                  <a:lnTo>
                    <a:pt x="1" y="1402"/>
                  </a:lnTo>
                  <a:lnTo>
                    <a:pt x="1202" y="1402"/>
                  </a:lnTo>
                  <a:lnTo>
                    <a:pt x="12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 name="Google Shape;575;p18">
            <a:extLst>
              <a:ext uri="{FF2B5EF4-FFF2-40B4-BE49-F238E27FC236}">
                <a16:creationId xmlns:a16="http://schemas.microsoft.com/office/drawing/2014/main" id="{5D614663-0F1A-417B-A875-C996DD84FC51}"/>
              </a:ext>
            </a:extLst>
          </p:cNvPr>
          <p:cNvGrpSpPr/>
          <p:nvPr/>
        </p:nvGrpSpPr>
        <p:grpSpPr>
          <a:xfrm>
            <a:off x="457296" y="1353413"/>
            <a:ext cx="1951099" cy="1194086"/>
            <a:chOff x="-3272475" y="1067667"/>
            <a:chExt cx="2076300" cy="903833"/>
          </a:xfrm>
        </p:grpSpPr>
        <p:sp>
          <p:nvSpPr>
            <p:cNvPr id="265" name="Google Shape;577;p18">
              <a:extLst>
                <a:ext uri="{FF2B5EF4-FFF2-40B4-BE49-F238E27FC236}">
                  <a16:creationId xmlns:a16="http://schemas.microsoft.com/office/drawing/2014/main" id="{C258821D-CB39-4A53-824C-AEB2F0A47DBD}"/>
                </a:ext>
              </a:extLst>
            </p:cNvPr>
            <p:cNvSpPr txBox="1"/>
            <p:nvPr/>
          </p:nvSpPr>
          <p:spPr>
            <a:xfrm>
              <a:off x="-3272475" y="1067667"/>
              <a:ext cx="2076300" cy="383064"/>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chemeClr val="dk1"/>
                </a:buClr>
                <a:buSzPts val="1100"/>
                <a:buFont typeface="Arial"/>
                <a:buNone/>
              </a:pPr>
              <a:r>
                <a:rPr lang="en" sz="2200" dirty="0">
                  <a:solidFill>
                    <a:schemeClr val="lt1"/>
                  </a:solidFill>
                  <a:latin typeface="Fira Sans Extra Condensed SemiBold"/>
                  <a:ea typeface="Fira Sans Extra Condensed SemiBold"/>
                  <a:cs typeface="Fira Sans Extra Condensed SemiBold"/>
                  <a:sym typeface="Fira Sans Extra Condensed SemiBold"/>
                </a:rPr>
                <a:t>Documentazione</a:t>
              </a:r>
            </a:p>
            <a:p>
              <a:pPr marL="0" lvl="0" indent="0" algn="l" rtl="0">
                <a:spcBef>
                  <a:spcPts val="0"/>
                </a:spcBef>
                <a:spcAft>
                  <a:spcPts val="0"/>
                </a:spcAft>
                <a:buClr>
                  <a:schemeClr val="dk1"/>
                </a:buClr>
                <a:buSzPts val="1100"/>
                <a:buFont typeface="Arial"/>
                <a:buNone/>
              </a:pPr>
              <a:r>
                <a:rPr lang="en" sz="2200" dirty="0">
                  <a:solidFill>
                    <a:schemeClr val="lt1"/>
                  </a:solidFill>
                  <a:latin typeface="Fira Sans Extra Condensed SemiBold"/>
                  <a:sym typeface="Fira Sans Extra Condensed SemiBold"/>
                </a:rPr>
                <a:t>Azure</a:t>
              </a:r>
              <a:endParaRPr dirty="0">
                <a:solidFill>
                  <a:schemeClr val="lt1"/>
                </a:solidFill>
              </a:endParaRPr>
            </a:p>
          </p:txBody>
        </p:sp>
        <p:sp>
          <p:nvSpPr>
            <p:cNvPr id="266" name="Google Shape;578;p18">
              <a:extLst>
                <a:ext uri="{FF2B5EF4-FFF2-40B4-BE49-F238E27FC236}">
                  <a16:creationId xmlns:a16="http://schemas.microsoft.com/office/drawing/2014/main" id="{3291E18C-BA41-4003-9BD6-BC11488904CA}"/>
                </a:ext>
              </a:extLst>
            </p:cNvPr>
            <p:cNvSpPr txBox="1"/>
            <p:nvPr/>
          </p:nvSpPr>
          <p:spPr>
            <a:xfrm>
              <a:off x="-3272475" y="1431500"/>
              <a:ext cx="2076300" cy="5400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Sempre o quasi spesso la documentazione non era aggiornata o ben fatta.</a:t>
              </a:r>
              <a:endParaRPr sz="1200" dirty="0">
                <a:solidFill>
                  <a:schemeClr val="dk1"/>
                </a:solidFill>
                <a:latin typeface="Roboto"/>
                <a:ea typeface="Roboto"/>
                <a:cs typeface="Roboto"/>
                <a:sym typeface="Roboto"/>
              </a:endParaRPr>
            </a:p>
          </p:txBody>
        </p:sp>
      </p:grpSp>
      <p:grpSp>
        <p:nvGrpSpPr>
          <p:cNvPr id="267" name="Google Shape;579;p18">
            <a:extLst>
              <a:ext uri="{FF2B5EF4-FFF2-40B4-BE49-F238E27FC236}">
                <a16:creationId xmlns:a16="http://schemas.microsoft.com/office/drawing/2014/main" id="{ED8F6E99-954F-42FD-86FB-9EC3F0288756}"/>
              </a:ext>
            </a:extLst>
          </p:cNvPr>
          <p:cNvGrpSpPr/>
          <p:nvPr/>
        </p:nvGrpSpPr>
        <p:grpSpPr>
          <a:xfrm>
            <a:off x="420287" y="3258578"/>
            <a:ext cx="1951099" cy="810000"/>
            <a:chOff x="-3272475" y="3120525"/>
            <a:chExt cx="2076300" cy="810000"/>
          </a:xfrm>
        </p:grpSpPr>
        <p:sp>
          <p:nvSpPr>
            <p:cNvPr id="269" name="Google Shape;581;p18">
              <a:extLst>
                <a:ext uri="{FF2B5EF4-FFF2-40B4-BE49-F238E27FC236}">
                  <a16:creationId xmlns:a16="http://schemas.microsoft.com/office/drawing/2014/main" id="{5F3B34CA-E0F5-4B16-BFFF-567040D0E2FA}"/>
                </a:ext>
              </a:extLst>
            </p:cNvPr>
            <p:cNvSpPr txBox="1"/>
            <p:nvPr/>
          </p:nvSpPr>
          <p:spPr>
            <a:xfrm>
              <a:off x="-3272475" y="3120525"/>
              <a:ext cx="2076300" cy="270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200" dirty="0">
                  <a:solidFill>
                    <a:schemeClr val="lt2"/>
                  </a:solidFill>
                  <a:latin typeface="Fira Sans Extra Condensed SemiBold"/>
                  <a:ea typeface="Fira Sans Extra Condensed SemiBold"/>
                  <a:cs typeface="Fira Sans Extra Condensed SemiBold"/>
                  <a:sym typeface="Fira Sans Extra Condensed SemiBold"/>
                </a:rPr>
                <a:t>Telegram</a:t>
              </a:r>
              <a:endParaRPr dirty="0">
                <a:solidFill>
                  <a:schemeClr val="lt2"/>
                </a:solidFill>
              </a:endParaRPr>
            </a:p>
          </p:txBody>
        </p:sp>
        <p:sp>
          <p:nvSpPr>
            <p:cNvPr id="270" name="Google Shape;582;p18">
              <a:extLst>
                <a:ext uri="{FF2B5EF4-FFF2-40B4-BE49-F238E27FC236}">
                  <a16:creationId xmlns:a16="http://schemas.microsoft.com/office/drawing/2014/main" id="{931E47E9-441E-48A4-B01B-7E8CE3D3A496}"/>
                </a:ext>
              </a:extLst>
            </p:cNvPr>
            <p:cNvSpPr txBox="1"/>
            <p:nvPr/>
          </p:nvSpPr>
          <p:spPr>
            <a:xfrm>
              <a:off x="-3272475" y="3390525"/>
              <a:ext cx="2076300" cy="5400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Ha una scarsa interpretazione grafica, e la totalità delle stringhe deve esser elaborata prima di esser stampata</a:t>
              </a:r>
              <a:endParaRPr sz="1200" dirty="0">
                <a:solidFill>
                  <a:schemeClr val="dk1"/>
                </a:solidFill>
                <a:latin typeface="Roboto"/>
                <a:ea typeface="Roboto"/>
                <a:cs typeface="Roboto"/>
                <a:sym typeface="Roboto"/>
              </a:endParaRPr>
            </a:p>
          </p:txBody>
        </p:sp>
      </p:grpSp>
      <p:grpSp>
        <p:nvGrpSpPr>
          <p:cNvPr id="271" name="Google Shape;583;p18">
            <a:extLst>
              <a:ext uri="{FF2B5EF4-FFF2-40B4-BE49-F238E27FC236}">
                <a16:creationId xmlns:a16="http://schemas.microsoft.com/office/drawing/2014/main" id="{1EEF1E65-FA19-4037-931A-409094748AAE}"/>
              </a:ext>
            </a:extLst>
          </p:cNvPr>
          <p:cNvGrpSpPr/>
          <p:nvPr/>
        </p:nvGrpSpPr>
        <p:grpSpPr>
          <a:xfrm>
            <a:off x="6735596" y="1592311"/>
            <a:ext cx="1951099" cy="955189"/>
            <a:chOff x="-3272475" y="1091739"/>
            <a:chExt cx="2076300" cy="879761"/>
          </a:xfrm>
        </p:grpSpPr>
        <p:sp>
          <p:nvSpPr>
            <p:cNvPr id="273" name="Google Shape;585;p18">
              <a:extLst>
                <a:ext uri="{FF2B5EF4-FFF2-40B4-BE49-F238E27FC236}">
                  <a16:creationId xmlns:a16="http://schemas.microsoft.com/office/drawing/2014/main" id="{6E658754-8CE1-41DE-8B38-30C95B19972E}"/>
                </a:ext>
              </a:extLst>
            </p:cNvPr>
            <p:cNvSpPr txBox="1"/>
            <p:nvPr/>
          </p:nvSpPr>
          <p:spPr>
            <a:xfrm>
              <a:off x="-3272475" y="1091739"/>
              <a:ext cx="2076300" cy="339762"/>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2200" dirty="0">
                  <a:solidFill>
                    <a:schemeClr val="accent2"/>
                  </a:solidFill>
                  <a:latin typeface="Fira Sans Extra Condensed SemiBold"/>
                  <a:ea typeface="Fira Sans Extra Condensed SemiBold"/>
                  <a:cs typeface="Fira Sans Extra Condensed SemiBold"/>
                  <a:sym typeface="Fira Sans Extra Condensed SemiBold"/>
                </a:rPr>
                <a:t>Lo studio dei colori</a:t>
              </a:r>
              <a:endParaRPr sz="22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274" name="Google Shape;586;p18">
              <a:extLst>
                <a:ext uri="{FF2B5EF4-FFF2-40B4-BE49-F238E27FC236}">
                  <a16:creationId xmlns:a16="http://schemas.microsoft.com/office/drawing/2014/main" id="{0BCAC74C-F01D-45FF-B5DA-49131F8ADCBB}"/>
                </a:ext>
              </a:extLst>
            </p:cNvPr>
            <p:cNvSpPr txBox="1"/>
            <p:nvPr/>
          </p:nvSpPr>
          <p:spPr>
            <a:xfrm>
              <a:off x="-3272475" y="1431500"/>
              <a:ext cx="2076300" cy="5400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Dovendo reinventare un modo per gestire </a:t>
              </a:r>
              <a:r>
                <a:rPr lang="it-IT" sz="1200" dirty="0">
                  <a:solidFill>
                    <a:schemeClr val="dk1"/>
                  </a:solidFill>
                  <a:latin typeface="Roboto"/>
                  <a:ea typeface="Roboto"/>
                  <a:cs typeface="Roboto"/>
                  <a:sym typeface="Roboto"/>
                </a:rPr>
                <a:t>i colori esso ci ha rubato più tempo di quel che ci aspettavamo </a:t>
              </a:r>
              <a:endParaRPr sz="1200" dirty="0">
                <a:solidFill>
                  <a:schemeClr val="dk1"/>
                </a:solidFill>
                <a:latin typeface="Roboto"/>
                <a:ea typeface="Roboto"/>
                <a:cs typeface="Roboto"/>
                <a:sym typeface="Roboto"/>
              </a:endParaRPr>
            </a:p>
          </p:txBody>
        </p:sp>
      </p:grpSp>
      <p:grpSp>
        <p:nvGrpSpPr>
          <p:cNvPr id="275" name="Google Shape;587;p18">
            <a:extLst>
              <a:ext uri="{FF2B5EF4-FFF2-40B4-BE49-F238E27FC236}">
                <a16:creationId xmlns:a16="http://schemas.microsoft.com/office/drawing/2014/main" id="{3314FA0F-4B54-412F-AEFA-FB3AB5EDDA87}"/>
              </a:ext>
            </a:extLst>
          </p:cNvPr>
          <p:cNvGrpSpPr/>
          <p:nvPr/>
        </p:nvGrpSpPr>
        <p:grpSpPr>
          <a:xfrm>
            <a:off x="6735596" y="3317591"/>
            <a:ext cx="1951099" cy="810000"/>
            <a:chOff x="-3272475" y="3120525"/>
            <a:chExt cx="2076300" cy="810000"/>
          </a:xfrm>
        </p:grpSpPr>
        <p:sp>
          <p:nvSpPr>
            <p:cNvPr id="277" name="Google Shape;589;p18">
              <a:extLst>
                <a:ext uri="{FF2B5EF4-FFF2-40B4-BE49-F238E27FC236}">
                  <a16:creationId xmlns:a16="http://schemas.microsoft.com/office/drawing/2014/main" id="{1E55A07B-49D8-4B8B-95B0-67AD11B761AE}"/>
                </a:ext>
              </a:extLst>
            </p:cNvPr>
            <p:cNvSpPr txBox="1"/>
            <p:nvPr/>
          </p:nvSpPr>
          <p:spPr>
            <a:xfrm>
              <a:off x="-3272475" y="3120525"/>
              <a:ext cx="2076300" cy="2700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2200" dirty="0">
                  <a:solidFill>
                    <a:schemeClr val="accent4"/>
                  </a:solidFill>
                  <a:latin typeface="Fira Sans Extra Condensed SemiBold"/>
                  <a:ea typeface="Fira Sans Extra Condensed SemiBold"/>
                  <a:cs typeface="Fira Sans Extra Condensed SemiBold"/>
                  <a:sym typeface="Fira Sans Extra Condensed SemiBold"/>
                </a:rPr>
                <a:t>Immagini</a:t>
              </a:r>
              <a:endParaRPr sz="22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278" name="Google Shape;590;p18">
              <a:extLst>
                <a:ext uri="{FF2B5EF4-FFF2-40B4-BE49-F238E27FC236}">
                  <a16:creationId xmlns:a16="http://schemas.microsoft.com/office/drawing/2014/main" id="{8B63C967-04EA-4395-9E44-93DE1FE6BAD2}"/>
                </a:ext>
              </a:extLst>
            </p:cNvPr>
            <p:cNvSpPr txBox="1"/>
            <p:nvPr/>
          </p:nvSpPr>
          <p:spPr>
            <a:xfrm>
              <a:off x="-3272475" y="3390525"/>
              <a:ext cx="2076300" cy="5400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Le immagini non vengono gestite come se fossero su un disco, ma come se fossero url, ma ce la siamo cavata egregiamente</a:t>
              </a:r>
              <a:endParaRPr sz="1200" dirty="0">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38007099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02"/>
                                        </p:tgtEl>
                                        <p:attrNameLst>
                                          <p:attrName>style.visibility</p:attrName>
                                        </p:attrNameLst>
                                      </p:cBhvr>
                                      <p:to>
                                        <p:strVal val="visible"/>
                                      </p:to>
                                    </p:set>
                                    <p:animEffect transition="in" filter="wipe(up)">
                                      <p:cBhvr>
                                        <p:cTn id="7" dur="500"/>
                                        <p:tgtEl>
                                          <p:spTgt spid="24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par>
                                <p:cTn id="13" presetID="22" presetClass="entr" presetSubtype="1" fill="hold" nodeType="withEffect">
                                  <p:stCondLst>
                                    <p:cond delay="250"/>
                                  </p:stCondLst>
                                  <p:childTnLst>
                                    <p:set>
                                      <p:cBhvr>
                                        <p:cTn id="14" dur="1" fill="hold">
                                          <p:stCondLst>
                                            <p:cond delay="0"/>
                                          </p:stCondLst>
                                        </p:cTn>
                                        <p:tgtEl>
                                          <p:spTgt spid="263"/>
                                        </p:tgtEl>
                                        <p:attrNameLst>
                                          <p:attrName>style.visibility</p:attrName>
                                        </p:attrNameLst>
                                      </p:cBhvr>
                                      <p:to>
                                        <p:strVal val="visible"/>
                                      </p:to>
                                    </p:set>
                                    <p:animEffect transition="in" filter="wipe(up)">
                                      <p:cBhvr>
                                        <p:cTn id="15" dur="500"/>
                                        <p:tgtEl>
                                          <p:spTgt spid="2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71"/>
                                        </p:tgtEl>
                                        <p:attrNameLst>
                                          <p:attrName>style.visibility</p:attrName>
                                        </p:attrNameLst>
                                      </p:cBhvr>
                                      <p:to>
                                        <p:strVal val="visible"/>
                                      </p:to>
                                    </p:set>
                                    <p:animEffect transition="in" filter="wipe(up)">
                                      <p:cBhvr>
                                        <p:cTn id="20" dur="500"/>
                                        <p:tgtEl>
                                          <p:spTgt spid="2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67"/>
                                        </p:tgtEl>
                                        <p:attrNameLst>
                                          <p:attrName>style.visibility</p:attrName>
                                        </p:attrNameLst>
                                      </p:cBhvr>
                                      <p:to>
                                        <p:strVal val="visible"/>
                                      </p:to>
                                    </p:set>
                                    <p:animEffect transition="in" filter="wipe(up)">
                                      <p:cBhvr>
                                        <p:cTn id="25" dur="500"/>
                                        <p:tgtEl>
                                          <p:spTgt spid="2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75"/>
                                        </p:tgtEl>
                                        <p:attrNameLst>
                                          <p:attrName>style.visibility</p:attrName>
                                        </p:attrNameLst>
                                      </p:cBhvr>
                                      <p:to>
                                        <p:strVal val="visible"/>
                                      </p:to>
                                    </p:set>
                                    <p:animEffect transition="in" filter="wipe(up)">
                                      <p:cBhvr>
                                        <p:cTn id="30"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42"/>
          <p:cNvSpPr txBox="1">
            <a:spLocks noGrp="1"/>
          </p:cNvSpPr>
          <p:nvPr>
            <p:ph type="title"/>
          </p:nvPr>
        </p:nvSpPr>
        <p:spPr>
          <a:xfrm>
            <a:off x="362742" y="313316"/>
            <a:ext cx="82296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Sviluppi futuri</a:t>
            </a:r>
            <a:endParaRPr sz="5400" dirty="0"/>
          </a:p>
        </p:txBody>
      </p:sp>
      <p:grpSp>
        <p:nvGrpSpPr>
          <p:cNvPr id="343" name="Google Shape;2301;p41">
            <a:extLst>
              <a:ext uri="{FF2B5EF4-FFF2-40B4-BE49-F238E27FC236}">
                <a16:creationId xmlns:a16="http://schemas.microsoft.com/office/drawing/2014/main" id="{207C125C-FC6A-4E43-93BC-0D1A18138F75}"/>
              </a:ext>
            </a:extLst>
          </p:cNvPr>
          <p:cNvGrpSpPr/>
          <p:nvPr/>
        </p:nvGrpSpPr>
        <p:grpSpPr>
          <a:xfrm>
            <a:off x="2582325" y="1275986"/>
            <a:ext cx="3979350" cy="3587072"/>
            <a:chOff x="2582325" y="1275986"/>
            <a:chExt cx="3979350" cy="3587072"/>
          </a:xfrm>
        </p:grpSpPr>
        <p:sp>
          <p:nvSpPr>
            <p:cNvPr id="344" name="Google Shape;2302;p41">
              <a:extLst>
                <a:ext uri="{FF2B5EF4-FFF2-40B4-BE49-F238E27FC236}">
                  <a16:creationId xmlns:a16="http://schemas.microsoft.com/office/drawing/2014/main" id="{78FF4337-2F9D-45F6-92FF-8EDF14316565}"/>
                </a:ext>
              </a:extLst>
            </p:cNvPr>
            <p:cNvSpPr/>
            <p:nvPr/>
          </p:nvSpPr>
          <p:spPr>
            <a:xfrm>
              <a:off x="2582325" y="4730148"/>
              <a:ext cx="3979350" cy="5055"/>
            </a:xfrm>
            <a:custGeom>
              <a:avLst/>
              <a:gdLst/>
              <a:ahLst/>
              <a:cxnLst/>
              <a:rect l="l" t="t" r="r" b="b"/>
              <a:pathLst>
                <a:path w="185000" h="235" extrusionOk="0">
                  <a:moveTo>
                    <a:pt x="92500" y="1"/>
                  </a:moveTo>
                  <a:cubicBezTo>
                    <a:pt x="41397" y="1"/>
                    <a:pt x="1" y="68"/>
                    <a:pt x="1" y="134"/>
                  </a:cubicBezTo>
                  <a:cubicBezTo>
                    <a:pt x="1" y="168"/>
                    <a:pt x="41430" y="234"/>
                    <a:pt x="92500" y="234"/>
                  </a:cubicBezTo>
                  <a:cubicBezTo>
                    <a:pt x="143603" y="234"/>
                    <a:pt x="185000" y="168"/>
                    <a:pt x="185000" y="134"/>
                  </a:cubicBezTo>
                  <a:cubicBezTo>
                    <a:pt x="185000" y="34"/>
                    <a:pt x="143603" y="1"/>
                    <a:pt x="92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5" name="Google Shape;2303;p41">
              <a:extLst>
                <a:ext uri="{FF2B5EF4-FFF2-40B4-BE49-F238E27FC236}">
                  <a16:creationId xmlns:a16="http://schemas.microsoft.com/office/drawing/2014/main" id="{10D7F581-6B05-4263-8618-3FC8C9E6CD32}"/>
                </a:ext>
              </a:extLst>
            </p:cNvPr>
            <p:cNvGrpSpPr/>
            <p:nvPr/>
          </p:nvGrpSpPr>
          <p:grpSpPr>
            <a:xfrm>
              <a:off x="3964966" y="1275986"/>
              <a:ext cx="1214067" cy="3587072"/>
              <a:chOff x="3643822" y="1275986"/>
              <a:chExt cx="1214067" cy="3587072"/>
            </a:xfrm>
          </p:grpSpPr>
          <p:sp>
            <p:nvSpPr>
              <p:cNvPr id="346" name="Google Shape;2304;p41">
                <a:extLst>
                  <a:ext uri="{FF2B5EF4-FFF2-40B4-BE49-F238E27FC236}">
                    <a16:creationId xmlns:a16="http://schemas.microsoft.com/office/drawing/2014/main" id="{901B68B9-4E4E-404E-BD2B-9596A154B4D4}"/>
                  </a:ext>
                </a:extLst>
              </p:cNvPr>
              <p:cNvSpPr/>
              <p:nvPr/>
            </p:nvSpPr>
            <p:spPr>
              <a:xfrm>
                <a:off x="3916483" y="4453207"/>
                <a:ext cx="355904" cy="284147"/>
              </a:xfrm>
              <a:custGeom>
                <a:avLst/>
                <a:gdLst/>
                <a:ahLst/>
                <a:cxnLst/>
                <a:rect l="l" t="t" r="r" b="b"/>
                <a:pathLst>
                  <a:path w="16546" h="13210" extrusionOk="0">
                    <a:moveTo>
                      <a:pt x="8440" y="0"/>
                    </a:moveTo>
                    <a:lnTo>
                      <a:pt x="8573" y="8406"/>
                    </a:lnTo>
                    <a:cubicBezTo>
                      <a:pt x="8573" y="8406"/>
                      <a:pt x="101" y="11375"/>
                      <a:pt x="0" y="12909"/>
                    </a:cubicBezTo>
                    <a:lnTo>
                      <a:pt x="16245" y="13210"/>
                    </a:lnTo>
                    <a:lnTo>
                      <a:pt x="16546" y="134"/>
                    </a:lnTo>
                    <a:lnTo>
                      <a:pt x="84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2305;p41">
                <a:extLst>
                  <a:ext uri="{FF2B5EF4-FFF2-40B4-BE49-F238E27FC236}">
                    <a16:creationId xmlns:a16="http://schemas.microsoft.com/office/drawing/2014/main" id="{18C0B09B-56EA-45C5-A733-3AE6EBA4CA57}"/>
                  </a:ext>
                </a:extLst>
              </p:cNvPr>
              <p:cNvSpPr/>
              <p:nvPr/>
            </p:nvSpPr>
            <p:spPr>
              <a:xfrm>
                <a:off x="4190564" y="4620103"/>
                <a:ext cx="30157" cy="27124"/>
              </a:xfrm>
              <a:custGeom>
                <a:avLst/>
                <a:gdLst/>
                <a:ahLst/>
                <a:cxnLst/>
                <a:rect l="l" t="t" r="r" b="b"/>
                <a:pathLst>
                  <a:path w="1402" h="1261" extrusionOk="0">
                    <a:moveTo>
                      <a:pt x="698" y="1"/>
                    </a:moveTo>
                    <a:cubicBezTo>
                      <a:pt x="442" y="1"/>
                      <a:pt x="203" y="158"/>
                      <a:pt x="101" y="414"/>
                    </a:cubicBezTo>
                    <a:cubicBezTo>
                      <a:pt x="1" y="747"/>
                      <a:pt x="234" y="1114"/>
                      <a:pt x="568" y="1248"/>
                    </a:cubicBezTo>
                    <a:cubicBezTo>
                      <a:pt x="611" y="1256"/>
                      <a:pt x="654" y="1260"/>
                      <a:pt x="697" y="1260"/>
                    </a:cubicBezTo>
                    <a:cubicBezTo>
                      <a:pt x="984" y="1260"/>
                      <a:pt x="1248" y="1071"/>
                      <a:pt x="1335" y="781"/>
                    </a:cubicBezTo>
                    <a:cubicBezTo>
                      <a:pt x="1402" y="447"/>
                      <a:pt x="1202" y="113"/>
                      <a:pt x="868" y="13"/>
                    </a:cubicBezTo>
                    <a:lnTo>
                      <a:pt x="868" y="13"/>
                    </a:lnTo>
                    <a:lnTo>
                      <a:pt x="935" y="47"/>
                    </a:lnTo>
                    <a:cubicBezTo>
                      <a:pt x="857" y="15"/>
                      <a:pt x="777" y="1"/>
                      <a:pt x="6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2306;p41">
                <a:extLst>
                  <a:ext uri="{FF2B5EF4-FFF2-40B4-BE49-F238E27FC236}">
                    <a16:creationId xmlns:a16="http://schemas.microsoft.com/office/drawing/2014/main" id="{ECC9F5FD-7DC7-456E-A8FF-E5D093D3FCFF}"/>
                  </a:ext>
                </a:extLst>
              </p:cNvPr>
              <p:cNvSpPr/>
              <p:nvPr/>
            </p:nvSpPr>
            <p:spPr>
              <a:xfrm>
                <a:off x="3915042" y="4708638"/>
                <a:ext cx="351602" cy="28716"/>
              </a:xfrm>
              <a:custGeom>
                <a:avLst/>
                <a:gdLst/>
                <a:ahLst/>
                <a:cxnLst/>
                <a:rect l="l" t="t" r="r" b="b"/>
                <a:pathLst>
                  <a:path w="16346" h="1335" extrusionOk="0">
                    <a:moveTo>
                      <a:pt x="16312" y="0"/>
                    </a:moveTo>
                    <a:lnTo>
                      <a:pt x="735" y="234"/>
                    </a:lnTo>
                    <a:cubicBezTo>
                      <a:pt x="735" y="234"/>
                      <a:pt x="1" y="534"/>
                      <a:pt x="67" y="1034"/>
                    </a:cubicBezTo>
                    <a:lnTo>
                      <a:pt x="16346" y="1335"/>
                    </a:lnTo>
                    <a:lnTo>
                      <a:pt x="16346" y="1335"/>
                    </a:lnTo>
                    <a:lnTo>
                      <a:pt x="16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2307;p41">
                <a:extLst>
                  <a:ext uri="{FF2B5EF4-FFF2-40B4-BE49-F238E27FC236}">
                    <a16:creationId xmlns:a16="http://schemas.microsoft.com/office/drawing/2014/main" id="{2A0CA0BD-87DC-4BA0-B1E6-C182505A68E5}"/>
                  </a:ext>
                </a:extLst>
              </p:cNvPr>
              <p:cNvSpPr/>
              <p:nvPr/>
            </p:nvSpPr>
            <p:spPr>
              <a:xfrm>
                <a:off x="4095532" y="4630406"/>
                <a:ext cx="33362" cy="22327"/>
              </a:xfrm>
              <a:custGeom>
                <a:avLst/>
                <a:gdLst/>
                <a:ahLst/>
                <a:cxnLst/>
                <a:rect l="l" t="t" r="r" b="b"/>
                <a:pathLst>
                  <a:path w="1551" h="1038" extrusionOk="0">
                    <a:moveTo>
                      <a:pt x="249" y="0"/>
                    </a:moveTo>
                    <a:cubicBezTo>
                      <a:pt x="96" y="0"/>
                      <a:pt x="1" y="38"/>
                      <a:pt x="16" y="68"/>
                    </a:cubicBezTo>
                    <a:cubicBezTo>
                      <a:pt x="16" y="135"/>
                      <a:pt x="449" y="201"/>
                      <a:pt x="816" y="468"/>
                    </a:cubicBezTo>
                    <a:cubicBezTo>
                      <a:pt x="1166" y="723"/>
                      <a:pt x="1364" y="1038"/>
                      <a:pt x="1440" y="1038"/>
                    </a:cubicBezTo>
                    <a:cubicBezTo>
                      <a:pt x="1444" y="1038"/>
                      <a:pt x="1447" y="1037"/>
                      <a:pt x="1450" y="1035"/>
                    </a:cubicBezTo>
                    <a:cubicBezTo>
                      <a:pt x="1550" y="1002"/>
                      <a:pt x="1417" y="535"/>
                      <a:pt x="950" y="235"/>
                    </a:cubicBezTo>
                    <a:cubicBezTo>
                      <a:pt x="696" y="53"/>
                      <a:pt x="432" y="0"/>
                      <a:pt x="2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2308;p41">
                <a:extLst>
                  <a:ext uri="{FF2B5EF4-FFF2-40B4-BE49-F238E27FC236}">
                    <a16:creationId xmlns:a16="http://schemas.microsoft.com/office/drawing/2014/main" id="{91C948E4-AC90-4688-A925-E9375798B56A}"/>
                  </a:ext>
                </a:extLst>
              </p:cNvPr>
              <p:cNvSpPr/>
              <p:nvPr/>
            </p:nvSpPr>
            <p:spPr>
              <a:xfrm>
                <a:off x="4057825" y="4645635"/>
                <a:ext cx="25145" cy="27855"/>
              </a:xfrm>
              <a:custGeom>
                <a:avLst/>
                <a:gdLst/>
                <a:ahLst/>
                <a:cxnLst/>
                <a:rect l="l" t="t" r="r" b="b"/>
                <a:pathLst>
                  <a:path w="1169" h="1295" extrusionOk="0">
                    <a:moveTo>
                      <a:pt x="109" y="1"/>
                    </a:moveTo>
                    <a:cubicBezTo>
                      <a:pt x="62" y="1"/>
                      <a:pt x="34" y="11"/>
                      <a:pt x="34" y="27"/>
                    </a:cubicBezTo>
                    <a:cubicBezTo>
                      <a:pt x="1" y="127"/>
                      <a:pt x="368" y="261"/>
                      <a:pt x="601" y="594"/>
                    </a:cubicBezTo>
                    <a:cubicBezTo>
                      <a:pt x="868" y="928"/>
                      <a:pt x="968" y="1295"/>
                      <a:pt x="1035" y="1295"/>
                    </a:cubicBezTo>
                    <a:cubicBezTo>
                      <a:pt x="1102" y="1295"/>
                      <a:pt x="1168" y="828"/>
                      <a:pt x="835" y="427"/>
                    </a:cubicBezTo>
                    <a:cubicBezTo>
                      <a:pt x="583" y="100"/>
                      <a:pt x="254" y="1"/>
                      <a:pt x="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2309;p41">
                <a:extLst>
                  <a:ext uri="{FF2B5EF4-FFF2-40B4-BE49-F238E27FC236}">
                    <a16:creationId xmlns:a16="http://schemas.microsoft.com/office/drawing/2014/main" id="{81E36BC8-3548-4E43-B8E2-53E7C537C4AA}"/>
                  </a:ext>
                </a:extLst>
              </p:cNvPr>
              <p:cNvSpPr/>
              <p:nvPr/>
            </p:nvSpPr>
            <p:spPr>
              <a:xfrm>
                <a:off x="4023388" y="4660606"/>
                <a:ext cx="17251" cy="29383"/>
              </a:xfrm>
              <a:custGeom>
                <a:avLst/>
                <a:gdLst/>
                <a:ahLst/>
                <a:cxnLst/>
                <a:rect l="l" t="t" r="r" b="b"/>
                <a:pathLst>
                  <a:path w="802" h="1366" extrusionOk="0">
                    <a:moveTo>
                      <a:pt x="92" y="0"/>
                    </a:moveTo>
                    <a:cubicBezTo>
                      <a:pt x="62" y="0"/>
                      <a:pt x="41" y="11"/>
                      <a:pt x="34" y="32"/>
                    </a:cubicBezTo>
                    <a:cubicBezTo>
                      <a:pt x="1" y="98"/>
                      <a:pt x="234" y="332"/>
                      <a:pt x="368" y="699"/>
                    </a:cubicBezTo>
                    <a:cubicBezTo>
                      <a:pt x="534" y="1032"/>
                      <a:pt x="534" y="1366"/>
                      <a:pt x="634" y="1366"/>
                    </a:cubicBezTo>
                    <a:cubicBezTo>
                      <a:pt x="701" y="1366"/>
                      <a:pt x="801" y="999"/>
                      <a:pt x="634" y="532"/>
                    </a:cubicBezTo>
                    <a:cubicBezTo>
                      <a:pt x="475" y="161"/>
                      <a:pt x="211"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2310;p41">
                <a:extLst>
                  <a:ext uri="{FF2B5EF4-FFF2-40B4-BE49-F238E27FC236}">
                    <a16:creationId xmlns:a16="http://schemas.microsoft.com/office/drawing/2014/main" id="{E1D18E55-D35C-46EE-BA58-A2C04237BEA9}"/>
                  </a:ext>
                </a:extLst>
              </p:cNvPr>
              <p:cNvSpPr/>
              <p:nvPr/>
            </p:nvSpPr>
            <p:spPr>
              <a:xfrm>
                <a:off x="4098802" y="4584289"/>
                <a:ext cx="37255" cy="9249"/>
              </a:xfrm>
              <a:custGeom>
                <a:avLst/>
                <a:gdLst/>
                <a:ahLst/>
                <a:cxnLst/>
                <a:rect l="l" t="t" r="r" b="b"/>
                <a:pathLst>
                  <a:path w="1732" h="430" extrusionOk="0">
                    <a:moveTo>
                      <a:pt x="704" y="1"/>
                    </a:moveTo>
                    <a:cubicBezTo>
                      <a:pt x="241" y="1"/>
                      <a:pt x="0" y="251"/>
                      <a:pt x="31" y="311"/>
                    </a:cubicBezTo>
                    <a:cubicBezTo>
                      <a:pt x="39" y="328"/>
                      <a:pt x="71" y="334"/>
                      <a:pt x="120" y="334"/>
                    </a:cubicBezTo>
                    <a:cubicBezTo>
                      <a:pt x="232" y="334"/>
                      <a:pt x="435" y="304"/>
                      <a:pt x="674" y="304"/>
                    </a:cubicBezTo>
                    <a:cubicBezTo>
                      <a:pt x="735" y="304"/>
                      <a:pt x="799" y="306"/>
                      <a:pt x="864" y="311"/>
                    </a:cubicBezTo>
                    <a:cubicBezTo>
                      <a:pt x="1187" y="338"/>
                      <a:pt x="1509" y="429"/>
                      <a:pt x="1640" y="429"/>
                    </a:cubicBezTo>
                    <a:cubicBezTo>
                      <a:pt x="1671" y="429"/>
                      <a:pt x="1692" y="424"/>
                      <a:pt x="1698" y="411"/>
                    </a:cubicBezTo>
                    <a:cubicBezTo>
                      <a:pt x="1732" y="344"/>
                      <a:pt x="1398" y="77"/>
                      <a:pt x="864" y="10"/>
                    </a:cubicBezTo>
                    <a:cubicBezTo>
                      <a:pt x="808" y="4"/>
                      <a:pt x="755" y="1"/>
                      <a:pt x="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2311;p41">
                <a:extLst>
                  <a:ext uri="{FF2B5EF4-FFF2-40B4-BE49-F238E27FC236}">
                    <a16:creationId xmlns:a16="http://schemas.microsoft.com/office/drawing/2014/main" id="{CC9502FD-270F-4A89-905E-08726F0E9AFF}"/>
                  </a:ext>
                </a:extLst>
              </p:cNvPr>
              <p:cNvSpPr/>
              <p:nvPr/>
            </p:nvSpPr>
            <p:spPr>
              <a:xfrm>
                <a:off x="4506287" y="4442430"/>
                <a:ext cx="186556" cy="420628"/>
              </a:xfrm>
              <a:custGeom>
                <a:avLst/>
                <a:gdLst/>
                <a:ahLst/>
                <a:cxnLst/>
                <a:rect l="l" t="t" r="r" b="b"/>
                <a:pathLst>
                  <a:path w="8673" h="19555" extrusionOk="0">
                    <a:moveTo>
                      <a:pt x="867" y="1"/>
                    </a:moveTo>
                    <a:lnTo>
                      <a:pt x="1735" y="10108"/>
                    </a:lnTo>
                    <a:lnTo>
                      <a:pt x="133" y="18314"/>
                    </a:lnTo>
                    <a:cubicBezTo>
                      <a:pt x="0" y="18881"/>
                      <a:pt x="400" y="19481"/>
                      <a:pt x="1034" y="19548"/>
                    </a:cubicBezTo>
                    <a:cubicBezTo>
                      <a:pt x="1071" y="19552"/>
                      <a:pt x="1109" y="19554"/>
                      <a:pt x="1146" y="19554"/>
                    </a:cubicBezTo>
                    <a:cubicBezTo>
                      <a:pt x="1415" y="19554"/>
                      <a:pt x="1697" y="19448"/>
                      <a:pt x="1901" y="19214"/>
                    </a:cubicBezTo>
                    <a:cubicBezTo>
                      <a:pt x="3369" y="17647"/>
                      <a:pt x="8673" y="11809"/>
                      <a:pt x="8539" y="11075"/>
                    </a:cubicBezTo>
                    <a:cubicBezTo>
                      <a:pt x="8439" y="10241"/>
                      <a:pt x="8339" y="334"/>
                      <a:pt x="8339" y="334"/>
                    </a:cubicBezTo>
                    <a:lnTo>
                      <a:pt x="8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2312;p41">
                <a:extLst>
                  <a:ext uri="{FF2B5EF4-FFF2-40B4-BE49-F238E27FC236}">
                    <a16:creationId xmlns:a16="http://schemas.microsoft.com/office/drawing/2014/main" id="{FC508C7A-A912-4AAC-B342-E088AEB25140}"/>
                  </a:ext>
                </a:extLst>
              </p:cNvPr>
              <p:cNvSpPr/>
              <p:nvPr/>
            </p:nvSpPr>
            <p:spPr>
              <a:xfrm>
                <a:off x="4528529" y="4664865"/>
                <a:ext cx="162164" cy="197462"/>
              </a:xfrm>
              <a:custGeom>
                <a:avLst/>
                <a:gdLst/>
                <a:ahLst/>
                <a:cxnLst/>
                <a:rect l="l" t="t" r="r" b="b"/>
                <a:pathLst>
                  <a:path w="7539" h="9180" extrusionOk="0">
                    <a:moveTo>
                      <a:pt x="7505" y="0"/>
                    </a:moveTo>
                    <a:lnTo>
                      <a:pt x="0" y="9174"/>
                    </a:lnTo>
                    <a:cubicBezTo>
                      <a:pt x="41" y="9178"/>
                      <a:pt x="82" y="9180"/>
                      <a:pt x="123" y="9180"/>
                    </a:cubicBezTo>
                    <a:cubicBezTo>
                      <a:pt x="414" y="9180"/>
                      <a:pt x="696" y="9074"/>
                      <a:pt x="901" y="8840"/>
                    </a:cubicBezTo>
                    <a:cubicBezTo>
                      <a:pt x="4937" y="4437"/>
                      <a:pt x="6605" y="2269"/>
                      <a:pt x="7205" y="1468"/>
                    </a:cubicBezTo>
                    <a:cubicBezTo>
                      <a:pt x="7439" y="1168"/>
                      <a:pt x="7539" y="801"/>
                      <a:pt x="7505" y="434"/>
                    </a:cubicBezTo>
                    <a:lnTo>
                      <a:pt x="7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2313;p41">
                <a:extLst>
                  <a:ext uri="{FF2B5EF4-FFF2-40B4-BE49-F238E27FC236}">
                    <a16:creationId xmlns:a16="http://schemas.microsoft.com/office/drawing/2014/main" id="{7EA52D7D-DDC7-42A2-91A7-701F4B28E9D8}"/>
                  </a:ext>
                </a:extLst>
              </p:cNvPr>
              <p:cNvSpPr/>
              <p:nvPr/>
            </p:nvSpPr>
            <p:spPr>
              <a:xfrm>
                <a:off x="4633992" y="4595711"/>
                <a:ext cx="28006" cy="25446"/>
              </a:xfrm>
              <a:custGeom>
                <a:avLst/>
                <a:gdLst/>
                <a:ahLst/>
                <a:cxnLst/>
                <a:rect l="l" t="t" r="r" b="b"/>
                <a:pathLst>
                  <a:path w="1302" h="1183" extrusionOk="0">
                    <a:moveTo>
                      <a:pt x="683" y="0"/>
                    </a:moveTo>
                    <a:cubicBezTo>
                      <a:pt x="531" y="0"/>
                      <a:pt x="380" y="50"/>
                      <a:pt x="267" y="147"/>
                    </a:cubicBezTo>
                    <a:lnTo>
                      <a:pt x="301" y="113"/>
                    </a:lnTo>
                    <a:lnTo>
                      <a:pt x="301" y="113"/>
                    </a:lnTo>
                    <a:cubicBezTo>
                      <a:pt x="34" y="313"/>
                      <a:pt x="1" y="680"/>
                      <a:pt x="167" y="947"/>
                    </a:cubicBezTo>
                    <a:cubicBezTo>
                      <a:pt x="287" y="1106"/>
                      <a:pt x="466" y="1183"/>
                      <a:pt x="647" y="1183"/>
                    </a:cubicBezTo>
                    <a:cubicBezTo>
                      <a:pt x="770" y="1183"/>
                      <a:pt x="894" y="1148"/>
                      <a:pt x="1001" y="1081"/>
                    </a:cubicBezTo>
                    <a:cubicBezTo>
                      <a:pt x="1268" y="847"/>
                      <a:pt x="1302" y="480"/>
                      <a:pt x="1135" y="180"/>
                    </a:cubicBezTo>
                    <a:cubicBezTo>
                      <a:pt x="1014" y="59"/>
                      <a:pt x="847" y="0"/>
                      <a:pt x="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2314;p41">
                <a:extLst>
                  <a:ext uri="{FF2B5EF4-FFF2-40B4-BE49-F238E27FC236}">
                    <a16:creationId xmlns:a16="http://schemas.microsoft.com/office/drawing/2014/main" id="{E3D96802-3305-4F5A-B7AB-E44D9E8C7AB8}"/>
                  </a:ext>
                </a:extLst>
              </p:cNvPr>
              <p:cNvSpPr/>
              <p:nvPr/>
            </p:nvSpPr>
            <p:spPr>
              <a:xfrm>
                <a:off x="4526378" y="4741376"/>
                <a:ext cx="45924" cy="22521"/>
              </a:xfrm>
              <a:custGeom>
                <a:avLst/>
                <a:gdLst/>
                <a:ahLst/>
                <a:cxnLst/>
                <a:rect l="l" t="t" r="r" b="b"/>
                <a:pathLst>
                  <a:path w="2135" h="1047" extrusionOk="0">
                    <a:moveTo>
                      <a:pt x="578" y="0"/>
                    </a:moveTo>
                    <a:cubicBezTo>
                      <a:pt x="498" y="0"/>
                      <a:pt x="417" y="4"/>
                      <a:pt x="334" y="13"/>
                    </a:cubicBezTo>
                    <a:cubicBezTo>
                      <a:pt x="100" y="79"/>
                      <a:pt x="0" y="146"/>
                      <a:pt x="0" y="179"/>
                    </a:cubicBezTo>
                    <a:cubicBezTo>
                      <a:pt x="69" y="174"/>
                      <a:pt x="137" y="171"/>
                      <a:pt x="206" y="171"/>
                    </a:cubicBezTo>
                    <a:cubicBezTo>
                      <a:pt x="537" y="171"/>
                      <a:pt x="864" y="236"/>
                      <a:pt x="1168" y="346"/>
                    </a:cubicBezTo>
                    <a:cubicBezTo>
                      <a:pt x="1534" y="513"/>
                      <a:pt x="1835" y="747"/>
                      <a:pt x="2102" y="1047"/>
                    </a:cubicBezTo>
                    <a:cubicBezTo>
                      <a:pt x="2135" y="1047"/>
                      <a:pt x="2102" y="913"/>
                      <a:pt x="1968" y="713"/>
                    </a:cubicBezTo>
                    <a:cubicBezTo>
                      <a:pt x="1801" y="446"/>
                      <a:pt x="1534" y="246"/>
                      <a:pt x="1268" y="113"/>
                    </a:cubicBezTo>
                    <a:cubicBezTo>
                      <a:pt x="1042" y="38"/>
                      <a:pt x="817" y="0"/>
                      <a:pt x="5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2315;p41">
                <a:extLst>
                  <a:ext uri="{FF2B5EF4-FFF2-40B4-BE49-F238E27FC236}">
                    <a16:creationId xmlns:a16="http://schemas.microsoft.com/office/drawing/2014/main" id="{DB3636C7-6FE6-4408-830F-28580A25B882}"/>
                  </a:ext>
                </a:extLst>
              </p:cNvPr>
              <p:cNvSpPr/>
              <p:nvPr/>
            </p:nvSpPr>
            <p:spPr>
              <a:xfrm>
                <a:off x="4517042" y="4780331"/>
                <a:ext cx="42353" cy="13702"/>
              </a:xfrm>
              <a:custGeom>
                <a:avLst/>
                <a:gdLst/>
                <a:ahLst/>
                <a:cxnLst/>
                <a:rect l="l" t="t" r="r" b="b"/>
                <a:pathLst>
                  <a:path w="1969" h="637" extrusionOk="0">
                    <a:moveTo>
                      <a:pt x="662" y="0"/>
                    </a:moveTo>
                    <a:cubicBezTo>
                      <a:pt x="430" y="0"/>
                      <a:pt x="194" y="74"/>
                      <a:pt x="0" y="203"/>
                    </a:cubicBezTo>
                    <a:cubicBezTo>
                      <a:pt x="334" y="203"/>
                      <a:pt x="668" y="236"/>
                      <a:pt x="1001" y="270"/>
                    </a:cubicBezTo>
                    <a:cubicBezTo>
                      <a:pt x="1301" y="370"/>
                      <a:pt x="1602" y="503"/>
                      <a:pt x="1902" y="637"/>
                    </a:cubicBezTo>
                    <a:cubicBezTo>
                      <a:pt x="1968" y="637"/>
                      <a:pt x="1635" y="203"/>
                      <a:pt x="1034" y="70"/>
                    </a:cubicBezTo>
                    <a:cubicBezTo>
                      <a:pt x="916" y="22"/>
                      <a:pt x="790" y="0"/>
                      <a:pt x="6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2316;p41">
                <a:extLst>
                  <a:ext uri="{FF2B5EF4-FFF2-40B4-BE49-F238E27FC236}">
                    <a16:creationId xmlns:a16="http://schemas.microsoft.com/office/drawing/2014/main" id="{3213806A-7830-4B03-8182-0CE57F73C61D}"/>
                  </a:ext>
                </a:extLst>
              </p:cNvPr>
              <p:cNvSpPr/>
              <p:nvPr/>
            </p:nvSpPr>
            <p:spPr>
              <a:xfrm>
                <a:off x="4535691" y="4702830"/>
                <a:ext cx="62444" cy="22327"/>
              </a:xfrm>
              <a:custGeom>
                <a:avLst/>
                <a:gdLst/>
                <a:ahLst/>
                <a:cxnLst/>
                <a:rect l="l" t="t" r="r" b="b"/>
                <a:pathLst>
                  <a:path w="2903" h="1038" extrusionOk="0">
                    <a:moveTo>
                      <a:pt x="747" y="0"/>
                    </a:moveTo>
                    <a:cubicBezTo>
                      <a:pt x="499" y="0"/>
                      <a:pt x="248" y="34"/>
                      <a:pt x="1" y="103"/>
                    </a:cubicBezTo>
                    <a:cubicBezTo>
                      <a:pt x="501" y="137"/>
                      <a:pt x="1001" y="237"/>
                      <a:pt x="1502" y="337"/>
                    </a:cubicBezTo>
                    <a:cubicBezTo>
                      <a:pt x="2002" y="537"/>
                      <a:pt x="2469" y="771"/>
                      <a:pt x="2903" y="1037"/>
                    </a:cubicBezTo>
                    <a:cubicBezTo>
                      <a:pt x="2365" y="371"/>
                      <a:pt x="1570" y="0"/>
                      <a:pt x="7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2317;p41">
                <a:extLst>
                  <a:ext uri="{FF2B5EF4-FFF2-40B4-BE49-F238E27FC236}">
                    <a16:creationId xmlns:a16="http://schemas.microsoft.com/office/drawing/2014/main" id="{A0D0A616-362A-4106-9899-975CCD0C2DBD}"/>
                  </a:ext>
                </a:extLst>
              </p:cNvPr>
              <p:cNvSpPr/>
              <p:nvPr/>
            </p:nvSpPr>
            <p:spPr>
              <a:xfrm>
                <a:off x="4541435" y="4650862"/>
                <a:ext cx="56700" cy="9249"/>
              </a:xfrm>
              <a:custGeom>
                <a:avLst/>
                <a:gdLst/>
                <a:ahLst/>
                <a:cxnLst/>
                <a:rect l="l" t="t" r="r" b="b"/>
                <a:pathLst>
                  <a:path w="2636" h="430" extrusionOk="0">
                    <a:moveTo>
                      <a:pt x="1542" y="1"/>
                    </a:moveTo>
                    <a:cubicBezTo>
                      <a:pt x="1462" y="1"/>
                      <a:pt x="1382" y="6"/>
                      <a:pt x="1301" y="18"/>
                    </a:cubicBezTo>
                    <a:cubicBezTo>
                      <a:pt x="1255" y="14"/>
                      <a:pt x="1208" y="13"/>
                      <a:pt x="1161" y="13"/>
                    </a:cubicBezTo>
                    <a:cubicBezTo>
                      <a:pt x="742" y="13"/>
                      <a:pt x="331" y="148"/>
                      <a:pt x="1" y="418"/>
                    </a:cubicBezTo>
                    <a:cubicBezTo>
                      <a:pt x="1" y="426"/>
                      <a:pt x="9" y="430"/>
                      <a:pt x="26" y="430"/>
                    </a:cubicBezTo>
                    <a:cubicBezTo>
                      <a:pt x="145" y="430"/>
                      <a:pt x="659" y="251"/>
                      <a:pt x="1301" y="251"/>
                    </a:cubicBezTo>
                    <a:cubicBezTo>
                      <a:pt x="1359" y="249"/>
                      <a:pt x="1415" y="247"/>
                      <a:pt x="1470" y="247"/>
                    </a:cubicBezTo>
                    <a:cubicBezTo>
                      <a:pt x="2018" y="247"/>
                      <a:pt x="2449" y="365"/>
                      <a:pt x="2589" y="365"/>
                    </a:cubicBezTo>
                    <a:cubicBezTo>
                      <a:pt x="2615" y="365"/>
                      <a:pt x="2631" y="361"/>
                      <a:pt x="2636" y="351"/>
                    </a:cubicBezTo>
                    <a:cubicBezTo>
                      <a:pt x="2304" y="130"/>
                      <a:pt x="1927" y="1"/>
                      <a:pt x="1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2318;p41">
                <a:extLst>
                  <a:ext uri="{FF2B5EF4-FFF2-40B4-BE49-F238E27FC236}">
                    <a16:creationId xmlns:a16="http://schemas.microsoft.com/office/drawing/2014/main" id="{0BB467BC-A6AA-462F-B4BD-515D53BC307C}"/>
                  </a:ext>
                </a:extLst>
              </p:cNvPr>
              <p:cNvSpPr/>
              <p:nvPr/>
            </p:nvSpPr>
            <p:spPr>
              <a:xfrm>
                <a:off x="4535691" y="4585751"/>
                <a:ext cx="58851" cy="14562"/>
              </a:xfrm>
              <a:custGeom>
                <a:avLst/>
                <a:gdLst/>
                <a:ahLst/>
                <a:cxnLst/>
                <a:rect l="l" t="t" r="r" b="b"/>
                <a:pathLst>
                  <a:path w="2736" h="677" extrusionOk="0">
                    <a:moveTo>
                      <a:pt x="1490" y="1"/>
                    </a:moveTo>
                    <a:cubicBezTo>
                      <a:pt x="1428" y="1"/>
                      <a:pt x="1365" y="3"/>
                      <a:pt x="1302" y="9"/>
                    </a:cubicBezTo>
                    <a:cubicBezTo>
                      <a:pt x="968" y="43"/>
                      <a:pt x="634" y="176"/>
                      <a:pt x="334" y="376"/>
                    </a:cubicBezTo>
                    <a:cubicBezTo>
                      <a:pt x="101" y="510"/>
                      <a:pt x="1" y="643"/>
                      <a:pt x="34" y="676"/>
                    </a:cubicBezTo>
                    <a:cubicBezTo>
                      <a:pt x="434" y="476"/>
                      <a:pt x="868" y="343"/>
                      <a:pt x="1335" y="243"/>
                    </a:cubicBezTo>
                    <a:cubicBezTo>
                      <a:pt x="1802" y="243"/>
                      <a:pt x="2269" y="276"/>
                      <a:pt x="2703" y="409"/>
                    </a:cubicBezTo>
                    <a:cubicBezTo>
                      <a:pt x="2736" y="376"/>
                      <a:pt x="2603" y="276"/>
                      <a:pt x="2369" y="176"/>
                    </a:cubicBezTo>
                    <a:cubicBezTo>
                      <a:pt x="2093" y="65"/>
                      <a:pt x="1793" y="1"/>
                      <a:pt x="14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2319;p41">
                <a:extLst>
                  <a:ext uri="{FF2B5EF4-FFF2-40B4-BE49-F238E27FC236}">
                    <a16:creationId xmlns:a16="http://schemas.microsoft.com/office/drawing/2014/main" id="{D8D9F445-5D54-4946-9D6F-94A58BE0742C}"/>
                  </a:ext>
                </a:extLst>
              </p:cNvPr>
              <p:cNvSpPr/>
              <p:nvPr/>
            </p:nvSpPr>
            <p:spPr>
              <a:xfrm>
                <a:off x="4527797" y="4534966"/>
                <a:ext cx="65326" cy="43816"/>
              </a:xfrm>
              <a:custGeom>
                <a:avLst/>
                <a:gdLst/>
                <a:ahLst/>
                <a:cxnLst/>
                <a:rect l="l" t="t" r="r" b="b"/>
                <a:pathLst>
                  <a:path w="3037" h="2037" extrusionOk="0">
                    <a:moveTo>
                      <a:pt x="2558" y="180"/>
                    </a:moveTo>
                    <a:cubicBezTo>
                      <a:pt x="2613" y="180"/>
                      <a:pt x="2664" y="196"/>
                      <a:pt x="2703" y="235"/>
                    </a:cubicBezTo>
                    <a:cubicBezTo>
                      <a:pt x="2769" y="335"/>
                      <a:pt x="2836" y="435"/>
                      <a:pt x="2803" y="569"/>
                    </a:cubicBezTo>
                    <a:cubicBezTo>
                      <a:pt x="2803" y="1088"/>
                      <a:pt x="2479" y="1532"/>
                      <a:pt x="2004" y="1707"/>
                    </a:cubicBezTo>
                    <a:lnTo>
                      <a:pt x="2004" y="1707"/>
                    </a:lnTo>
                    <a:cubicBezTo>
                      <a:pt x="1969" y="1647"/>
                      <a:pt x="1924" y="1591"/>
                      <a:pt x="1869" y="1536"/>
                    </a:cubicBezTo>
                    <a:cubicBezTo>
                      <a:pt x="1843" y="1498"/>
                      <a:pt x="1817" y="1460"/>
                      <a:pt x="1791" y="1423"/>
                    </a:cubicBezTo>
                    <a:lnTo>
                      <a:pt x="1791" y="1423"/>
                    </a:lnTo>
                    <a:cubicBezTo>
                      <a:pt x="1846" y="1179"/>
                      <a:pt x="1925" y="941"/>
                      <a:pt x="2036" y="702"/>
                    </a:cubicBezTo>
                    <a:cubicBezTo>
                      <a:pt x="2102" y="502"/>
                      <a:pt x="2269" y="335"/>
                      <a:pt x="2436" y="202"/>
                    </a:cubicBezTo>
                    <a:cubicBezTo>
                      <a:pt x="2477" y="188"/>
                      <a:pt x="2519" y="180"/>
                      <a:pt x="2558" y="180"/>
                    </a:cubicBezTo>
                    <a:close/>
                    <a:moveTo>
                      <a:pt x="1769" y="1527"/>
                    </a:moveTo>
                    <a:cubicBezTo>
                      <a:pt x="1830" y="1592"/>
                      <a:pt x="1890" y="1659"/>
                      <a:pt x="1948" y="1726"/>
                    </a:cubicBezTo>
                    <a:lnTo>
                      <a:pt x="1948" y="1726"/>
                    </a:lnTo>
                    <a:cubicBezTo>
                      <a:pt x="1890" y="1745"/>
                      <a:pt x="1830" y="1759"/>
                      <a:pt x="1769" y="1770"/>
                    </a:cubicBezTo>
                    <a:cubicBezTo>
                      <a:pt x="1755" y="1772"/>
                      <a:pt x="1742" y="1774"/>
                      <a:pt x="1728" y="1776"/>
                    </a:cubicBezTo>
                    <a:lnTo>
                      <a:pt x="1728" y="1776"/>
                    </a:lnTo>
                    <a:cubicBezTo>
                      <a:pt x="1739" y="1692"/>
                      <a:pt x="1753" y="1609"/>
                      <a:pt x="1769" y="1527"/>
                    </a:cubicBezTo>
                    <a:close/>
                    <a:moveTo>
                      <a:pt x="396" y="660"/>
                    </a:moveTo>
                    <a:cubicBezTo>
                      <a:pt x="410" y="660"/>
                      <a:pt x="423" y="663"/>
                      <a:pt x="434" y="669"/>
                    </a:cubicBezTo>
                    <a:cubicBezTo>
                      <a:pt x="668" y="702"/>
                      <a:pt x="868" y="769"/>
                      <a:pt x="1068" y="902"/>
                    </a:cubicBezTo>
                    <a:cubicBezTo>
                      <a:pt x="1278" y="1055"/>
                      <a:pt x="1477" y="1229"/>
                      <a:pt x="1665" y="1419"/>
                    </a:cubicBezTo>
                    <a:lnTo>
                      <a:pt x="1665" y="1419"/>
                    </a:lnTo>
                    <a:cubicBezTo>
                      <a:pt x="1653" y="1501"/>
                      <a:pt x="1643" y="1585"/>
                      <a:pt x="1635" y="1670"/>
                    </a:cubicBezTo>
                    <a:cubicBezTo>
                      <a:pt x="1635" y="1709"/>
                      <a:pt x="1635" y="1748"/>
                      <a:pt x="1637" y="1786"/>
                    </a:cubicBezTo>
                    <a:lnTo>
                      <a:pt x="1637" y="1786"/>
                    </a:lnTo>
                    <a:cubicBezTo>
                      <a:pt x="1601" y="1789"/>
                      <a:pt x="1565" y="1791"/>
                      <a:pt x="1530" y="1791"/>
                    </a:cubicBezTo>
                    <a:cubicBezTo>
                      <a:pt x="1039" y="1791"/>
                      <a:pt x="555" y="1533"/>
                      <a:pt x="268" y="1103"/>
                    </a:cubicBezTo>
                    <a:cubicBezTo>
                      <a:pt x="234" y="1003"/>
                      <a:pt x="201" y="902"/>
                      <a:pt x="234" y="802"/>
                    </a:cubicBezTo>
                    <a:cubicBezTo>
                      <a:pt x="262" y="720"/>
                      <a:pt x="334" y="660"/>
                      <a:pt x="396" y="660"/>
                    </a:cubicBezTo>
                    <a:close/>
                    <a:moveTo>
                      <a:pt x="2530" y="0"/>
                    </a:moveTo>
                    <a:cubicBezTo>
                      <a:pt x="2472" y="0"/>
                      <a:pt x="2416" y="12"/>
                      <a:pt x="2369" y="35"/>
                    </a:cubicBezTo>
                    <a:cubicBezTo>
                      <a:pt x="2136" y="169"/>
                      <a:pt x="1969" y="402"/>
                      <a:pt x="1902" y="636"/>
                    </a:cubicBezTo>
                    <a:cubicBezTo>
                      <a:pt x="1795" y="850"/>
                      <a:pt x="1729" y="1064"/>
                      <a:pt x="1687" y="1286"/>
                    </a:cubicBezTo>
                    <a:lnTo>
                      <a:pt x="1687" y="1286"/>
                    </a:lnTo>
                    <a:cubicBezTo>
                      <a:pt x="1529" y="1088"/>
                      <a:pt x="1349" y="912"/>
                      <a:pt x="1135" y="769"/>
                    </a:cubicBezTo>
                    <a:cubicBezTo>
                      <a:pt x="935" y="636"/>
                      <a:pt x="701" y="502"/>
                      <a:pt x="468" y="469"/>
                    </a:cubicBezTo>
                    <a:cubicBezTo>
                      <a:pt x="268" y="469"/>
                      <a:pt x="101" y="569"/>
                      <a:pt x="34" y="702"/>
                    </a:cubicBezTo>
                    <a:cubicBezTo>
                      <a:pt x="1" y="869"/>
                      <a:pt x="1" y="1069"/>
                      <a:pt x="101" y="1203"/>
                    </a:cubicBezTo>
                    <a:cubicBezTo>
                      <a:pt x="421" y="1727"/>
                      <a:pt x="970" y="2022"/>
                      <a:pt x="1571" y="2022"/>
                    </a:cubicBezTo>
                    <a:cubicBezTo>
                      <a:pt x="1610" y="2022"/>
                      <a:pt x="1650" y="2021"/>
                      <a:pt x="1691" y="2018"/>
                    </a:cubicBezTo>
                    <a:lnTo>
                      <a:pt x="1691" y="2018"/>
                    </a:lnTo>
                    <a:cubicBezTo>
                      <a:pt x="1694" y="2025"/>
                      <a:pt x="1698" y="2031"/>
                      <a:pt x="1702" y="2037"/>
                    </a:cubicBezTo>
                    <a:cubicBezTo>
                      <a:pt x="1702" y="2030"/>
                      <a:pt x="1703" y="2024"/>
                      <a:pt x="1703" y="2017"/>
                    </a:cubicBezTo>
                    <a:lnTo>
                      <a:pt x="1703" y="2017"/>
                    </a:lnTo>
                    <a:cubicBezTo>
                      <a:pt x="1747" y="2014"/>
                      <a:pt x="1791" y="2010"/>
                      <a:pt x="1835" y="2003"/>
                    </a:cubicBezTo>
                    <a:cubicBezTo>
                      <a:pt x="2503" y="1870"/>
                      <a:pt x="3036" y="1269"/>
                      <a:pt x="3036" y="569"/>
                    </a:cubicBezTo>
                    <a:cubicBezTo>
                      <a:pt x="3003" y="369"/>
                      <a:pt x="2936" y="235"/>
                      <a:pt x="2836" y="102"/>
                    </a:cubicBezTo>
                    <a:cubicBezTo>
                      <a:pt x="2750" y="37"/>
                      <a:pt x="2636" y="0"/>
                      <a:pt x="2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2320;p41">
                <a:extLst>
                  <a:ext uri="{FF2B5EF4-FFF2-40B4-BE49-F238E27FC236}">
                    <a16:creationId xmlns:a16="http://schemas.microsoft.com/office/drawing/2014/main" id="{3513132F-8C4C-4DEE-A581-51C46C19A3E2}"/>
                  </a:ext>
                </a:extLst>
              </p:cNvPr>
              <p:cNvSpPr/>
              <p:nvPr/>
            </p:nvSpPr>
            <p:spPr>
              <a:xfrm>
                <a:off x="4334078" y="1868006"/>
                <a:ext cx="523812" cy="1176963"/>
              </a:xfrm>
              <a:custGeom>
                <a:avLst/>
                <a:gdLst/>
                <a:ahLst/>
                <a:cxnLst/>
                <a:rect l="l" t="t" r="r" b="b"/>
                <a:pathLst>
                  <a:path w="24352" h="54717" extrusionOk="0">
                    <a:moveTo>
                      <a:pt x="7939" y="0"/>
                    </a:moveTo>
                    <a:lnTo>
                      <a:pt x="0" y="1668"/>
                    </a:lnTo>
                    <a:lnTo>
                      <a:pt x="8440" y="48702"/>
                    </a:lnTo>
                    <a:lnTo>
                      <a:pt x="9040" y="52805"/>
                    </a:lnTo>
                    <a:cubicBezTo>
                      <a:pt x="9040" y="52805"/>
                      <a:pt x="14108" y="54717"/>
                      <a:pt x="16534" y="54717"/>
                    </a:cubicBezTo>
                    <a:cubicBezTo>
                      <a:pt x="16973" y="54717"/>
                      <a:pt x="17326" y="54654"/>
                      <a:pt x="17546" y="54506"/>
                    </a:cubicBezTo>
                    <a:cubicBezTo>
                      <a:pt x="18947" y="53538"/>
                      <a:pt x="20281" y="52704"/>
                      <a:pt x="20782" y="49936"/>
                    </a:cubicBezTo>
                    <a:cubicBezTo>
                      <a:pt x="21249" y="47201"/>
                      <a:pt x="24351" y="30722"/>
                      <a:pt x="23284" y="24751"/>
                    </a:cubicBezTo>
                    <a:cubicBezTo>
                      <a:pt x="22183" y="18814"/>
                      <a:pt x="17513" y="6571"/>
                      <a:pt x="17513" y="6571"/>
                    </a:cubicBezTo>
                    <a:cubicBezTo>
                      <a:pt x="15912" y="2268"/>
                      <a:pt x="12142" y="834"/>
                      <a:pt x="7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2321;p41">
                <a:extLst>
                  <a:ext uri="{FF2B5EF4-FFF2-40B4-BE49-F238E27FC236}">
                    <a16:creationId xmlns:a16="http://schemas.microsoft.com/office/drawing/2014/main" id="{24FFB55F-37A2-4787-8FB6-0E80B1018C19}"/>
                  </a:ext>
                </a:extLst>
              </p:cNvPr>
              <p:cNvSpPr/>
              <p:nvPr/>
            </p:nvSpPr>
            <p:spPr>
              <a:xfrm>
                <a:off x="4626098" y="2604874"/>
                <a:ext cx="82534" cy="429813"/>
              </a:xfrm>
              <a:custGeom>
                <a:avLst/>
                <a:gdLst/>
                <a:ahLst/>
                <a:cxnLst/>
                <a:rect l="l" t="t" r="r" b="b"/>
                <a:pathLst>
                  <a:path w="3837" h="19982" extrusionOk="0">
                    <a:moveTo>
                      <a:pt x="3803" y="1"/>
                    </a:moveTo>
                    <a:cubicBezTo>
                      <a:pt x="3770" y="68"/>
                      <a:pt x="3770" y="134"/>
                      <a:pt x="3770" y="201"/>
                    </a:cubicBezTo>
                    <a:cubicBezTo>
                      <a:pt x="3770" y="368"/>
                      <a:pt x="3737" y="535"/>
                      <a:pt x="3737" y="768"/>
                    </a:cubicBezTo>
                    <a:cubicBezTo>
                      <a:pt x="3737" y="1035"/>
                      <a:pt x="3703" y="1335"/>
                      <a:pt x="3670" y="1702"/>
                    </a:cubicBezTo>
                    <a:cubicBezTo>
                      <a:pt x="3670" y="2102"/>
                      <a:pt x="3603" y="2503"/>
                      <a:pt x="3570" y="2970"/>
                    </a:cubicBezTo>
                    <a:cubicBezTo>
                      <a:pt x="3270" y="5338"/>
                      <a:pt x="2903" y="7706"/>
                      <a:pt x="2369" y="10041"/>
                    </a:cubicBezTo>
                    <a:cubicBezTo>
                      <a:pt x="1769" y="12810"/>
                      <a:pt x="1168" y="15279"/>
                      <a:pt x="701" y="17080"/>
                    </a:cubicBezTo>
                    <a:cubicBezTo>
                      <a:pt x="468" y="17947"/>
                      <a:pt x="301" y="18648"/>
                      <a:pt x="167" y="19181"/>
                    </a:cubicBezTo>
                    <a:cubicBezTo>
                      <a:pt x="101" y="19415"/>
                      <a:pt x="67" y="19615"/>
                      <a:pt x="34" y="19748"/>
                    </a:cubicBezTo>
                    <a:cubicBezTo>
                      <a:pt x="1" y="19815"/>
                      <a:pt x="1" y="19915"/>
                      <a:pt x="1" y="19982"/>
                    </a:cubicBezTo>
                    <a:cubicBezTo>
                      <a:pt x="1" y="19982"/>
                      <a:pt x="34" y="19915"/>
                      <a:pt x="67" y="19782"/>
                    </a:cubicBezTo>
                    <a:lnTo>
                      <a:pt x="234" y="19215"/>
                    </a:lnTo>
                    <a:cubicBezTo>
                      <a:pt x="401" y="18748"/>
                      <a:pt x="601" y="18014"/>
                      <a:pt x="835" y="17113"/>
                    </a:cubicBezTo>
                    <a:cubicBezTo>
                      <a:pt x="1335" y="15345"/>
                      <a:pt x="2002" y="12877"/>
                      <a:pt x="2603" y="10108"/>
                    </a:cubicBezTo>
                    <a:cubicBezTo>
                      <a:pt x="3103" y="7773"/>
                      <a:pt x="3470" y="5371"/>
                      <a:pt x="3737" y="3003"/>
                    </a:cubicBezTo>
                    <a:cubicBezTo>
                      <a:pt x="3770" y="2536"/>
                      <a:pt x="3770" y="2102"/>
                      <a:pt x="3803" y="1735"/>
                    </a:cubicBezTo>
                    <a:cubicBezTo>
                      <a:pt x="3837" y="1369"/>
                      <a:pt x="3837" y="1035"/>
                      <a:pt x="3837" y="801"/>
                    </a:cubicBezTo>
                    <a:lnTo>
                      <a:pt x="3837" y="201"/>
                    </a:lnTo>
                    <a:cubicBezTo>
                      <a:pt x="3837" y="134"/>
                      <a:pt x="3837" y="68"/>
                      <a:pt x="3803"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2322;p41">
                <a:extLst>
                  <a:ext uri="{FF2B5EF4-FFF2-40B4-BE49-F238E27FC236}">
                    <a16:creationId xmlns:a16="http://schemas.microsoft.com/office/drawing/2014/main" id="{A86C187B-FC93-46C2-9FD2-C5F3843F282C}"/>
                  </a:ext>
                </a:extLst>
              </p:cNvPr>
              <p:cNvSpPr/>
              <p:nvPr/>
            </p:nvSpPr>
            <p:spPr>
              <a:xfrm>
                <a:off x="4736595" y="2666586"/>
                <a:ext cx="75371" cy="11379"/>
              </a:xfrm>
              <a:custGeom>
                <a:avLst/>
                <a:gdLst/>
                <a:ahLst/>
                <a:cxnLst/>
                <a:rect l="l" t="t" r="r" b="b"/>
                <a:pathLst>
                  <a:path w="3504" h="529" extrusionOk="0">
                    <a:moveTo>
                      <a:pt x="1" y="1"/>
                    </a:moveTo>
                    <a:lnTo>
                      <a:pt x="1" y="1"/>
                    </a:lnTo>
                    <a:cubicBezTo>
                      <a:pt x="534" y="234"/>
                      <a:pt x="1135" y="401"/>
                      <a:pt x="1735" y="434"/>
                    </a:cubicBezTo>
                    <a:cubicBezTo>
                      <a:pt x="2065" y="492"/>
                      <a:pt x="2417" y="528"/>
                      <a:pt x="2765" y="528"/>
                    </a:cubicBezTo>
                    <a:cubicBezTo>
                      <a:pt x="3016" y="528"/>
                      <a:pt x="3266" y="510"/>
                      <a:pt x="3503" y="468"/>
                    </a:cubicBezTo>
                    <a:cubicBezTo>
                      <a:pt x="2936" y="334"/>
                      <a:pt x="2336" y="267"/>
                      <a:pt x="1769" y="234"/>
                    </a:cubicBezTo>
                    <a:cubicBezTo>
                      <a:pt x="1168" y="101"/>
                      <a:pt x="601" y="34"/>
                      <a:pt x="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2323;p41">
                <a:extLst>
                  <a:ext uri="{FF2B5EF4-FFF2-40B4-BE49-F238E27FC236}">
                    <a16:creationId xmlns:a16="http://schemas.microsoft.com/office/drawing/2014/main" id="{0CD987A8-CB70-474A-934E-492DFB88B3BE}"/>
                  </a:ext>
                </a:extLst>
              </p:cNvPr>
              <p:cNvSpPr/>
              <p:nvPr/>
            </p:nvSpPr>
            <p:spPr>
              <a:xfrm>
                <a:off x="4334078" y="1868006"/>
                <a:ext cx="523812" cy="1176963"/>
              </a:xfrm>
              <a:custGeom>
                <a:avLst/>
                <a:gdLst/>
                <a:ahLst/>
                <a:cxnLst/>
                <a:rect l="l" t="t" r="r" b="b"/>
                <a:pathLst>
                  <a:path w="24352" h="54717" extrusionOk="0">
                    <a:moveTo>
                      <a:pt x="7939" y="0"/>
                    </a:moveTo>
                    <a:lnTo>
                      <a:pt x="0" y="1668"/>
                    </a:lnTo>
                    <a:lnTo>
                      <a:pt x="8440" y="48702"/>
                    </a:lnTo>
                    <a:lnTo>
                      <a:pt x="9040" y="52805"/>
                    </a:lnTo>
                    <a:cubicBezTo>
                      <a:pt x="9040" y="52805"/>
                      <a:pt x="14108" y="54717"/>
                      <a:pt x="16534" y="54717"/>
                    </a:cubicBezTo>
                    <a:cubicBezTo>
                      <a:pt x="16973" y="54717"/>
                      <a:pt x="17326" y="54654"/>
                      <a:pt x="17546" y="54506"/>
                    </a:cubicBezTo>
                    <a:cubicBezTo>
                      <a:pt x="18947" y="53538"/>
                      <a:pt x="20281" y="52704"/>
                      <a:pt x="20782" y="49936"/>
                    </a:cubicBezTo>
                    <a:cubicBezTo>
                      <a:pt x="21249" y="47201"/>
                      <a:pt x="24351" y="30722"/>
                      <a:pt x="23284" y="24751"/>
                    </a:cubicBezTo>
                    <a:cubicBezTo>
                      <a:pt x="22183" y="18814"/>
                      <a:pt x="17513" y="6571"/>
                      <a:pt x="17513" y="6571"/>
                    </a:cubicBezTo>
                    <a:cubicBezTo>
                      <a:pt x="15912" y="2268"/>
                      <a:pt x="12142" y="834"/>
                      <a:pt x="7939"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2324;p41">
                <a:extLst>
                  <a:ext uri="{FF2B5EF4-FFF2-40B4-BE49-F238E27FC236}">
                    <a16:creationId xmlns:a16="http://schemas.microsoft.com/office/drawing/2014/main" id="{7978D16D-7812-466C-8CE9-F009C2414029}"/>
                  </a:ext>
                </a:extLst>
              </p:cNvPr>
              <p:cNvSpPr/>
              <p:nvPr/>
            </p:nvSpPr>
            <p:spPr>
              <a:xfrm>
                <a:off x="4697146" y="2905519"/>
                <a:ext cx="67455" cy="17961"/>
              </a:xfrm>
              <a:custGeom>
                <a:avLst/>
                <a:gdLst/>
                <a:ahLst/>
                <a:cxnLst/>
                <a:rect l="l" t="t" r="r" b="b"/>
                <a:pathLst>
                  <a:path w="3136" h="835" extrusionOk="0">
                    <a:moveTo>
                      <a:pt x="0" y="1"/>
                    </a:moveTo>
                    <a:lnTo>
                      <a:pt x="0" y="1"/>
                    </a:lnTo>
                    <a:cubicBezTo>
                      <a:pt x="500" y="234"/>
                      <a:pt x="1001" y="401"/>
                      <a:pt x="1534" y="534"/>
                    </a:cubicBezTo>
                    <a:cubicBezTo>
                      <a:pt x="2068" y="701"/>
                      <a:pt x="2602" y="801"/>
                      <a:pt x="3136" y="835"/>
                    </a:cubicBezTo>
                    <a:cubicBezTo>
                      <a:pt x="2669" y="568"/>
                      <a:pt x="2135" y="401"/>
                      <a:pt x="1601" y="301"/>
                    </a:cubicBezTo>
                    <a:cubicBezTo>
                      <a:pt x="1067" y="134"/>
                      <a:pt x="534" y="34"/>
                      <a:pt x="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2325;p41">
                <a:extLst>
                  <a:ext uri="{FF2B5EF4-FFF2-40B4-BE49-F238E27FC236}">
                    <a16:creationId xmlns:a16="http://schemas.microsoft.com/office/drawing/2014/main" id="{A96739D4-543F-443C-BAE3-774BD3DCD268}"/>
                  </a:ext>
                </a:extLst>
              </p:cNvPr>
              <p:cNvSpPr/>
              <p:nvPr/>
            </p:nvSpPr>
            <p:spPr>
              <a:xfrm>
                <a:off x="3881314" y="2883988"/>
                <a:ext cx="815853" cy="1696945"/>
              </a:xfrm>
              <a:custGeom>
                <a:avLst/>
                <a:gdLst/>
                <a:ahLst/>
                <a:cxnLst/>
                <a:rect l="l" t="t" r="r" b="b"/>
                <a:pathLst>
                  <a:path w="37929" h="78891" extrusionOk="0">
                    <a:moveTo>
                      <a:pt x="1502" y="1"/>
                    </a:moveTo>
                    <a:cubicBezTo>
                      <a:pt x="1502" y="1"/>
                      <a:pt x="1" y="7940"/>
                      <a:pt x="468" y="13777"/>
                    </a:cubicBezTo>
                    <a:cubicBezTo>
                      <a:pt x="635" y="16012"/>
                      <a:pt x="9141" y="78090"/>
                      <a:pt x="9141" y="78090"/>
                    </a:cubicBezTo>
                    <a:lnTo>
                      <a:pt x="19381" y="78090"/>
                    </a:lnTo>
                    <a:lnTo>
                      <a:pt x="16513" y="19582"/>
                    </a:lnTo>
                    <a:lnTo>
                      <a:pt x="17347" y="19748"/>
                    </a:lnTo>
                    <a:cubicBezTo>
                      <a:pt x="17347" y="19748"/>
                      <a:pt x="22951" y="44700"/>
                      <a:pt x="23418" y="48736"/>
                    </a:cubicBezTo>
                    <a:cubicBezTo>
                      <a:pt x="23818" y="52372"/>
                      <a:pt x="28555" y="78757"/>
                      <a:pt x="28555" y="78757"/>
                    </a:cubicBezTo>
                    <a:lnTo>
                      <a:pt x="37928" y="78891"/>
                    </a:lnTo>
                    <a:lnTo>
                      <a:pt x="34926" y="43966"/>
                    </a:lnTo>
                    <a:lnTo>
                      <a:pt x="31457" y="10475"/>
                    </a:lnTo>
                    <a:lnTo>
                      <a:pt x="30122" y="735"/>
                    </a:lnTo>
                    <a:lnTo>
                      <a:pt x="1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2326;p41">
                <a:extLst>
                  <a:ext uri="{FF2B5EF4-FFF2-40B4-BE49-F238E27FC236}">
                    <a16:creationId xmlns:a16="http://schemas.microsoft.com/office/drawing/2014/main" id="{A33E17DB-618E-4BE6-ACF5-FDADE39C1F36}"/>
                  </a:ext>
                </a:extLst>
              </p:cNvPr>
              <p:cNvSpPr/>
              <p:nvPr/>
            </p:nvSpPr>
            <p:spPr>
              <a:xfrm>
                <a:off x="4156857" y="2998808"/>
                <a:ext cx="114820" cy="193375"/>
              </a:xfrm>
              <a:custGeom>
                <a:avLst/>
                <a:gdLst/>
                <a:ahLst/>
                <a:cxnLst/>
                <a:rect l="l" t="t" r="r" b="b"/>
                <a:pathLst>
                  <a:path w="5338" h="8990" extrusionOk="0">
                    <a:moveTo>
                      <a:pt x="33" y="0"/>
                    </a:moveTo>
                    <a:cubicBezTo>
                      <a:pt x="0" y="167"/>
                      <a:pt x="0" y="334"/>
                      <a:pt x="33" y="500"/>
                    </a:cubicBezTo>
                    <a:cubicBezTo>
                      <a:pt x="33" y="801"/>
                      <a:pt x="100" y="1268"/>
                      <a:pt x="167" y="1835"/>
                    </a:cubicBezTo>
                    <a:cubicBezTo>
                      <a:pt x="300" y="2935"/>
                      <a:pt x="500" y="4503"/>
                      <a:pt x="834" y="6171"/>
                    </a:cubicBezTo>
                    <a:cubicBezTo>
                      <a:pt x="934" y="6605"/>
                      <a:pt x="1001" y="7038"/>
                      <a:pt x="1101" y="7439"/>
                    </a:cubicBezTo>
                    <a:cubicBezTo>
                      <a:pt x="1201" y="7806"/>
                      <a:pt x="1401" y="8173"/>
                      <a:pt x="1701" y="8473"/>
                    </a:cubicBezTo>
                    <a:cubicBezTo>
                      <a:pt x="1968" y="8706"/>
                      <a:pt x="2335" y="8873"/>
                      <a:pt x="2702" y="8940"/>
                    </a:cubicBezTo>
                    <a:cubicBezTo>
                      <a:pt x="2852" y="8973"/>
                      <a:pt x="3011" y="8990"/>
                      <a:pt x="3169" y="8990"/>
                    </a:cubicBezTo>
                    <a:cubicBezTo>
                      <a:pt x="3327" y="8990"/>
                      <a:pt x="3486" y="8973"/>
                      <a:pt x="3636" y="8940"/>
                    </a:cubicBezTo>
                    <a:cubicBezTo>
                      <a:pt x="4070" y="8840"/>
                      <a:pt x="4503" y="8706"/>
                      <a:pt x="4904" y="8506"/>
                    </a:cubicBezTo>
                    <a:cubicBezTo>
                      <a:pt x="5070" y="8439"/>
                      <a:pt x="5204" y="8339"/>
                      <a:pt x="5337" y="8273"/>
                    </a:cubicBezTo>
                    <a:lnTo>
                      <a:pt x="5337" y="8273"/>
                    </a:lnTo>
                    <a:cubicBezTo>
                      <a:pt x="5170" y="8306"/>
                      <a:pt x="5004" y="8339"/>
                      <a:pt x="4870" y="8406"/>
                    </a:cubicBezTo>
                    <a:cubicBezTo>
                      <a:pt x="4470" y="8573"/>
                      <a:pt x="4070" y="8706"/>
                      <a:pt x="3636" y="8773"/>
                    </a:cubicBezTo>
                    <a:cubicBezTo>
                      <a:pt x="3504" y="8801"/>
                      <a:pt x="3370" y="8814"/>
                      <a:pt x="3237" y="8814"/>
                    </a:cubicBezTo>
                    <a:cubicBezTo>
                      <a:pt x="2732" y="8814"/>
                      <a:pt x="2238" y="8623"/>
                      <a:pt x="1868" y="8306"/>
                    </a:cubicBezTo>
                    <a:cubicBezTo>
                      <a:pt x="1334" y="7806"/>
                      <a:pt x="1234" y="6972"/>
                      <a:pt x="1068" y="6138"/>
                    </a:cubicBezTo>
                    <a:cubicBezTo>
                      <a:pt x="734" y="4437"/>
                      <a:pt x="467" y="2902"/>
                      <a:pt x="300" y="1801"/>
                    </a:cubicBezTo>
                    <a:lnTo>
                      <a:pt x="134" y="467"/>
                    </a:lnTo>
                    <a:cubicBezTo>
                      <a:pt x="100" y="334"/>
                      <a:pt x="67" y="167"/>
                      <a:pt x="3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2327;p41">
                <a:extLst>
                  <a:ext uri="{FF2B5EF4-FFF2-40B4-BE49-F238E27FC236}">
                    <a16:creationId xmlns:a16="http://schemas.microsoft.com/office/drawing/2014/main" id="{90A1A2C4-B66F-43A0-9B9B-DAC1FFA14833}"/>
                  </a:ext>
                </a:extLst>
              </p:cNvPr>
              <p:cNvSpPr/>
              <p:nvPr/>
            </p:nvSpPr>
            <p:spPr>
              <a:xfrm>
                <a:off x="4187703" y="3004530"/>
                <a:ext cx="43063" cy="41149"/>
              </a:xfrm>
              <a:custGeom>
                <a:avLst/>
                <a:gdLst/>
                <a:ahLst/>
                <a:cxnLst/>
                <a:rect l="l" t="t" r="r" b="b"/>
                <a:pathLst>
                  <a:path w="2002" h="1913" extrusionOk="0">
                    <a:moveTo>
                      <a:pt x="1001" y="1"/>
                    </a:moveTo>
                    <a:cubicBezTo>
                      <a:pt x="868" y="1"/>
                      <a:pt x="801" y="68"/>
                      <a:pt x="801" y="68"/>
                    </a:cubicBezTo>
                    <a:cubicBezTo>
                      <a:pt x="1035" y="68"/>
                      <a:pt x="1301" y="134"/>
                      <a:pt x="1468" y="301"/>
                    </a:cubicBezTo>
                    <a:cubicBezTo>
                      <a:pt x="1668" y="468"/>
                      <a:pt x="1802" y="701"/>
                      <a:pt x="1802" y="968"/>
                    </a:cubicBezTo>
                    <a:cubicBezTo>
                      <a:pt x="1757" y="1413"/>
                      <a:pt x="1387" y="1695"/>
                      <a:pt x="996" y="1695"/>
                    </a:cubicBezTo>
                    <a:cubicBezTo>
                      <a:pt x="801" y="1695"/>
                      <a:pt x="601" y="1624"/>
                      <a:pt x="434" y="1469"/>
                    </a:cubicBezTo>
                    <a:cubicBezTo>
                      <a:pt x="267" y="1268"/>
                      <a:pt x="201" y="1035"/>
                      <a:pt x="234" y="768"/>
                    </a:cubicBezTo>
                    <a:cubicBezTo>
                      <a:pt x="267" y="535"/>
                      <a:pt x="401" y="301"/>
                      <a:pt x="601" y="134"/>
                    </a:cubicBezTo>
                    <a:cubicBezTo>
                      <a:pt x="601" y="125"/>
                      <a:pt x="594" y="121"/>
                      <a:pt x="581" y="121"/>
                    </a:cubicBezTo>
                    <a:cubicBezTo>
                      <a:pt x="547" y="121"/>
                      <a:pt x="474" y="152"/>
                      <a:pt x="401" y="201"/>
                    </a:cubicBezTo>
                    <a:cubicBezTo>
                      <a:pt x="234" y="334"/>
                      <a:pt x="134" y="535"/>
                      <a:pt x="67" y="735"/>
                    </a:cubicBezTo>
                    <a:cubicBezTo>
                      <a:pt x="0" y="1035"/>
                      <a:pt x="67" y="1369"/>
                      <a:pt x="267" y="1602"/>
                    </a:cubicBezTo>
                    <a:cubicBezTo>
                      <a:pt x="481" y="1816"/>
                      <a:pt x="741" y="1912"/>
                      <a:pt x="994" y="1912"/>
                    </a:cubicBezTo>
                    <a:cubicBezTo>
                      <a:pt x="1489" y="1912"/>
                      <a:pt x="1958" y="1543"/>
                      <a:pt x="2002" y="968"/>
                    </a:cubicBezTo>
                    <a:cubicBezTo>
                      <a:pt x="2002" y="668"/>
                      <a:pt x="1835" y="368"/>
                      <a:pt x="1602" y="168"/>
                    </a:cubicBezTo>
                    <a:cubicBezTo>
                      <a:pt x="1435" y="34"/>
                      <a:pt x="1235" y="1"/>
                      <a:pt x="100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2328;p41">
                <a:extLst>
                  <a:ext uri="{FF2B5EF4-FFF2-40B4-BE49-F238E27FC236}">
                    <a16:creationId xmlns:a16="http://schemas.microsoft.com/office/drawing/2014/main" id="{BED9D289-61EF-412F-B1ED-2C94240C8B94}"/>
                  </a:ext>
                </a:extLst>
              </p:cNvPr>
              <p:cNvSpPr/>
              <p:nvPr/>
            </p:nvSpPr>
            <p:spPr>
              <a:xfrm>
                <a:off x="4383573" y="3024577"/>
                <a:ext cx="170789" cy="73263"/>
              </a:xfrm>
              <a:custGeom>
                <a:avLst/>
                <a:gdLst/>
                <a:ahLst/>
                <a:cxnLst/>
                <a:rect l="l" t="t" r="r" b="b"/>
                <a:pathLst>
                  <a:path w="7940" h="3406" extrusionOk="0">
                    <a:moveTo>
                      <a:pt x="7" y="1"/>
                    </a:moveTo>
                    <a:cubicBezTo>
                      <a:pt x="4" y="1"/>
                      <a:pt x="2" y="1"/>
                      <a:pt x="1" y="3"/>
                    </a:cubicBezTo>
                    <a:cubicBezTo>
                      <a:pt x="1" y="3"/>
                      <a:pt x="68" y="103"/>
                      <a:pt x="234" y="270"/>
                    </a:cubicBezTo>
                    <a:cubicBezTo>
                      <a:pt x="435" y="537"/>
                      <a:pt x="635" y="770"/>
                      <a:pt x="868" y="970"/>
                    </a:cubicBezTo>
                    <a:cubicBezTo>
                      <a:pt x="2469" y="2405"/>
                      <a:pt x="4504" y="3272"/>
                      <a:pt x="6639" y="3405"/>
                    </a:cubicBezTo>
                    <a:lnTo>
                      <a:pt x="7606" y="3405"/>
                    </a:lnTo>
                    <a:cubicBezTo>
                      <a:pt x="7706" y="3405"/>
                      <a:pt x="7840" y="3372"/>
                      <a:pt x="7940" y="3339"/>
                    </a:cubicBezTo>
                    <a:cubicBezTo>
                      <a:pt x="7940" y="3305"/>
                      <a:pt x="7440" y="3339"/>
                      <a:pt x="6639" y="3272"/>
                    </a:cubicBezTo>
                    <a:cubicBezTo>
                      <a:pt x="4571" y="3038"/>
                      <a:pt x="2569" y="2204"/>
                      <a:pt x="1002" y="837"/>
                    </a:cubicBezTo>
                    <a:cubicBezTo>
                      <a:pt x="395" y="358"/>
                      <a:pt x="63" y="1"/>
                      <a:pt x="7"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2329;p41">
                <a:extLst>
                  <a:ext uri="{FF2B5EF4-FFF2-40B4-BE49-F238E27FC236}">
                    <a16:creationId xmlns:a16="http://schemas.microsoft.com/office/drawing/2014/main" id="{A11B8044-D4F1-4FF9-8EAB-B6FA5C1A1660}"/>
                  </a:ext>
                </a:extLst>
              </p:cNvPr>
              <p:cNvSpPr/>
              <p:nvPr/>
            </p:nvSpPr>
            <p:spPr>
              <a:xfrm>
                <a:off x="3897103" y="3009563"/>
                <a:ext cx="121295" cy="117681"/>
              </a:xfrm>
              <a:custGeom>
                <a:avLst/>
                <a:gdLst/>
                <a:ahLst/>
                <a:cxnLst/>
                <a:rect l="l" t="t" r="r" b="b"/>
                <a:pathLst>
                  <a:path w="5639" h="5471" extrusionOk="0">
                    <a:moveTo>
                      <a:pt x="5638" y="0"/>
                    </a:moveTo>
                    <a:lnTo>
                      <a:pt x="5638" y="0"/>
                    </a:lnTo>
                    <a:cubicBezTo>
                      <a:pt x="5405" y="301"/>
                      <a:pt x="5171" y="634"/>
                      <a:pt x="4971" y="968"/>
                    </a:cubicBezTo>
                    <a:cubicBezTo>
                      <a:pt x="4437" y="1735"/>
                      <a:pt x="3837" y="2435"/>
                      <a:pt x="3170" y="3103"/>
                    </a:cubicBezTo>
                    <a:cubicBezTo>
                      <a:pt x="2503" y="3736"/>
                      <a:pt x="1769" y="4337"/>
                      <a:pt x="1002" y="4837"/>
                    </a:cubicBezTo>
                    <a:cubicBezTo>
                      <a:pt x="668" y="5037"/>
                      <a:pt x="334" y="5237"/>
                      <a:pt x="1" y="5471"/>
                    </a:cubicBezTo>
                    <a:cubicBezTo>
                      <a:pt x="368" y="5371"/>
                      <a:pt x="735" y="5204"/>
                      <a:pt x="1068" y="4971"/>
                    </a:cubicBezTo>
                    <a:cubicBezTo>
                      <a:pt x="1902" y="4504"/>
                      <a:pt x="2636" y="3937"/>
                      <a:pt x="3337" y="3269"/>
                    </a:cubicBezTo>
                    <a:cubicBezTo>
                      <a:pt x="4004" y="2602"/>
                      <a:pt x="4604" y="1868"/>
                      <a:pt x="5104" y="1068"/>
                    </a:cubicBezTo>
                    <a:cubicBezTo>
                      <a:pt x="5338" y="734"/>
                      <a:pt x="5505" y="367"/>
                      <a:pt x="5638"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2330;p41">
                <a:extLst>
                  <a:ext uri="{FF2B5EF4-FFF2-40B4-BE49-F238E27FC236}">
                    <a16:creationId xmlns:a16="http://schemas.microsoft.com/office/drawing/2014/main" id="{C5BA6E79-F0E2-4ECB-8B58-51A95D1EDF77}"/>
                  </a:ext>
                </a:extLst>
              </p:cNvPr>
              <p:cNvSpPr/>
              <p:nvPr/>
            </p:nvSpPr>
            <p:spPr>
              <a:xfrm>
                <a:off x="3874861" y="1275986"/>
                <a:ext cx="565433" cy="485287"/>
              </a:xfrm>
              <a:custGeom>
                <a:avLst/>
                <a:gdLst/>
                <a:ahLst/>
                <a:cxnLst/>
                <a:rect l="l" t="t" r="r" b="b"/>
                <a:pathLst>
                  <a:path w="26287" h="22561" extrusionOk="0">
                    <a:moveTo>
                      <a:pt x="8982" y="1"/>
                    </a:moveTo>
                    <a:cubicBezTo>
                      <a:pt x="8052" y="1"/>
                      <a:pt x="7010" y="282"/>
                      <a:pt x="6505" y="1071"/>
                    </a:cubicBezTo>
                    <a:cubicBezTo>
                      <a:pt x="6205" y="1538"/>
                      <a:pt x="6105" y="2172"/>
                      <a:pt x="5772" y="2639"/>
                    </a:cubicBezTo>
                    <a:cubicBezTo>
                      <a:pt x="5138" y="3673"/>
                      <a:pt x="3570" y="3873"/>
                      <a:pt x="3036" y="4940"/>
                    </a:cubicBezTo>
                    <a:cubicBezTo>
                      <a:pt x="2603" y="5841"/>
                      <a:pt x="3036" y="6908"/>
                      <a:pt x="2869" y="7876"/>
                    </a:cubicBezTo>
                    <a:cubicBezTo>
                      <a:pt x="2703" y="8910"/>
                      <a:pt x="1869" y="9710"/>
                      <a:pt x="1202" y="10544"/>
                    </a:cubicBezTo>
                    <a:cubicBezTo>
                      <a:pt x="534" y="11378"/>
                      <a:pt x="1" y="12512"/>
                      <a:pt x="434" y="13446"/>
                    </a:cubicBezTo>
                    <a:cubicBezTo>
                      <a:pt x="835" y="14314"/>
                      <a:pt x="1869" y="14714"/>
                      <a:pt x="2236" y="15581"/>
                    </a:cubicBezTo>
                    <a:cubicBezTo>
                      <a:pt x="2503" y="16215"/>
                      <a:pt x="2369" y="16915"/>
                      <a:pt x="2402" y="17616"/>
                    </a:cubicBezTo>
                    <a:cubicBezTo>
                      <a:pt x="2402" y="18283"/>
                      <a:pt x="2736" y="19084"/>
                      <a:pt x="3403" y="19217"/>
                    </a:cubicBezTo>
                    <a:lnTo>
                      <a:pt x="11075" y="20818"/>
                    </a:lnTo>
                    <a:cubicBezTo>
                      <a:pt x="13607" y="21704"/>
                      <a:pt x="16199" y="22560"/>
                      <a:pt x="18879" y="22560"/>
                    </a:cubicBezTo>
                    <a:cubicBezTo>
                      <a:pt x="19024" y="22560"/>
                      <a:pt x="19169" y="22558"/>
                      <a:pt x="19315" y="22553"/>
                    </a:cubicBezTo>
                    <a:cubicBezTo>
                      <a:pt x="22117" y="22419"/>
                      <a:pt x="25052" y="20885"/>
                      <a:pt x="26019" y="18250"/>
                    </a:cubicBezTo>
                    <a:cubicBezTo>
                      <a:pt x="25619" y="18250"/>
                      <a:pt x="25219" y="18083"/>
                      <a:pt x="24919" y="17816"/>
                    </a:cubicBezTo>
                    <a:cubicBezTo>
                      <a:pt x="25652" y="17449"/>
                      <a:pt x="26153" y="16749"/>
                      <a:pt x="26286" y="15948"/>
                    </a:cubicBezTo>
                    <a:lnTo>
                      <a:pt x="26286" y="15948"/>
                    </a:lnTo>
                    <a:cubicBezTo>
                      <a:pt x="26154" y="16036"/>
                      <a:pt x="26005" y="16076"/>
                      <a:pt x="25853" y="16076"/>
                    </a:cubicBezTo>
                    <a:cubicBezTo>
                      <a:pt x="25430" y="16076"/>
                      <a:pt x="24981" y="15773"/>
                      <a:pt x="24785" y="15381"/>
                    </a:cubicBezTo>
                    <a:cubicBezTo>
                      <a:pt x="24585" y="14814"/>
                      <a:pt x="24552" y="14180"/>
                      <a:pt x="24752" y="13613"/>
                    </a:cubicBezTo>
                    <a:cubicBezTo>
                      <a:pt x="24952" y="13046"/>
                      <a:pt x="25085" y="12446"/>
                      <a:pt x="25152" y="11845"/>
                    </a:cubicBezTo>
                    <a:cubicBezTo>
                      <a:pt x="25119" y="10711"/>
                      <a:pt x="24385" y="9710"/>
                      <a:pt x="23284" y="9410"/>
                    </a:cubicBezTo>
                    <a:cubicBezTo>
                      <a:pt x="24285" y="8443"/>
                      <a:pt x="24285" y="6875"/>
                      <a:pt x="23284" y="5941"/>
                    </a:cubicBezTo>
                    <a:cubicBezTo>
                      <a:pt x="22784" y="5574"/>
                      <a:pt x="22250" y="5274"/>
                      <a:pt x="21683" y="5007"/>
                    </a:cubicBezTo>
                    <a:cubicBezTo>
                      <a:pt x="21383" y="4840"/>
                      <a:pt x="21116" y="4640"/>
                      <a:pt x="20849" y="4407"/>
                    </a:cubicBezTo>
                    <a:lnTo>
                      <a:pt x="19581" y="3039"/>
                    </a:lnTo>
                    <a:cubicBezTo>
                      <a:pt x="18581" y="1838"/>
                      <a:pt x="17613" y="604"/>
                      <a:pt x="16179" y="237"/>
                    </a:cubicBezTo>
                    <a:cubicBezTo>
                      <a:pt x="15859" y="157"/>
                      <a:pt x="15535" y="127"/>
                      <a:pt x="15209" y="127"/>
                    </a:cubicBezTo>
                    <a:cubicBezTo>
                      <a:pt x="14218" y="127"/>
                      <a:pt x="13208" y="405"/>
                      <a:pt x="12232" y="405"/>
                    </a:cubicBezTo>
                    <a:cubicBezTo>
                      <a:pt x="12191" y="405"/>
                      <a:pt x="12150" y="405"/>
                      <a:pt x="12109" y="404"/>
                    </a:cubicBezTo>
                    <a:cubicBezTo>
                      <a:pt x="11109" y="370"/>
                      <a:pt x="10108" y="70"/>
                      <a:pt x="9141" y="3"/>
                    </a:cubicBezTo>
                    <a:cubicBezTo>
                      <a:pt x="9088" y="2"/>
                      <a:pt x="9035" y="1"/>
                      <a:pt x="8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2331;p41">
                <a:extLst>
                  <a:ext uri="{FF2B5EF4-FFF2-40B4-BE49-F238E27FC236}">
                    <a16:creationId xmlns:a16="http://schemas.microsoft.com/office/drawing/2014/main" id="{A3EFE898-71DF-44FF-A123-2C85F7BDFE42}"/>
                  </a:ext>
                </a:extLst>
              </p:cNvPr>
              <p:cNvSpPr/>
              <p:nvPr/>
            </p:nvSpPr>
            <p:spPr>
              <a:xfrm>
                <a:off x="4258019" y="1365016"/>
                <a:ext cx="63885" cy="268380"/>
              </a:xfrm>
              <a:custGeom>
                <a:avLst/>
                <a:gdLst/>
                <a:ahLst/>
                <a:cxnLst/>
                <a:rect l="l" t="t" r="r" b="b"/>
                <a:pathLst>
                  <a:path w="2970" h="12477" extrusionOk="0">
                    <a:moveTo>
                      <a:pt x="776" y="0"/>
                    </a:moveTo>
                    <a:cubicBezTo>
                      <a:pt x="773" y="0"/>
                      <a:pt x="770" y="0"/>
                      <a:pt x="768" y="1"/>
                    </a:cubicBezTo>
                    <a:cubicBezTo>
                      <a:pt x="601" y="34"/>
                      <a:pt x="1168" y="1602"/>
                      <a:pt x="1068" y="1802"/>
                    </a:cubicBezTo>
                    <a:cubicBezTo>
                      <a:pt x="267" y="3470"/>
                      <a:pt x="0" y="5371"/>
                      <a:pt x="301" y="7239"/>
                    </a:cubicBezTo>
                    <a:cubicBezTo>
                      <a:pt x="568" y="9040"/>
                      <a:pt x="1035" y="10775"/>
                      <a:pt x="1668" y="12476"/>
                    </a:cubicBezTo>
                    <a:cubicBezTo>
                      <a:pt x="2169" y="10742"/>
                      <a:pt x="2536" y="8974"/>
                      <a:pt x="2736" y="7206"/>
                    </a:cubicBezTo>
                    <a:cubicBezTo>
                      <a:pt x="2969" y="5405"/>
                      <a:pt x="2702" y="3570"/>
                      <a:pt x="2069" y="1902"/>
                    </a:cubicBezTo>
                    <a:cubicBezTo>
                      <a:pt x="1937" y="1638"/>
                      <a:pt x="1052"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2332;p41">
                <a:extLst>
                  <a:ext uri="{FF2B5EF4-FFF2-40B4-BE49-F238E27FC236}">
                    <a16:creationId xmlns:a16="http://schemas.microsoft.com/office/drawing/2014/main" id="{4EEA22E3-29A5-45A7-A5FD-92C4EA83B030}"/>
                  </a:ext>
                </a:extLst>
              </p:cNvPr>
              <p:cNvSpPr/>
              <p:nvPr/>
            </p:nvSpPr>
            <p:spPr>
              <a:xfrm>
                <a:off x="3965999" y="1313198"/>
                <a:ext cx="347279" cy="572037"/>
              </a:xfrm>
              <a:custGeom>
                <a:avLst/>
                <a:gdLst/>
                <a:ahLst/>
                <a:cxnLst/>
                <a:rect l="l" t="t" r="r" b="b"/>
                <a:pathLst>
                  <a:path w="16145" h="26594" extrusionOk="0">
                    <a:moveTo>
                      <a:pt x="8119" y="0"/>
                    </a:moveTo>
                    <a:cubicBezTo>
                      <a:pt x="8004" y="0"/>
                      <a:pt x="7889" y="3"/>
                      <a:pt x="7772" y="8"/>
                    </a:cubicBezTo>
                    <a:lnTo>
                      <a:pt x="7339" y="75"/>
                    </a:lnTo>
                    <a:cubicBezTo>
                      <a:pt x="3169" y="508"/>
                      <a:pt x="0" y="4078"/>
                      <a:pt x="134" y="8281"/>
                    </a:cubicBezTo>
                    <a:cubicBezTo>
                      <a:pt x="200" y="12183"/>
                      <a:pt x="367" y="16520"/>
                      <a:pt x="634" y="18588"/>
                    </a:cubicBezTo>
                    <a:cubicBezTo>
                      <a:pt x="1134" y="22891"/>
                      <a:pt x="5504" y="23124"/>
                      <a:pt x="5504" y="23124"/>
                    </a:cubicBezTo>
                    <a:lnTo>
                      <a:pt x="5738" y="26594"/>
                    </a:lnTo>
                    <a:lnTo>
                      <a:pt x="16145" y="25860"/>
                    </a:lnTo>
                    <a:lnTo>
                      <a:pt x="15044" y="8047"/>
                    </a:lnTo>
                    <a:cubicBezTo>
                      <a:pt x="14979" y="3628"/>
                      <a:pt x="12414" y="0"/>
                      <a:pt x="811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2333;p41">
                <a:extLst>
                  <a:ext uri="{FF2B5EF4-FFF2-40B4-BE49-F238E27FC236}">
                    <a16:creationId xmlns:a16="http://schemas.microsoft.com/office/drawing/2014/main" id="{B8124C9B-F377-41CE-87C9-72A3C0F80BC5}"/>
                  </a:ext>
                </a:extLst>
              </p:cNvPr>
              <p:cNvSpPr/>
              <p:nvPr/>
            </p:nvSpPr>
            <p:spPr>
              <a:xfrm>
                <a:off x="4084390" y="1761811"/>
                <a:ext cx="116971" cy="71757"/>
              </a:xfrm>
              <a:custGeom>
                <a:avLst/>
                <a:gdLst/>
                <a:ahLst/>
                <a:cxnLst/>
                <a:rect l="l" t="t" r="r" b="b"/>
                <a:pathLst>
                  <a:path w="5438" h="3336" extrusionOk="0">
                    <a:moveTo>
                      <a:pt x="5437" y="0"/>
                    </a:moveTo>
                    <a:lnTo>
                      <a:pt x="5437" y="0"/>
                    </a:lnTo>
                    <a:cubicBezTo>
                      <a:pt x="3869" y="1234"/>
                      <a:pt x="1968" y="2035"/>
                      <a:pt x="0" y="2235"/>
                    </a:cubicBezTo>
                    <a:lnTo>
                      <a:pt x="67" y="3336"/>
                    </a:lnTo>
                    <a:cubicBezTo>
                      <a:pt x="4403" y="3269"/>
                      <a:pt x="5437" y="0"/>
                      <a:pt x="5437"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2334;p41">
                <a:extLst>
                  <a:ext uri="{FF2B5EF4-FFF2-40B4-BE49-F238E27FC236}">
                    <a16:creationId xmlns:a16="http://schemas.microsoft.com/office/drawing/2014/main" id="{E734E108-5D36-4AB8-B7EA-9E3704AC5FCE}"/>
                  </a:ext>
                </a:extLst>
              </p:cNvPr>
              <p:cNvSpPr/>
              <p:nvPr/>
            </p:nvSpPr>
            <p:spPr>
              <a:xfrm>
                <a:off x="4014784" y="1544345"/>
                <a:ext cx="27275" cy="25253"/>
              </a:xfrm>
              <a:custGeom>
                <a:avLst/>
                <a:gdLst/>
                <a:ahLst/>
                <a:cxnLst/>
                <a:rect l="l" t="t" r="r" b="b"/>
                <a:pathLst>
                  <a:path w="1268" h="1174" extrusionOk="0">
                    <a:moveTo>
                      <a:pt x="657" y="0"/>
                    </a:moveTo>
                    <a:cubicBezTo>
                      <a:pt x="639" y="0"/>
                      <a:pt x="620" y="1"/>
                      <a:pt x="601" y="3"/>
                    </a:cubicBezTo>
                    <a:cubicBezTo>
                      <a:pt x="267" y="3"/>
                      <a:pt x="0" y="303"/>
                      <a:pt x="34" y="637"/>
                    </a:cubicBezTo>
                    <a:cubicBezTo>
                      <a:pt x="34" y="949"/>
                      <a:pt x="297" y="1174"/>
                      <a:pt x="604" y="1174"/>
                    </a:cubicBezTo>
                    <a:cubicBezTo>
                      <a:pt x="625" y="1174"/>
                      <a:pt x="646" y="1173"/>
                      <a:pt x="668" y="1170"/>
                    </a:cubicBezTo>
                    <a:cubicBezTo>
                      <a:pt x="1001" y="1170"/>
                      <a:pt x="1268" y="904"/>
                      <a:pt x="1268" y="570"/>
                    </a:cubicBezTo>
                    <a:cubicBezTo>
                      <a:pt x="1237" y="255"/>
                      <a:pt x="968"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2335;p41">
                <a:extLst>
                  <a:ext uri="{FF2B5EF4-FFF2-40B4-BE49-F238E27FC236}">
                    <a16:creationId xmlns:a16="http://schemas.microsoft.com/office/drawing/2014/main" id="{90A54EFC-8F99-4B49-96CC-71B7682BAF0F}"/>
                  </a:ext>
                </a:extLst>
              </p:cNvPr>
              <p:cNvSpPr/>
              <p:nvPr/>
            </p:nvSpPr>
            <p:spPr>
              <a:xfrm>
                <a:off x="3991811" y="1510488"/>
                <a:ext cx="54571" cy="17057"/>
              </a:xfrm>
              <a:custGeom>
                <a:avLst/>
                <a:gdLst/>
                <a:ahLst/>
                <a:cxnLst/>
                <a:rect l="l" t="t" r="r" b="b"/>
                <a:pathLst>
                  <a:path w="2537" h="793" extrusionOk="0">
                    <a:moveTo>
                      <a:pt x="1338" y="1"/>
                    </a:moveTo>
                    <a:cubicBezTo>
                      <a:pt x="1281" y="1"/>
                      <a:pt x="1224" y="4"/>
                      <a:pt x="1168" y="9"/>
                    </a:cubicBezTo>
                    <a:cubicBezTo>
                      <a:pt x="802" y="43"/>
                      <a:pt x="501" y="209"/>
                      <a:pt x="234" y="443"/>
                    </a:cubicBezTo>
                    <a:cubicBezTo>
                      <a:pt x="34" y="610"/>
                      <a:pt x="1" y="743"/>
                      <a:pt x="34" y="776"/>
                    </a:cubicBezTo>
                    <a:cubicBezTo>
                      <a:pt x="42" y="787"/>
                      <a:pt x="53" y="792"/>
                      <a:pt x="70" y="792"/>
                    </a:cubicBezTo>
                    <a:cubicBezTo>
                      <a:pt x="199" y="792"/>
                      <a:pt x="608" y="469"/>
                      <a:pt x="1202" y="409"/>
                    </a:cubicBezTo>
                    <a:cubicBezTo>
                      <a:pt x="1278" y="402"/>
                      <a:pt x="1352" y="399"/>
                      <a:pt x="1423" y="399"/>
                    </a:cubicBezTo>
                    <a:cubicBezTo>
                      <a:pt x="1882" y="399"/>
                      <a:pt x="2251" y="532"/>
                      <a:pt x="2402" y="532"/>
                    </a:cubicBezTo>
                    <a:cubicBezTo>
                      <a:pt x="2436" y="532"/>
                      <a:pt x="2459" y="526"/>
                      <a:pt x="2469" y="510"/>
                    </a:cubicBezTo>
                    <a:cubicBezTo>
                      <a:pt x="2536" y="443"/>
                      <a:pt x="2403" y="343"/>
                      <a:pt x="2169" y="209"/>
                    </a:cubicBezTo>
                    <a:cubicBezTo>
                      <a:pt x="1919" y="70"/>
                      <a:pt x="1622" y="1"/>
                      <a:pt x="1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2336;p41">
                <a:extLst>
                  <a:ext uri="{FF2B5EF4-FFF2-40B4-BE49-F238E27FC236}">
                    <a16:creationId xmlns:a16="http://schemas.microsoft.com/office/drawing/2014/main" id="{F046874D-6A65-432A-AB9B-6A06B2095FED}"/>
                  </a:ext>
                </a:extLst>
              </p:cNvPr>
              <p:cNvSpPr/>
              <p:nvPr/>
            </p:nvSpPr>
            <p:spPr>
              <a:xfrm>
                <a:off x="4146812" y="1535074"/>
                <a:ext cx="27275" cy="25855"/>
              </a:xfrm>
              <a:custGeom>
                <a:avLst/>
                <a:gdLst/>
                <a:ahLst/>
                <a:cxnLst/>
                <a:rect l="l" t="t" r="r" b="b"/>
                <a:pathLst>
                  <a:path w="1268" h="1202" extrusionOk="0">
                    <a:moveTo>
                      <a:pt x="601" y="0"/>
                    </a:moveTo>
                    <a:cubicBezTo>
                      <a:pt x="267" y="34"/>
                      <a:pt x="0" y="301"/>
                      <a:pt x="33" y="634"/>
                    </a:cubicBezTo>
                    <a:cubicBezTo>
                      <a:pt x="67" y="968"/>
                      <a:pt x="367" y="1201"/>
                      <a:pt x="701" y="1201"/>
                    </a:cubicBezTo>
                    <a:cubicBezTo>
                      <a:pt x="1034" y="1168"/>
                      <a:pt x="1268" y="901"/>
                      <a:pt x="1268" y="567"/>
                    </a:cubicBezTo>
                    <a:cubicBezTo>
                      <a:pt x="1234" y="234"/>
                      <a:pt x="934"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2337;p41">
                <a:extLst>
                  <a:ext uri="{FF2B5EF4-FFF2-40B4-BE49-F238E27FC236}">
                    <a16:creationId xmlns:a16="http://schemas.microsoft.com/office/drawing/2014/main" id="{4771C253-228D-4DBB-871D-4BB1595F9670}"/>
                  </a:ext>
                </a:extLst>
              </p:cNvPr>
              <p:cNvSpPr/>
              <p:nvPr/>
            </p:nvSpPr>
            <p:spPr>
              <a:xfrm>
                <a:off x="4131734" y="1501884"/>
                <a:ext cx="54549" cy="16864"/>
              </a:xfrm>
              <a:custGeom>
                <a:avLst/>
                <a:gdLst/>
                <a:ahLst/>
                <a:cxnLst/>
                <a:rect l="l" t="t" r="r" b="b"/>
                <a:pathLst>
                  <a:path w="2536" h="784" extrusionOk="0">
                    <a:moveTo>
                      <a:pt x="1337" y="1"/>
                    </a:moveTo>
                    <a:cubicBezTo>
                      <a:pt x="1280" y="1"/>
                      <a:pt x="1224" y="3"/>
                      <a:pt x="1168" y="9"/>
                    </a:cubicBezTo>
                    <a:cubicBezTo>
                      <a:pt x="835" y="42"/>
                      <a:pt x="501" y="176"/>
                      <a:pt x="234" y="409"/>
                    </a:cubicBezTo>
                    <a:cubicBezTo>
                      <a:pt x="67" y="576"/>
                      <a:pt x="1" y="743"/>
                      <a:pt x="34" y="776"/>
                    </a:cubicBezTo>
                    <a:cubicBezTo>
                      <a:pt x="42" y="781"/>
                      <a:pt x="51" y="784"/>
                      <a:pt x="63" y="784"/>
                    </a:cubicBezTo>
                    <a:cubicBezTo>
                      <a:pt x="202" y="784"/>
                      <a:pt x="616" y="437"/>
                      <a:pt x="1201" y="376"/>
                    </a:cubicBezTo>
                    <a:cubicBezTo>
                      <a:pt x="1269" y="369"/>
                      <a:pt x="1336" y="366"/>
                      <a:pt x="1401" y="366"/>
                    </a:cubicBezTo>
                    <a:cubicBezTo>
                      <a:pt x="1880" y="366"/>
                      <a:pt x="2264" y="530"/>
                      <a:pt x="2411" y="530"/>
                    </a:cubicBezTo>
                    <a:cubicBezTo>
                      <a:pt x="2440" y="530"/>
                      <a:pt x="2459" y="524"/>
                      <a:pt x="2469" y="509"/>
                    </a:cubicBezTo>
                    <a:cubicBezTo>
                      <a:pt x="2536" y="409"/>
                      <a:pt x="2402" y="342"/>
                      <a:pt x="2169" y="209"/>
                    </a:cubicBezTo>
                    <a:cubicBezTo>
                      <a:pt x="1919" y="70"/>
                      <a:pt x="1622" y="1"/>
                      <a:pt x="1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2338;p41">
                <a:extLst>
                  <a:ext uri="{FF2B5EF4-FFF2-40B4-BE49-F238E27FC236}">
                    <a16:creationId xmlns:a16="http://schemas.microsoft.com/office/drawing/2014/main" id="{18322060-CA9C-413E-8F2B-A972559B0227}"/>
                  </a:ext>
                </a:extLst>
              </p:cNvPr>
              <p:cNvSpPr/>
              <p:nvPr/>
            </p:nvSpPr>
            <p:spPr>
              <a:xfrm>
                <a:off x="4054965" y="1514252"/>
                <a:ext cx="38051" cy="121295"/>
              </a:xfrm>
              <a:custGeom>
                <a:avLst/>
                <a:gdLst/>
                <a:ahLst/>
                <a:cxnLst/>
                <a:rect l="l" t="t" r="r" b="b"/>
                <a:pathLst>
                  <a:path w="1769" h="5639" extrusionOk="0">
                    <a:moveTo>
                      <a:pt x="1499" y="0"/>
                    </a:moveTo>
                    <a:cubicBezTo>
                      <a:pt x="1424" y="0"/>
                      <a:pt x="929" y="1522"/>
                      <a:pt x="434" y="3403"/>
                    </a:cubicBezTo>
                    <a:cubicBezTo>
                      <a:pt x="334" y="3870"/>
                      <a:pt x="201" y="4337"/>
                      <a:pt x="100" y="4738"/>
                    </a:cubicBezTo>
                    <a:cubicBezTo>
                      <a:pt x="0" y="4971"/>
                      <a:pt x="0" y="5205"/>
                      <a:pt x="67" y="5438"/>
                    </a:cubicBezTo>
                    <a:cubicBezTo>
                      <a:pt x="134" y="5538"/>
                      <a:pt x="267" y="5605"/>
                      <a:pt x="401" y="5638"/>
                    </a:cubicBezTo>
                    <a:lnTo>
                      <a:pt x="668" y="5638"/>
                    </a:lnTo>
                    <a:cubicBezTo>
                      <a:pt x="1034" y="5638"/>
                      <a:pt x="1401" y="5605"/>
                      <a:pt x="1768" y="5538"/>
                    </a:cubicBezTo>
                    <a:cubicBezTo>
                      <a:pt x="1500" y="5489"/>
                      <a:pt x="1231" y="5458"/>
                      <a:pt x="962" y="5458"/>
                    </a:cubicBezTo>
                    <a:cubicBezTo>
                      <a:pt x="864" y="5458"/>
                      <a:pt x="766" y="5463"/>
                      <a:pt x="668" y="5472"/>
                    </a:cubicBezTo>
                    <a:cubicBezTo>
                      <a:pt x="501" y="5472"/>
                      <a:pt x="334" y="5472"/>
                      <a:pt x="301" y="5338"/>
                    </a:cubicBezTo>
                    <a:cubicBezTo>
                      <a:pt x="267" y="5138"/>
                      <a:pt x="301" y="4971"/>
                      <a:pt x="367" y="4804"/>
                    </a:cubicBezTo>
                    <a:cubicBezTo>
                      <a:pt x="467" y="4404"/>
                      <a:pt x="601" y="3937"/>
                      <a:pt x="734" y="3470"/>
                    </a:cubicBezTo>
                    <a:cubicBezTo>
                      <a:pt x="1235" y="1569"/>
                      <a:pt x="1568" y="1"/>
                      <a:pt x="1501" y="1"/>
                    </a:cubicBezTo>
                    <a:cubicBezTo>
                      <a:pt x="1501" y="1"/>
                      <a:pt x="1500"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2339;p41">
                <a:extLst>
                  <a:ext uri="{FF2B5EF4-FFF2-40B4-BE49-F238E27FC236}">
                    <a16:creationId xmlns:a16="http://schemas.microsoft.com/office/drawing/2014/main" id="{08541902-4307-407E-9FD2-F79037A64F97}"/>
                  </a:ext>
                </a:extLst>
              </p:cNvPr>
              <p:cNvSpPr/>
              <p:nvPr/>
            </p:nvSpPr>
            <p:spPr>
              <a:xfrm>
                <a:off x="4094435" y="1638387"/>
                <a:ext cx="44504" cy="44784"/>
              </a:xfrm>
              <a:custGeom>
                <a:avLst/>
                <a:gdLst/>
                <a:ahLst/>
                <a:cxnLst/>
                <a:rect l="l" t="t" r="r" b="b"/>
                <a:pathLst>
                  <a:path w="2069" h="2082" extrusionOk="0">
                    <a:moveTo>
                      <a:pt x="1935" y="1"/>
                    </a:moveTo>
                    <a:cubicBezTo>
                      <a:pt x="1835" y="1"/>
                      <a:pt x="1901" y="735"/>
                      <a:pt x="1334" y="1302"/>
                    </a:cubicBezTo>
                    <a:cubicBezTo>
                      <a:pt x="767" y="1869"/>
                      <a:pt x="0" y="1869"/>
                      <a:pt x="0" y="1969"/>
                    </a:cubicBezTo>
                    <a:cubicBezTo>
                      <a:pt x="0" y="2044"/>
                      <a:pt x="113" y="2081"/>
                      <a:pt x="296" y="2081"/>
                    </a:cubicBezTo>
                    <a:cubicBezTo>
                      <a:pt x="357" y="2081"/>
                      <a:pt x="425" y="2077"/>
                      <a:pt x="500" y="2069"/>
                    </a:cubicBezTo>
                    <a:cubicBezTo>
                      <a:pt x="934" y="2036"/>
                      <a:pt x="1334" y="1835"/>
                      <a:pt x="1635" y="1535"/>
                    </a:cubicBezTo>
                    <a:cubicBezTo>
                      <a:pt x="1901" y="1268"/>
                      <a:pt x="2068" y="868"/>
                      <a:pt x="2068" y="468"/>
                    </a:cubicBezTo>
                    <a:cubicBezTo>
                      <a:pt x="2068" y="168"/>
                      <a:pt x="1968" y="1"/>
                      <a:pt x="1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2340;p41">
                <a:extLst>
                  <a:ext uri="{FF2B5EF4-FFF2-40B4-BE49-F238E27FC236}">
                    <a16:creationId xmlns:a16="http://schemas.microsoft.com/office/drawing/2014/main" id="{7E9B3C4A-ED49-45DC-9EF6-73E471653B8F}"/>
                  </a:ext>
                </a:extLst>
              </p:cNvPr>
              <p:cNvSpPr/>
              <p:nvPr/>
            </p:nvSpPr>
            <p:spPr>
              <a:xfrm>
                <a:off x="4126722" y="1446819"/>
                <a:ext cx="66746" cy="16133"/>
              </a:xfrm>
              <a:custGeom>
                <a:avLst/>
                <a:gdLst/>
                <a:ahLst/>
                <a:cxnLst/>
                <a:rect l="l" t="t" r="r" b="b"/>
                <a:pathLst>
                  <a:path w="3103" h="750" extrusionOk="0">
                    <a:moveTo>
                      <a:pt x="1568" y="0"/>
                    </a:moveTo>
                    <a:cubicBezTo>
                      <a:pt x="1134" y="0"/>
                      <a:pt x="734" y="100"/>
                      <a:pt x="400" y="267"/>
                    </a:cubicBezTo>
                    <a:cubicBezTo>
                      <a:pt x="134" y="401"/>
                      <a:pt x="0" y="567"/>
                      <a:pt x="33" y="634"/>
                    </a:cubicBezTo>
                    <a:cubicBezTo>
                      <a:pt x="57" y="692"/>
                      <a:pt x="151" y="710"/>
                      <a:pt x="297" y="710"/>
                    </a:cubicBezTo>
                    <a:cubicBezTo>
                      <a:pt x="533" y="710"/>
                      <a:pt x="902" y="663"/>
                      <a:pt x="1318" y="663"/>
                    </a:cubicBezTo>
                    <a:cubicBezTo>
                      <a:pt x="1389" y="663"/>
                      <a:pt x="1461" y="664"/>
                      <a:pt x="1535" y="668"/>
                    </a:cubicBezTo>
                    <a:cubicBezTo>
                      <a:pt x="2040" y="689"/>
                      <a:pt x="2493" y="750"/>
                      <a:pt x="2774" y="750"/>
                    </a:cubicBezTo>
                    <a:cubicBezTo>
                      <a:pt x="2938" y="750"/>
                      <a:pt x="3044" y="729"/>
                      <a:pt x="3069" y="668"/>
                    </a:cubicBezTo>
                    <a:cubicBezTo>
                      <a:pt x="3102" y="601"/>
                      <a:pt x="2969" y="434"/>
                      <a:pt x="2702" y="301"/>
                    </a:cubicBezTo>
                    <a:cubicBezTo>
                      <a:pt x="2335" y="100"/>
                      <a:pt x="1968"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2341;p41">
                <a:extLst>
                  <a:ext uri="{FF2B5EF4-FFF2-40B4-BE49-F238E27FC236}">
                    <a16:creationId xmlns:a16="http://schemas.microsoft.com/office/drawing/2014/main" id="{7B5244A8-4D90-412C-B33A-FBE3664D312C}"/>
                  </a:ext>
                </a:extLst>
              </p:cNvPr>
              <p:cNvSpPr/>
              <p:nvPr/>
            </p:nvSpPr>
            <p:spPr>
              <a:xfrm>
                <a:off x="3991811" y="1462048"/>
                <a:ext cx="50247" cy="18757"/>
              </a:xfrm>
              <a:custGeom>
                <a:avLst/>
                <a:gdLst/>
                <a:ahLst/>
                <a:cxnLst/>
                <a:rect l="l" t="t" r="r" b="b"/>
                <a:pathLst>
                  <a:path w="2336" h="872" extrusionOk="0">
                    <a:moveTo>
                      <a:pt x="1349" y="0"/>
                    </a:moveTo>
                    <a:cubicBezTo>
                      <a:pt x="1265" y="0"/>
                      <a:pt x="1182" y="8"/>
                      <a:pt x="1102" y="26"/>
                    </a:cubicBezTo>
                    <a:cubicBezTo>
                      <a:pt x="768" y="60"/>
                      <a:pt x="468" y="193"/>
                      <a:pt x="234" y="427"/>
                    </a:cubicBezTo>
                    <a:cubicBezTo>
                      <a:pt x="68" y="593"/>
                      <a:pt x="1" y="760"/>
                      <a:pt x="68" y="827"/>
                    </a:cubicBezTo>
                    <a:cubicBezTo>
                      <a:pt x="100" y="859"/>
                      <a:pt x="149" y="872"/>
                      <a:pt x="214" y="872"/>
                    </a:cubicBezTo>
                    <a:cubicBezTo>
                      <a:pt x="417" y="872"/>
                      <a:pt x="771" y="744"/>
                      <a:pt x="1202" y="693"/>
                    </a:cubicBezTo>
                    <a:cubicBezTo>
                      <a:pt x="1736" y="627"/>
                      <a:pt x="2203" y="693"/>
                      <a:pt x="2303" y="493"/>
                    </a:cubicBezTo>
                    <a:cubicBezTo>
                      <a:pt x="2336" y="427"/>
                      <a:pt x="2269" y="293"/>
                      <a:pt x="2036" y="160"/>
                    </a:cubicBezTo>
                    <a:cubicBezTo>
                      <a:pt x="1816" y="62"/>
                      <a:pt x="1578"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2342;p41">
                <a:extLst>
                  <a:ext uri="{FF2B5EF4-FFF2-40B4-BE49-F238E27FC236}">
                    <a16:creationId xmlns:a16="http://schemas.microsoft.com/office/drawing/2014/main" id="{B19D4AE6-37E3-416F-8B62-E1B600EDD6C4}"/>
                  </a:ext>
                </a:extLst>
              </p:cNvPr>
              <p:cNvSpPr/>
              <p:nvPr/>
            </p:nvSpPr>
            <p:spPr>
              <a:xfrm>
                <a:off x="4289596" y="1549701"/>
                <a:ext cx="69821" cy="98408"/>
              </a:xfrm>
              <a:custGeom>
                <a:avLst/>
                <a:gdLst/>
                <a:ahLst/>
                <a:cxnLst/>
                <a:rect l="l" t="t" r="r" b="b"/>
                <a:pathLst>
                  <a:path w="3246" h="4575" extrusionOk="0">
                    <a:moveTo>
                      <a:pt x="1242" y="0"/>
                    </a:moveTo>
                    <a:cubicBezTo>
                      <a:pt x="600" y="0"/>
                      <a:pt x="30" y="239"/>
                      <a:pt x="0" y="254"/>
                    </a:cubicBezTo>
                    <a:cubicBezTo>
                      <a:pt x="0" y="254"/>
                      <a:pt x="267" y="4457"/>
                      <a:pt x="267" y="4524"/>
                    </a:cubicBezTo>
                    <a:cubicBezTo>
                      <a:pt x="275" y="4540"/>
                      <a:pt x="458" y="4574"/>
                      <a:pt x="728" y="4574"/>
                    </a:cubicBezTo>
                    <a:cubicBezTo>
                      <a:pt x="1568" y="4574"/>
                      <a:pt x="3246" y="4245"/>
                      <a:pt x="3069" y="2022"/>
                    </a:cubicBezTo>
                    <a:cubicBezTo>
                      <a:pt x="2958" y="373"/>
                      <a:pt x="2044" y="0"/>
                      <a:pt x="124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2343;p41">
                <a:extLst>
                  <a:ext uri="{FF2B5EF4-FFF2-40B4-BE49-F238E27FC236}">
                    <a16:creationId xmlns:a16="http://schemas.microsoft.com/office/drawing/2014/main" id="{072706BD-F030-4006-946B-09C5B422399C}"/>
                  </a:ext>
                </a:extLst>
              </p:cNvPr>
              <p:cNvSpPr/>
              <p:nvPr/>
            </p:nvSpPr>
            <p:spPr>
              <a:xfrm>
                <a:off x="4313257" y="1570221"/>
                <a:ext cx="27296" cy="55711"/>
              </a:xfrm>
              <a:custGeom>
                <a:avLst/>
                <a:gdLst/>
                <a:ahLst/>
                <a:cxnLst/>
                <a:rect l="l" t="t" r="r" b="b"/>
                <a:pathLst>
                  <a:path w="1269" h="2590" extrusionOk="0">
                    <a:moveTo>
                      <a:pt x="435" y="1"/>
                    </a:moveTo>
                    <a:cubicBezTo>
                      <a:pt x="335" y="1"/>
                      <a:pt x="234" y="34"/>
                      <a:pt x="134" y="101"/>
                    </a:cubicBezTo>
                    <a:cubicBezTo>
                      <a:pt x="101" y="134"/>
                      <a:pt x="68" y="201"/>
                      <a:pt x="34" y="301"/>
                    </a:cubicBezTo>
                    <a:cubicBezTo>
                      <a:pt x="34" y="401"/>
                      <a:pt x="68" y="468"/>
                      <a:pt x="101" y="468"/>
                    </a:cubicBezTo>
                    <a:cubicBezTo>
                      <a:pt x="134" y="468"/>
                      <a:pt x="101" y="401"/>
                      <a:pt x="134" y="301"/>
                    </a:cubicBezTo>
                    <a:cubicBezTo>
                      <a:pt x="168" y="201"/>
                      <a:pt x="301" y="134"/>
                      <a:pt x="401" y="134"/>
                    </a:cubicBezTo>
                    <a:cubicBezTo>
                      <a:pt x="601" y="201"/>
                      <a:pt x="768" y="334"/>
                      <a:pt x="835" y="501"/>
                    </a:cubicBezTo>
                    <a:cubicBezTo>
                      <a:pt x="935" y="735"/>
                      <a:pt x="1035" y="968"/>
                      <a:pt x="1035" y="1235"/>
                    </a:cubicBezTo>
                    <a:cubicBezTo>
                      <a:pt x="1102" y="1702"/>
                      <a:pt x="902" y="2136"/>
                      <a:pt x="535" y="2436"/>
                    </a:cubicBezTo>
                    <a:cubicBezTo>
                      <a:pt x="468" y="2453"/>
                      <a:pt x="401" y="2461"/>
                      <a:pt x="335" y="2461"/>
                    </a:cubicBezTo>
                    <a:cubicBezTo>
                      <a:pt x="268" y="2461"/>
                      <a:pt x="201" y="2453"/>
                      <a:pt x="134" y="2436"/>
                    </a:cubicBezTo>
                    <a:cubicBezTo>
                      <a:pt x="34" y="2403"/>
                      <a:pt x="1" y="2369"/>
                      <a:pt x="1" y="2369"/>
                    </a:cubicBezTo>
                    <a:lnTo>
                      <a:pt x="1" y="2369"/>
                    </a:lnTo>
                    <a:cubicBezTo>
                      <a:pt x="1" y="2369"/>
                      <a:pt x="1" y="2436"/>
                      <a:pt x="101" y="2503"/>
                    </a:cubicBezTo>
                    <a:cubicBezTo>
                      <a:pt x="186" y="2566"/>
                      <a:pt x="297" y="2589"/>
                      <a:pt x="401" y="2589"/>
                    </a:cubicBezTo>
                    <a:cubicBezTo>
                      <a:pt x="461" y="2589"/>
                      <a:pt x="519" y="2582"/>
                      <a:pt x="568" y="2569"/>
                    </a:cubicBezTo>
                    <a:cubicBezTo>
                      <a:pt x="1002" y="2403"/>
                      <a:pt x="1269" y="1835"/>
                      <a:pt x="1235" y="1235"/>
                    </a:cubicBezTo>
                    <a:cubicBezTo>
                      <a:pt x="1235" y="935"/>
                      <a:pt x="1135" y="668"/>
                      <a:pt x="1002" y="434"/>
                    </a:cubicBezTo>
                    <a:cubicBezTo>
                      <a:pt x="902" y="201"/>
                      <a:pt x="668" y="34"/>
                      <a:pt x="43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2344;p41">
                <a:extLst>
                  <a:ext uri="{FF2B5EF4-FFF2-40B4-BE49-F238E27FC236}">
                    <a16:creationId xmlns:a16="http://schemas.microsoft.com/office/drawing/2014/main" id="{99274D3D-0AA3-4CE2-9A6B-6B08FB3A74EB}"/>
                  </a:ext>
                </a:extLst>
              </p:cNvPr>
              <p:cNvSpPr/>
              <p:nvPr/>
            </p:nvSpPr>
            <p:spPr>
              <a:xfrm>
                <a:off x="3992542" y="1300465"/>
                <a:ext cx="325059" cy="302216"/>
              </a:xfrm>
              <a:custGeom>
                <a:avLst/>
                <a:gdLst/>
                <a:ahLst/>
                <a:cxnLst/>
                <a:rect l="l" t="t" r="r" b="b"/>
                <a:pathLst>
                  <a:path w="15112" h="14050" extrusionOk="0">
                    <a:moveTo>
                      <a:pt x="7518" y="0"/>
                    </a:moveTo>
                    <a:cubicBezTo>
                      <a:pt x="5912" y="0"/>
                      <a:pt x="3881" y="601"/>
                      <a:pt x="2469" y="1334"/>
                    </a:cubicBezTo>
                    <a:cubicBezTo>
                      <a:pt x="1335" y="1968"/>
                      <a:pt x="0" y="3602"/>
                      <a:pt x="501" y="3836"/>
                    </a:cubicBezTo>
                    <a:lnTo>
                      <a:pt x="1068" y="3202"/>
                    </a:lnTo>
                    <a:cubicBezTo>
                      <a:pt x="1435" y="3702"/>
                      <a:pt x="1902" y="4102"/>
                      <a:pt x="2435" y="4403"/>
                    </a:cubicBezTo>
                    <a:cubicBezTo>
                      <a:pt x="2573" y="4492"/>
                      <a:pt x="2776" y="4532"/>
                      <a:pt x="3026" y="4532"/>
                    </a:cubicBezTo>
                    <a:cubicBezTo>
                      <a:pt x="4171" y="4532"/>
                      <a:pt x="6298" y="3710"/>
                      <a:pt x="7639" y="3135"/>
                    </a:cubicBezTo>
                    <a:cubicBezTo>
                      <a:pt x="8022" y="2969"/>
                      <a:pt x="8434" y="2886"/>
                      <a:pt x="8847" y="2886"/>
                    </a:cubicBezTo>
                    <a:cubicBezTo>
                      <a:pt x="9514" y="2886"/>
                      <a:pt x="10185" y="3103"/>
                      <a:pt x="10741" y="3535"/>
                    </a:cubicBezTo>
                    <a:cubicBezTo>
                      <a:pt x="10808" y="3602"/>
                      <a:pt x="10908" y="3669"/>
                      <a:pt x="10975" y="3769"/>
                    </a:cubicBezTo>
                    <a:cubicBezTo>
                      <a:pt x="11308" y="4169"/>
                      <a:pt x="11408" y="4703"/>
                      <a:pt x="11275" y="5203"/>
                    </a:cubicBezTo>
                    <a:cubicBezTo>
                      <a:pt x="11175" y="5737"/>
                      <a:pt x="10975" y="6204"/>
                      <a:pt x="10875" y="6704"/>
                    </a:cubicBezTo>
                    <a:cubicBezTo>
                      <a:pt x="10708" y="7638"/>
                      <a:pt x="10708" y="8606"/>
                      <a:pt x="10875" y="9540"/>
                    </a:cubicBezTo>
                    <a:cubicBezTo>
                      <a:pt x="11008" y="10841"/>
                      <a:pt x="11175" y="12242"/>
                      <a:pt x="11909" y="13342"/>
                    </a:cubicBezTo>
                    <a:cubicBezTo>
                      <a:pt x="12135" y="13703"/>
                      <a:pt x="12528" y="14049"/>
                      <a:pt x="12914" y="14049"/>
                    </a:cubicBezTo>
                    <a:cubicBezTo>
                      <a:pt x="13099" y="14049"/>
                      <a:pt x="13281" y="13970"/>
                      <a:pt x="13443" y="13776"/>
                    </a:cubicBezTo>
                    <a:cubicBezTo>
                      <a:pt x="13643" y="13509"/>
                      <a:pt x="13743" y="13176"/>
                      <a:pt x="13677" y="12842"/>
                    </a:cubicBezTo>
                    <a:cubicBezTo>
                      <a:pt x="13610" y="11941"/>
                      <a:pt x="14377" y="11474"/>
                      <a:pt x="14744" y="10807"/>
                    </a:cubicBezTo>
                    <a:cubicBezTo>
                      <a:pt x="14978" y="10240"/>
                      <a:pt x="15111" y="9606"/>
                      <a:pt x="15044" y="8973"/>
                    </a:cubicBezTo>
                    <a:cubicBezTo>
                      <a:pt x="15011" y="6904"/>
                      <a:pt x="14411" y="4903"/>
                      <a:pt x="13377" y="3135"/>
                    </a:cubicBezTo>
                    <a:cubicBezTo>
                      <a:pt x="12242" y="1401"/>
                      <a:pt x="10541" y="500"/>
                      <a:pt x="8540" y="100"/>
                    </a:cubicBezTo>
                    <a:cubicBezTo>
                      <a:pt x="8230" y="31"/>
                      <a:pt x="7885" y="0"/>
                      <a:pt x="7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2345;p41">
                <a:extLst>
                  <a:ext uri="{FF2B5EF4-FFF2-40B4-BE49-F238E27FC236}">
                    <a16:creationId xmlns:a16="http://schemas.microsoft.com/office/drawing/2014/main" id="{493C58B7-DBA2-4391-925C-BB51E9AB2B8E}"/>
                  </a:ext>
                </a:extLst>
              </p:cNvPr>
              <p:cNvSpPr/>
              <p:nvPr/>
            </p:nvSpPr>
            <p:spPr>
              <a:xfrm>
                <a:off x="4025539" y="1289430"/>
                <a:ext cx="241106" cy="114992"/>
              </a:xfrm>
              <a:custGeom>
                <a:avLst/>
                <a:gdLst/>
                <a:ahLst/>
                <a:cxnLst/>
                <a:rect l="l" t="t" r="r" b="b"/>
                <a:pathLst>
                  <a:path w="11209" h="5346" extrusionOk="0">
                    <a:moveTo>
                      <a:pt x="5057" y="0"/>
                    </a:moveTo>
                    <a:cubicBezTo>
                      <a:pt x="3947" y="0"/>
                      <a:pt x="2844" y="282"/>
                      <a:pt x="1869" y="846"/>
                    </a:cubicBezTo>
                    <a:cubicBezTo>
                      <a:pt x="1035" y="1280"/>
                      <a:pt x="434" y="2014"/>
                      <a:pt x="201" y="2914"/>
                    </a:cubicBezTo>
                    <a:cubicBezTo>
                      <a:pt x="1" y="3815"/>
                      <a:pt x="434" y="4882"/>
                      <a:pt x="1302" y="5149"/>
                    </a:cubicBezTo>
                    <a:lnTo>
                      <a:pt x="1368" y="5183"/>
                    </a:lnTo>
                    <a:cubicBezTo>
                      <a:pt x="1802" y="5294"/>
                      <a:pt x="2176" y="5346"/>
                      <a:pt x="2530" y="5346"/>
                    </a:cubicBezTo>
                    <a:cubicBezTo>
                      <a:pt x="3236" y="5346"/>
                      <a:pt x="3859" y="5138"/>
                      <a:pt x="4704" y="4782"/>
                    </a:cubicBezTo>
                    <a:cubicBezTo>
                      <a:pt x="5738" y="4349"/>
                      <a:pt x="6639" y="3615"/>
                      <a:pt x="7673" y="3214"/>
                    </a:cubicBezTo>
                    <a:cubicBezTo>
                      <a:pt x="8395" y="2908"/>
                      <a:pt x="9174" y="2760"/>
                      <a:pt x="9964" y="2760"/>
                    </a:cubicBezTo>
                    <a:cubicBezTo>
                      <a:pt x="10378" y="2760"/>
                      <a:pt x="10796" y="2801"/>
                      <a:pt x="11209" y="2881"/>
                    </a:cubicBezTo>
                    <a:cubicBezTo>
                      <a:pt x="10008" y="1647"/>
                      <a:pt x="8507" y="713"/>
                      <a:pt x="6839" y="246"/>
                    </a:cubicBezTo>
                    <a:cubicBezTo>
                      <a:pt x="6255" y="82"/>
                      <a:pt x="5655" y="0"/>
                      <a:pt x="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2346;p41">
                <a:extLst>
                  <a:ext uri="{FF2B5EF4-FFF2-40B4-BE49-F238E27FC236}">
                    <a16:creationId xmlns:a16="http://schemas.microsoft.com/office/drawing/2014/main" id="{3420339C-7826-4248-A46A-A6A3E0B32C67}"/>
                  </a:ext>
                </a:extLst>
              </p:cNvPr>
              <p:cNvSpPr/>
              <p:nvPr/>
            </p:nvSpPr>
            <p:spPr>
              <a:xfrm>
                <a:off x="4080067" y="1318382"/>
                <a:ext cx="330802" cy="383889"/>
              </a:xfrm>
              <a:custGeom>
                <a:avLst/>
                <a:gdLst/>
                <a:ahLst/>
                <a:cxnLst/>
                <a:rect l="l" t="t" r="r" b="b"/>
                <a:pathLst>
                  <a:path w="15379" h="17847" extrusionOk="0">
                    <a:moveTo>
                      <a:pt x="5205" y="0"/>
                    </a:moveTo>
                    <a:cubicBezTo>
                      <a:pt x="4437" y="0"/>
                      <a:pt x="3704" y="167"/>
                      <a:pt x="3003" y="501"/>
                    </a:cubicBezTo>
                    <a:cubicBezTo>
                      <a:pt x="2069" y="1001"/>
                      <a:pt x="1235" y="1735"/>
                      <a:pt x="635" y="2602"/>
                    </a:cubicBezTo>
                    <a:cubicBezTo>
                      <a:pt x="401" y="2903"/>
                      <a:pt x="234" y="3169"/>
                      <a:pt x="134" y="3336"/>
                    </a:cubicBezTo>
                    <a:cubicBezTo>
                      <a:pt x="68" y="3403"/>
                      <a:pt x="34" y="3503"/>
                      <a:pt x="1" y="3603"/>
                    </a:cubicBezTo>
                    <a:cubicBezTo>
                      <a:pt x="68" y="3536"/>
                      <a:pt x="134" y="3436"/>
                      <a:pt x="168" y="3370"/>
                    </a:cubicBezTo>
                    <a:cubicBezTo>
                      <a:pt x="301" y="3203"/>
                      <a:pt x="468" y="2936"/>
                      <a:pt x="701" y="2669"/>
                    </a:cubicBezTo>
                    <a:cubicBezTo>
                      <a:pt x="1335" y="1802"/>
                      <a:pt x="2136" y="1101"/>
                      <a:pt x="3070" y="634"/>
                    </a:cubicBezTo>
                    <a:cubicBezTo>
                      <a:pt x="3671" y="334"/>
                      <a:pt x="4299" y="196"/>
                      <a:pt x="4954" y="196"/>
                    </a:cubicBezTo>
                    <a:cubicBezTo>
                      <a:pt x="5026" y="196"/>
                      <a:pt x="5099" y="197"/>
                      <a:pt x="5171" y="201"/>
                    </a:cubicBezTo>
                    <a:cubicBezTo>
                      <a:pt x="6005" y="201"/>
                      <a:pt x="6806" y="534"/>
                      <a:pt x="7406" y="1135"/>
                    </a:cubicBezTo>
                    <a:cubicBezTo>
                      <a:pt x="8040" y="1802"/>
                      <a:pt x="8474" y="2636"/>
                      <a:pt x="8674" y="3536"/>
                    </a:cubicBezTo>
                    <a:cubicBezTo>
                      <a:pt x="8907" y="4470"/>
                      <a:pt x="9041" y="5471"/>
                      <a:pt x="9374" y="6438"/>
                    </a:cubicBezTo>
                    <a:cubicBezTo>
                      <a:pt x="9641" y="7439"/>
                      <a:pt x="10242" y="8340"/>
                      <a:pt x="11109" y="8907"/>
                    </a:cubicBezTo>
                    <a:cubicBezTo>
                      <a:pt x="11509" y="9140"/>
                      <a:pt x="11976" y="9340"/>
                      <a:pt x="12443" y="9474"/>
                    </a:cubicBezTo>
                    <a:cubicBezTo>
                      <a:pt x="12843" y="9607"/>
                      <a:pt x="13244" y="9841"/>
                      <a:pt x="13544" y="10174"/>
                    </a:cubicBezTo>
                    <a:cubicBezTo>
                      <a:pt x="13811" y="10508"/>
                      <a:pt x="13978" y="10908"/>
                      <a:pt x="14011" y="11309"/>
                    </a:cubicBezTo>
                    <a:cubicBezTo>
                      <a:pt x="14078" y="11709"/>
                      <a:pt x="14044" y="12109"/>
                      <a:pt x="13978" y="12509"/>
                    </a:cubicBezTo>
                    <a:cubicBezTo>
                      <a:pt x="13811" y="13277"/>
                      <a:pt x="13544" y="13977"/>
                      <a:pt x="13410" y="14644"/>
                    </a:cubicBezTo>
                    <a:cubicBezTo>
                      <a:pt x="13244" y="15245"/>
                      <a:pt x="13244" y="15878"/>
                      <a:pt x="13410" y="16479"/>
                    </a:cubicBezTo>
                    <a:cubicBezTo>
                      <a:pt x="13544" y="16946"/>
                      <a:pt x="13811" y="17313"/>
                      <a:pt x="14244" y="17580"/>
                    </a:cubicBezTo>
                    <a:cubicBezTo>
                      <a:pt x="14478" y="17746"/>
                      <a:pt x="14778" y="17847"/>
                      <a:pt x="15078" y="17847"/>
                    </a:cubicBezTo>
                    <a:cubicBezTo>
                      <a:pt x="15178" y="17847"/>
                      <a:pt x="15278" y="17813"/>
                      <a:pt x="15379" y="17813"/>
                    </a:cubicBezTo>
                    <a:lnTo>
                      <a:pt x="15078" y="17813"/>
                    </a:lnTo>
                    <a:cubicBezTo>
                      <a:pt x="14778" y="17780"/>
                      <a:pt x="14511" y="17680"/>
                      <a:pt x="14278" y="17513"/>
                    </a:cubicBezTo>
                    <a:cubicBezTo>
                      <a:pt x="13911" y="17246"/>
                      <a:pt x="13644" y="16879"/>
                      <a:pt x="13544" y="16446"/>
                    </a:cubicBezTo>
                    <a:cubicBezTo>
                      <a:pt x="13377" y="15845"/>
                      <a:pt x="13410" y="15245"/>
                      <a:pt x="13577" y="14678"/>
                    </a:cubicBezTo>
                    <a:cubicBezTo>
                      <a:pt x="13711" y="14010"/>
                      <a:pt x="13978" y="13343"/>
                      <a:pt x="14144" y="12543"/>
                    </a:cubicBezTo>
                    <a:cubicBezTo>
                      <a:pt x="14244" y="12142"/>
                      <a:pt x="14278" y="11709"/>
                      <a:pt x="14211" y="11275"/>
                    </a:cubicBezTo>
                    <a:cubicBezTo>
                      <a:pt x="14178" y="10842"/>
                      <a:pt x="14011" y="10408"/>
                      <a:pt x="13711" y="10041"/>
                    </a:cubicBezTo>
                    <a:cubicBezTo>
                      <a:pt x="13377" y="9707"/>
                      <a:pt x="12977" y="9441"/>
                      <a:pt x="12510" y="9274"/>
                    </a:cubicBezTo>
                    <a:cubicBezTo>
                      <a:pt x="12076" y="9140"/>
                      <a:pt x="11643" y="8940"/>
                      <a:pt x="11209" y="8740"/>
                    </a:cubicBezTo>
                    <a:cubicBezTo>
                      <a:pt x="10408" y="8173"/>
                      <a:pt x="9841" y="7339"/>
                      <a:pt x="9574" y="6372"/>
                    </a:cubicBezTo>
                    <a:cubicBezTo>
                      <a:pt x="9274" y="5404"/>
                      <a:pt x="9141" y="4404"/>
                      <a:pt x="8874" y="3436"/>
                    </a:cubicBezTo>
                    <a:cubicBezTo>
                      <a:pt x="8674" y="2502"/>
                      <a:pt x="8207" y="1635"/>
                      <a:pt x="7573" y="934"/>
                    </a:cubicBezTo>
                    <a:cubicBezTo>
                      <a:pt x="6906" y="367"/>
                      <a:pt x="6072" y="34"/>
                      <a:pt x="5205"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2347;p41">
                <a:extLst>
                  <a:ext uri="{FF2B5EF4-FFF2-40B4-BE49-F238E27FC236}">
                    <a16:creationId xmlns:a16="http://schemas.microsoft.com/office/drawing/2014/main" id="{375931C5-D681-4B0F-A57A-9713EC8F426C}"/>
                  </a:ext>
                </a:extLst>
              </p:cNvPr>
              <p:cNvSpPr/>
              <p:nvPr/>
            </p:nvSpPr>
            <p:spPr>
              <a:xfrm>
                <a:off x="4034164" y="1293732"/>
                <a:ext cx="71757" cy="95698"/>
              </a:xfrm>
              <a:custGeom>
                <a:avLst/>
                <a:gdLst/>
                <a:ahLst/>
                <a:cxnLst/>
                <a:rect l="l" t="t" r="r" b="b"/>
                <a:pathLst>
                  <a:path w="3336" h="4449" extrusionOk="0">
                    <a:moveTo>
                      <a:pt x="3090" y="0"/>
                    </a:moveTo>
                    <a:cubicBezTo>
                      <a:pt x="2862" y="0"/>
                      <a:pt x="2639" y="44"/>
                      <a:pt x="2435" y="146"/>
                    </a:cubicBezTo>
                    <a:cubicBezTo>
                      <a:pt x="967" y="646"/>
                      <a:pt x="0" y="2047"/>
                      <a:pt x="100" y="3582"/>
                    </a:cubicBezTo>
                    <a:cubicBezTo>
                      <a:pt x="67" y="3882"/>
                      <a:pt x="133" y="4182"/>
                      <a:pt x="300" y="4449"/>
                    </a:cubicBezTo>
                    <a:cubicBezTo>
                      <a:pt x="334" y="4449"/>
                      <a:pt x="234" y="4115"/>
                      <a:pt x="234" y="3582"/>
                    </a:cubicBezTo>
                    <a:cubicBezTo>
                      <a:pt x="234" y="2848"/>
                      <a:pt x="467" y="2181"/>
                      <a:pt x="867" y="1580"/>
                    </a:cubicBezTo>
                    <a:cubicBezTo>
                      <a:pt x="1268" y="1013"/>
                      <a:pt x="1835" y="546"/>
                      <a:pt x="2468" y="279"/>
                    </a:cubicBezTo>
                    <a:cubicBezTo>
                      <a:pt x="2969" y="79"/>
                      <a:pt x="3336" y="46"/>
                      <a:pt x="3302" y="12"/>
                    </a:cubicBezTo>
                    <a:cubicBezTo>
                      <a:pt x="3232" y="4"/>
                      <a:pt x="3161" y="0"/>
                      <a:pt x="3090"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2348;p41">
                <a:extLst>
                  <a:ext uri="{FF2B5EF4-FFF2-40B4-BE49-F238E27FC236}">
                    <a16:creationId xmlns:a16="http://schemas.microsoft.com/office/drawing/2014/main" id="{CF550FEB-007C-47FE-B7EA-48DC6DBEF5E2}"/>
                  </a:ext>
                </a:extLst>
              </p:cNvPr>
              <p:cNvSpPr/>
              <p:nvPr/>
            </p:nvSpPr>
            <p:spPr>
              <a:xfrm>
                <a:off x="3971011" y="1357853"/>
                <a:ext cx="10067" cy="45924"/>
              </a:xfrm>
              <a:custGeom>
                <a:avLst/>
                <a:gdLst/>
                <a:ahLst/>
                <a:cxnLst/>
                <a:rect l="l" t="t" r="r" b="b"/>
                <a:pathLst>
                  <a:path w="468" h="2135" extrusionOk="0">
                    <a:moveTo>
                      <a:pt x="301" y="0"/>
                    </a:moveTo>
                    <a:cubicBezTo>
                      <a:pt x="101" y="300"/>
                      <a:pt x="1" y="701"/>
                      <a:pt x="67" y="1068"/>
                    </a:cubicBezTo>
                    <a:cubicBezTo>
                      <a:pt x="67" y="1468"/>
                      <a:pt x="167" y="1835"/>
                      <a:pt x="434" y="2135"/>
                    </a:cubicBezTo>
                    <a:cubicBezTo>
                      <a:pt x="468" y="2102"/>
                      <a:pt x="334" y="1635"/>
                      <a:pt x="301" y="1068"/>
                    </a:cubicBezTo>
                    <a:cubicBezTo>
                      <a:pt x="234" y="500"/>
                      <a:pt x="368" y="0"/>
                      <a:pt x="301"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2349;p41">
                <a:extLst>
                  <a:ext uri="{FF2B5EF4-FFF2-40B4-BE49-F238E27FC236}">
                    <a16:creationId xmlns:a16="http://schemas.microsoft.com/office/drawing/2014/main" id="{9634B037-D507-44CE-BEAF-6BACEBA6A9C0}"/>
                  </a:ext>
                </a:extLst>
              </p:cNvPr>
              <p:cNvSpPr/>
              <p:nvPr/>
            </p:nvSpPr>
            <p:spPr>
              <a:xfrm>
                <a:off x="3643822" y="2815113"/>
                <a:ext cx="205958" cy="627124"/>
              </a:xfrm>
              <a:custGeom>
                <a:avLst/>
                <a:gdLst/>
                <a:ahLst/>
                <a:cxnLst/>
                <a:rect l="l" t="t" r="r" b="b"/>
                <a:pathLst>
                  <a:path w="9575" h="29155" extrusionOk="0">
                    <a:moveTo>
                      <a:pt x="3303" y="1"/>
                    </a:moveTo>
                    <a:lnTo>
                      <a:pt x="1602" y="16045"/>
                    </a:lnTo>
                    <a:lnTo>
                      <a:pt x="1" y="22116"/>
                    </a:lnTo>
                    <a:lnTo>
                      <a:pt x="1669" y="26653"/>
                    </a:lnTo>
                    <a:lnTo>
                      <a:pt x="4938" y="29155"/>
                    </a:lnTo>
                    <a:cubicBezTo>
                      <a:pt x="5238" y="28988"/>
                      <a:pt x="5405" y="28688"/>
                      <a:pt x="5438" y="28354"/>
                    </a:cubicBezTo>
                    <a:lnTo>
                      <a:pt x="6972" y="28254"/>
                    </a:lnTo>
                    <a:cubicBezTo>
                      <a:pt x="6639" y="27887"/>
                      <a:pt x="6205" y="27587"/>
                      <a:pt x="5738" y="27387"/>
                    </a:cubicBezTo>
                    <a:lnTo>
                      <a:pt x="6972" y="26953"/>
                    </a:lnTo>
                    <a:cubicBezTo>
                      <a:pt x="6739" y="26620"/>
                      <a:pt x="6339" y="26386"/>
                      <a:pt x="5905" y="26386"/>
                    </a:cubicBezTo>
                    <a:cubicBezTo>
                      <a:pt x="5305" y="26386"/>
                      <a:pt x="4704" y="26319"/>
                      <a:pt x="4137" y="26219"/>
                    </a:cubicBezTo>
                    <a:lnTo>
                      <a:pt x="3470" y="25352"/>
                    </a:lnTo>
                    <a:lnTo>
                      <a:pt x="2869" y="22583"/>
                    </a:lnTo>
                    <a:lnTo>
                      <a:pt x="4371" y="21449"/>
                    </a:lnTo>
                    <a:lnTo>
                      <a:pt x="5238" y="23084"/>
                    </a:lnTo>
                    <a:lnTo>
                      <a:pt x="5405" y="25519"/>
                    </a:lnTo>
                    <a:cubicBezTo>
                      <a:pt x="5405" y="25519"/>
                      <a:pt x="5470" y="25543"/>
                      <a:pt x="5571" y="25543"/>
                    </a:cubicBezTo>
                    <a:cubicBezTo>
                      <a:pt x="5843" y="25543"/>
                      <a:pt x="6368" y="25366"/>
                      <a:pt x="6539" y="24051"/>
                    </a:cubicBezTo>
                    <a:cubicBezTo>
                      <a:pt x="6806" y="22283"/>
                      <a:pt x="6639" y="18214"/>
                      <a:pt x="6372" y="17580"/>
                    </a:cubicBezTo>
                    <a:cubicBezTo>
                      <a:pt x="6138" y="16946"/>
                      <a:pt x="5671" y="15545"/>
                      <a:pt x="5671" y="15545"/>
                    </a:cubicBezTo>
                    <a:lnTo>
                      <a:pt x="9574" y="1235"/>
                    </a:lnTo>
                    <a:lnTo>
                      <a:pt x="330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2350;p41">
                <a:extLst>
                  <a:ext uri="{FF2B5EF4-FFF2-40B4-BE49-F238E27FC236}">
                    <a16:creationId xmlns:a16="http://schemas.microsoft.com/office/drawing/2014/main" id="{BCE4ED55-B4AD-4DE9-84FE-DA2488426356}"/>
                  </a:ext>
                </a:extLst>
              </p:cNvPr>
              <p:cNvSpPr/>
              <p:nvPr/>
            </p:nvSpPr>
            <p:spPr>
              <a:xfrm>
                <a:off x="3842575" y="1837139"/>
                <a:ext cx="704625" cy="1155861"/>
              </a:xfrm>
              <a:custGeom>
                <a:avLst/>
                <a:gdLst/>
                <a:ahLst/>
                <a:cxnLst/>
                <a:rect l="l" t="t" r="r" b="b"/>
                <a:pathLst>
                  <a:path w="32758" h="53736" extrusionOk="0">
                    <a:moveTo>
                      <a:pt x="21082" y="1"/>
                    </a:moveTo>
                    <a:lnTo>
                      <a:pt x="11442" y="1869"/>
                    </a:lnTo>
                    <a:lnTo>
                      <a:pt x="1" y="8140"/>
                    </a:lnTo>
                    <a:lnTo>
                      <a:pt x="5204" y="23417"/>
                    </a:lnTo>
                    <a:lnTo>
                      <a:pt x="5805" y="34292"/>
                    </a:lnTo>
                    <a:lnTo>
                      <a:pt x="2369" y="51905"/>
                    </a:lnTo>
                    <a:cubicBezTo>
                      <a:pt x="2369" y="51905"/>
                      <a:pt x="11809" y="53339"/>
                      <a:pt x="15578" y="53706"/>
                    </a:cubicBezTo>
                    <a:cubicBezTo>
                      <a:pt x="15767" y="53726"/>
                      <a:pt x="16025" y="53735"/>
                      <a:pt x="16341" y="53735"/>
                    </a:cubicBezTo>
                    <a:cubicBezTo>
                      <a:pt x="20212" y="53735"/>
                      <a:pt x="32757" y="52338"/>
                      <a:pt x="32757" y="52338"/>
                    </a:cubicBezTo>
                    <a:lnTo>
                      <a:pt x="32090" y="33425"/>
                    </a:lnTo>
                    <a:lnTo>
                      <a:pt x="31190" y="8473"/>
                    </a:lnTo>
                    <a:lnTo>
                      <a:pt x="31857" y="3403"/>
                    </a:lnTo>
                    <a:lnTo>
                      <a:pt x="210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2351;p41">
                <a:extLst>
                  <a:ext uri="{FF2B5EF4-FFF2-40B4-BE49-F238E27FC236}">
                    <a16:creationId xmlns:a16="http://schemas.microsoft.com/office/drawing/2014/main" id="{FFB618D3-3C37-4ED1-9A91-991C2F9120D4}"/>
                  </a:ext>
                </a:extLst>
              </p:cNvPr>
              <p:cNvSpPr/>
              <p:nvPr/>
            </p:nvSpPr>
            <p:spPr>
              <a:xfrm>
                <a:off x="4080067" y="1818490"/>
                <a:ext cx="235384" cy="94730"/>
              </a:xfrm>
              <a:custGeom>
                <a:avLst/>
                <a:gdLst/>
                <a:ahLst/>
                <a:cxnLst/>
                <a:rect l="l" t="t" r="r" b="b"/>
                <a:pathLst>
                  <a:path w="10943" h="4404" extrusionOk="0">
                    <a:moveTo>
                      <a:pt x="10942" y="0"/>
                    </a:moveTo>
                    <a:lnTo>
                      <a:pt x="201" y="1568"/>
                    </a:lnTo>
                    <a:lnTo>
                      <a:pt x="201" y="3236"/>
                    </a:lnTo>
                    <a:lnTo>
                      <a:pt x="1" y="4404"/>
                    </a:lnTo>
                    <a:lnTo>
                      <a:pt x="10842" y="3236"/>
                    </a:lnTo>
                    <a:lnTo>
                      <a:pt x="109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2352;p41">
                <a:extLst>
                  <a:ext uri="{FF2B5EF4-FFF2-40B4-BE49-F238E27FC236}">
                    <a16:creationId xmlns:a16="http://schemas.microsoft.com/office/drawing/2014/main" id="{53E3BB6B-8398-4D6C-B25D-BA68A9F21FC5}"/>
                  </a:ext>
                </a:extLst>
              </p:cNvPr>
              <p:cNvSpPr/>
              <p:nvPr/>
            </p:nvSpPr>
            <p:spPr>
              <a:xfrm>
                <a:off x="4491919" y="1903863"/>
                <a:ext cx="319316" cy="719165"/>
              </a:xfrm>
              <a:custGeom>
                <a:avLst/>
                <a:gdLst/>
                <a:ahLst/>
                <a:cxnLst/>
                <a:rect l="l" t="t" r="r" b="b"/>
                <a:pathLst>
                  <a:path w="14845" h="33434" extrusionOk="0">
                    <a:moveTo>
                      <a:pt x="735" y="1"/>
                    </a:moveTo>
                    <a:lnTo>
                      <a:pt x="1" y="2936"/>
                    </a:lnTo>
                    <a:lnTo>
                      <a:pt x="1335" y="17880"/>
                    </a:lnTo>
                    <a:lnTo>
                      <a:pt x="7907" y="21616"/>
                    </a:lnTo>
                    <a:lnTo>
                      <a:pt x="3737" y="30756"/>
                    </a:lnTo>
                    <a:cubicBezTo>
                      <a:pt x="3737" y="30756"/>
                      <a:pt x="7840" y="33433"/>
                      <a:pt x="10556" y="33433"/>
                    </a:cubicBezTo>
                    <a:cubicBezTo>
                      <a:pt x="10748" y="33433"/>
                      <a:pt x="10933" y="33420"/>
                      <a:pt x="11109" y="33391"/>
                    </a:cubicBezTo>
                    <a:cubicBezTo>
                      <a:pt x="13744" y="32924"/>
                      <a:pt x="14845" y="29989"/>
                      <a:pt x="14845" y="27020"/>
                    </a:cubicBezTo>
                    <a:cubicBezTo>
                      <a:pt x="14845" y="24051"/>
                      <a:pt x="9141" y="7773"/>
                      <a:pt x="7606" y="4037"/>
                    </a:cubicBezTo>
                    <a:cubicBezTo>
                      <a:pt x="6072" y="301"/>
                      <a:pt x="1068" y="1"/>
                      <a:pt x="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2353;p41">
                <a:extLst>
                  <a:ext uri="{FF2B5EF4-FFF2-40B4-BE49-F238E27FC236}">
                    <a16:creationId xmlns:a16="http://schemas.microsoft.com/office/drawing/2014/main" id="{98825178-12EF-4777-BFFC-5231FDCDB41D}"/>
                  </a:ext>
                </a:extLst>
              </p:cNvPr>
              <p:cNvSpPr/>
              <p:nvPr/>
            </p:nvSpPr>
            <p:spPr>
              <a:xfrm>
                <a:off x="3705535" y="2012209"/>
                <a:ext cx="281286" cy="846698"/>
              </a:xfrm>
              <a:custGeom>
                <a:avLst/>
                <a:gdLst/>
                <a:ahLst/>
                <a:cxnLst/>
                <a:rect l="l" t="t" r="r" b="b"/>
                <a:pathLst>
                  <a:path w="13077" h="39363" extrusionOk="0">
                    <a:moveTo>
                      <a:pt x="6372" y="1"/>
                    </a:moveTo>
                    <a:cubicBezTo>
                      <a:pt x="6372" y="1"/>
                      <a:pt x="4971" y="1469"/>
                      <a:pt x="4771" y="5505"/>
                    </a:cubicBezTo>
                    <a:cubicBezTo>
                      <a:pt x="4537" y="9541"/>
                      <a:pt x="3503" y="23351"/>
                      <a:pt x="3503" y="23351"/>
                    </a:cubicBezTo>
                    <a:lnTo>
                      <a:pt x="0" y="37594"/>
                    </a:lnTo>
                    <a:lnTo>
                      <a:pt x="7606" y="39362"/>
                    </a:lnTo>
                    <a:lnTo>
                      <a:pt x="11776" y="23918"/>
                    </a:lnTo>
                    <a:lnTo>
                      <a:pt x="13076" y="9641"/>
                    </a:lnTo>
                    <a:lnTo>
                      <a:pt x="63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2354;p41">
                <a:extLst>
                  <a:ext uri="{FF2B5EF4-FFF2-40B4-BE49-F238E27FC236}">
                    <a16:creationId xmlns:a16="http://schemas.microsoft.com/office/drawing/2014/main" id="{BC4F6C3D-B664-4676-9ADD-7BDA8F6CA8C2}"/>
                  </a:ext>
                </a:extLst>
              </p:cNvPr>
              <p:cNvSpPr/>
              <p:nvPr/>
            </p:nvSpPr>
            <p:spPr>
              <a:xfrm>
                <a:off x="3881314" y="2121286"/>
                <a:ext cx="86857" cy="453474"/>
              </a:xfrm>
              <a:custGeom>
                <a:avLst/>
                <a:gdLst/>
                <a:ahLst/>
                <a:cxnLst/>
                <a:rect l="l" t="t" r="r" b="b"/>
                <a:pathLst>
                  <a:path w="4038" h="21082" extrusionOk="0">
                    <a:moveTo>
                      <a:pt x="1" y="0"/>
                    </a:moveTo>
                    <a:cubicBezTo>
                      <a:pt x="1" y="67"/>
                      <a:pt x="34" y="167"/>
                      <a:pt x="68" y="234"/>
                    </a:cubicBezTo>
                    <a:cubicBezTo>
                      <a:pt x="101" y="400"/>
                      <a:pt x="168" y="567"/>
                      <a:pt x="268" y="801"/>
                    </a:cubicBezTo>
                    <a:cubicBezTo>
                      <a:pt x="435" y="1334"/>
                      <a:pt x="701" y="2068"/>
                      <a:pt x="968" y="3002"/>
                    </a:cubicBezTo>
                    <a:cubicBezTo>
                      <a:pt x="1569" y="4837"/>
                      <a:pt x="2203" y="7472"/>
                      <a:pt x="3303" y="10241"/>
                    </a:cubicBezTo>
                    <a:lnTo>
                      <a:pt x="3303" y="10274"/>
                    </a:lnTo>
                    <a:cubicBezTo>
                      <a:pt x="3470" y="13276"/>
                      <a:pt x="3637" y="15945"/>
                      <a:pt x="3770" y="17913"/>
                    </a:cubicBezTo>
                    <a:cubicBezTo>
                      <a:pt x="3837" y="18880"/>
                      <a:pt x="3904" y="19648"/>
                      <a:pt x="3937" y="20215"/>
                    </a:cubicBezTo>
                    <a:cubicBezTo>
                      <a:pt x="3937" y="20481"/>
                      <a:pt x="3970" y="20682"/>
                      <a:pt x="3970" y="20848"/>
                    </a:cubicBezTo>
                    <a:cubicBezTo>
                      <a:pt x="4004" y="20915"/>
                      <a:pt x="4004" y="21015"/>
                      <a:pt x="4004" y="21082"/>
                    </a:cubicBezTo>
                    <a:cubicBezTo>
                      <a:pt x="4037" y="21015"/>
                      <a:pt x="4004" y="20915"/>
                      <a:pt x="4004" y="20848"/>
                    </a:cubicBezTo>
                    <a:lnTo>
                      <a:pt x="4004" y="20215"/>
                    </a:lnTo>
                    <a:cubicBezTo>
                      <a:pt x="3970" y="19648"/>
                      <a:pt x="3937" y="18847"/>
                      <a:pt x="3904" y="17913"/>
                    </a:cubicBezTo>
                    <a:cubicBezTo>
                      <a:pt x="3804" y="15945"/>
                      <a:pt x="3670" y="13243"/>
                      <a:pt x="3503" y="10274"/>
                    </a:cubicBezTo>
                    <a:lnTo>
                      <a:pt x="3503" y="10141"/>
                    </a:lnTo>
                    <a:cubicBezTo>
                      <a:pt x="2436" y="7405"/>
                      <a:pt x="1736" y="4804"/>
                      <a:pt x="1135" y="2936"/>
                    </a:cubicBezTo>
                    <a:cubicBezTo>
                      <a:pt x="802" y="2035"/>
                      <a:pt x="535" y="1301"/>
                      <a:pt x="335" y="767"/>
                    </a:cubicBezTo>
                    <a:cubicBezTo>
                      <a:pt x="234" y="534"/>
                      <a:pt x="168" y="334"/>
                      <a:pt x="101" y="200"/>
                    </a:cubicBezTo>
                    <a:cubicBezTo>
                      <a:pt x="68" y="134"/>
                      <a:pt x="34" y="67"/>
                      <a:pt x="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2355;p41">
                <a:extLst>
                  <a:ext uri="{FF2B5EF4-FFF2-40B4-BE49-F238E27FC236}">
                    <a16:creationId xmlns:a16="http://schemas.microsoft.com/office/drawing/2014/main" id="{FAE6F7F1-38E3-4852-A141-BA7A149A6BB5}"/>
                  </a:ext>
                </a:extLst>
              </p:cNvPr>
              <p:cNvSpPr/>
              <p:nvPr/>
            </p:nvSpPr>
            <p:spPr>
              <a:xfrm>
                <a:off x="3934422" y="2903368"/>
                <a:ext cx="15810" cy="55991"/>
              </a:xfrm>
              <a:custGeom>
                <a:avLst/>
                <a:gdLst/>
                <a:ahLst/>
                <a:cxnLst/>
                <a:rect l="l" t="t" r="r" b="b"/>
                <a:pathLst>
                  <a:path w="735" h="2603" extrusionOk="0">
                    <a:moveTo>
                      <a:pt x="668" y="1"/>
                    </a:moveTo>
                    <a:lnTo>
                      <a:pt x="668" y="1"/>
                    </a:lnTo>
                    <a:cubicBezTo>
                      <a:pt x="167" y="768"/>
                      <a:pt x="0" y="1702"/>
                      <a:pt x="301" y="2602"/>
                    </a:cubicBezTo>
                    <a:cubicBezTo>
                      <a:pt x="367" y="2569"/>
                      <a:pt x="301" y="2002"/>
                      <a:pt x="401" y="1301"/>
                    </a:cubicBezTo>
                    <a:cubicBezTo>
                      <a:pt x="501" y="568"/>
                      <a:pt x="734" y="34"/>
                      <a:pt x="6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2356;p41">
                <a:extLst>
                  <a:ext uri="{FF2B5EF4-FFF2-40B4-BE49-F238E27FC236}">
                    <a16:creationId xmlns:a16="http://schemas.microsoft.com/office/drawing/2014/main" id="{B4A4EE8A-35EC-40A7-868A-97F6317EA0D4}"/>
                  </a:ext>
                </a:extLst>
              </p:cNvPr>
              <p:cNvSpPr/>
              <p:nvPr/>
            </p:nvSpPr>
            <p:spPr>
              <a:xfrm>
                <a:off x="4031992" y="2918447"/>
                <a:ext cx="11508" cy="59561"/>
              </a:xfrm>
              <a:custGeom>
                <a:avLst/>
                <a:gdLst/>
                <a:ahLst/>
                <a:cxnLst/>
                <a:rect l="l" t="t" r="r" b="b"/>
                <a:pathLst>
                  <a:path w="535" h="2769" extrusionOk="0">
                    <a:moveTo>
                      <a:pt x="301" y="0"/>
                    </a:moveTo>
                    <a:cubicBezTo>
                      <a:pt x="68" y="434"/>
                      <a:pt x="1" y="934"/>
                      <a:pt x="68" y="1401"/>
                    </a:cubicBezTo>
                    <a:cubicBezTo>
                      <a:pt x="68" y="1868"/>
                      <a:pt x="201" y="2368"/>
                      <a:pt x="468" y="2769"/>
                    </a:cubicBezTo>
                    <a:cubicBezTo>
                      <a:pt x="535" y="2735"/>
                      <a:pt x="335" y="2135"/>
                      <a:pt x="301" y="1401"/>
                    </a:cubicBezTo>
                    <a:cubicBezTo>
                      <a:pt x="234" y="634"/>
                      <a:pt x="368" y="0"/>
                      <a:pt x="3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2357;p41">
                <a:extLst>
                  <a:ext uri="{FF2B5EF4-FFF2-40B4-BE49-F238E27FC236}">
                    <a16:creationId xmlns:a16="http://schemas.microsoft.com/office/drawing/2014/main" id="{4EE209C6-8237-4B85-ABDF-51785A63E1EA}"/>
                  </a:ext>
                </a:extLst>
              </p:cNvPr>
              <p:cNvSpPr/>
              <p:nvPr/>
            </p:nvSpPr>
            <p:spPr>
              <a:xfrm>
                <a:off x="4140338" y="2927761"/>
                <a:ext cx="17961" cy="73930"/>
              </a:xfrm>
              <a:custGeom>
                <a:avLst/>
                <a:gdLst/>
                <a:ahLst/>
                <a:cxnLst/>
                <a:rect l="l" t="t" r="r" b="b"/>
                <a:pathLst>
                  <a:path w="835" h="3437" extrusionOk="0">
                    <a:moveTo>
                      <a:pt x="68" y="1"/>
                    </a:moveTo>
                    <a:lnTo>
                      <a:pt x="68" y="1"/>
                    </a:lnTo>
                    <a:cubicBezTo>
                      <a:pt x="1" y="34"/>
                      <a:pt x="268" y="768"/>
                      <a:pt x="468" y="1702"/>
                    </a:cubicBezTo>
                    <a:cubicBezTo>
                      <a:pt x="635" y="2669"/>
                      <a:pt x="701" y="3436"/>
                      <a:pt x="768" y="3436"/>
                    </a:cubicBezTo>
                    <a:cubicBezTo>
                      <a:pt x="835" y="2836"/>
                      <a:pt x="801" y="2236"/>
                      <a:pt x="668" y="1669"/>
                    </a:cubicBezTo>
                    <a:cubicBezTo>
                      <a:pt x="568" y="1068"/>
                      <a:pt x="368" y="501"/>
                      <a:pt x="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2358;p41">
                <a:extLst>
                  <a:ext uri="{FF2B5EF4-FFF2-40B4-BE49-F238E27FC236}">
                    <a16:creationId xmlns:a16="http://schemas.microsoft.com/office/drawing/2014/main" id="{51825795-8FB9-4528-981E-D4D4AFE7F3F5}"/>
                  </a:ext>
                </a:extLst>
              </p:cNvPr>
              <p:cNvSpPr/>
              <p:nvPr/>
            </p:nvSpPr>
            <p:spPr>
              <a:xfrm>
                <a:off x="4247264" y="2926319"/>
                <a:ext cx="10777" cy="63175"/>
              </a:xfrm>
              <a:custGeom>
                <a:avLst/>
                <a:gdLst/>
                <a:ahLst/>
                <a:cxnLst/>
                <a:rect l="l" t="t" r="r" b="b"/>
                <a:pathLst>
                  <a:path w="501" h="2937" extrusionOk="0">
                    <a:moveTo>
                      <a:pt x="0" y="1"/>
                    </a:moveTo>
                    <a:cubicBezTo>
                      <a:pt x="0" y="501"/>
                      <a:pt x="67" y="1002"/>
                      <a:pt x="167" y="1469"/>
                    </a:cubicBezTo>
                    <a:cubicBezTo>
                      <a:pt x="200" y="1969"/>
                      <a:pt x="300" y="2469"/>
                      <a:pt x="434" y="2936"/>
                    </a:cubicBezTo>
                    <a:cubicBezTo>
                      <a:pt x="500" y="2436"/>
                      <a:pt x="500" y="1936"/>
                      <a:pt x="400" y="1435"/>
                    </a:cubicBezTo>
                    <a:cubicBezTo>
                      <a:pt x="367" y="935"/>
                      <a:pt x="234" y="435"/>
                      <a:pt x="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2359;p41">
                <a:extLst>
                  <a:ext uri="{FF2B5EF4-FFF2-40B4-BE49-F238E27FC236}">
                    <a16:creationId xmlns:a16="http://schemas.microsoft.com/office/drawing/2014/main" id="{7D688127-D996-4C85-99C6-E1E37DF683B1}"/>
                  </a:ext>
                </a:extLst>
              </p:cNvPr>
              <p:cNvSpPr/>
              <p:nvPr/>
            </p:nvSpPr>
            <p:spPr>
              <a:xfrm>
                <a:off x="4354878" y="2901927"/>
                <a:ext cx="16520" cy="61024"/>
              </a:xfrm>
              <a:custGeom>
                <a:avLst/>
                <a:gdLst/>
                <a:ahLst/>
                <a:cxnLst/>
                <a:rect l="l" t="t" r="r" b="b"/>
                <a:pathLst>
                  <a:path w="768" h="2837" extrusionOk="0">
                    <a:moveTo>
                      <a:pt x="67" y="1"/>
                    </a:moveTo>
                    <a:cubicBezTo>
                      <a:pt x="1" y="34"/>
                      <a:pt x="234" y="635"/>
                      <a:pt x="368" y="1402"/>
                    </a:cubicBezTo>
                    <a:cubicBezTo>
                      <a:pt x="501" y="2169"/>
                      <a:pt x="468" y="2836"/>
                      <a:pt x="534" y="2836"/>
                    </a:cubicBezTo>
                    <a:cubicBezTo>
                      <a:pt x="768" y="1869"/>
                      <a:pt x="601" y="835"/>
                      <a:pt x="67"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2360;p41">
                <a:extLst>
                  <a:ext uri="{FF2B5EF4-FFF2-40B4-BE49-F238E27FC236}">
                    <a16:creationId xmlns:a16="http://schemas.microsoft.com/office/drawing/2014/main" id="{41990015-50CF-4A28-82B1-684A081A994F}"/>
                  </a:ext>
                </a:extLst>
              </p:cNvPr>
              <p:cNvSpPr/>
              <p:nvPr/>
            </p:nvSpPr>
            <p:spPr>
              <a:xfrm>
                <a:off x="4448877" y="2887580"/>
                <a:ext cx="30157" cy="69628"/>
              </a:xfrm>
              <a:custGeom>
                <a:avLst/>
                <a:gdLst/>
                <a:ahLst/>
                <a:cxnLst/>
                <a:rect l="l" t="t" r="r" b="b"/>
                <a:pathLst>
                  <a:path w="1402" h="3237" extrusionOk="0">
                    <a:moveTo>
                      <a:pt x="67" y="1"/>
                    </a:moveTo>
                    <a:cubicBezTo>
                      <a:pt x="0" y="34"/>
                      <a:pt x="501" y="634"/>
                      <a:pt x="834" y="1535"/>
                    </a:cubicBezTo>
                    <a:cubicBezTo>
                      <a:pt x="1201" y="2436"/>
                      <a:pt x="1201" y="3236"/>
                      <a:pt x="1268" y="3236"/>
                    </a:cubicBezTo>
                    <a:cubicBezTo>
                      <a:pt x="1401" y="2035"/>
                      <a:pt x="968" y="835"/>
                      <a:pt x="67"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2361;p41">
                <a:extLst>
                  <a:ext uri="{FF2B5EF4-FFF2-40B4-BE49-F238E27FC236}">
                    <a16:creationId xmlns:a16="http://schemas.microsoft.com/office/drawing/2014/main" id="{9254DC61-106B-4AA7-A0A7-4E8CE361C51E}"/>
                  </a:ext>
                </a:extLst>
              </p:cNvPr>
              <p:cNvSpPr/>
              <p:nvPr/>
            </p:nvSpPr>
            <p:spPr>
              <a:xfrm>
                <a:off x="4308245" y="1785472"/>
                <a:ext cx="409722" cy="241837"/>
              </a:xfrm>
              <a:custGeom>
                <a:avLst/>
                <a:gdLst/>
                <a:ahLst/>
                <a:cxnLst/>
                <a:rect l="l" t="t" r="r" b="b"/>
                <a:pathLst>
                  <a:path w="19048" h="11243" extrusionOk="0">
                    <a:moveTo>
                      <a:pt x="0" y="1"/>
                    </a:moveTo>
                    <a:lnTo>
                      <a:pt x="234" y="3904"/>
                    </a:lnTo>
                    <a:lnTo>
                      <a:pt x="601" y="7206"/>
                    </a:lnTo>
                    <a:lnTo>
                      <a:pt x="3470" y="9074"/>
                    </a:lnTo>
                    <a:cubicBezTo>
                      <a:pt x="3470" y="9074"/>
                      <a:pt x="8033" y="5900"/>
                      <a:pt x="11961" y="5900"/>
                    </a:cubicBezTo>
                    <a:cubicBezTo>
                      <a:pt x="12294" y="5900"/>
                      <a:pt x="12622" y="5922"/>
                      <a:pt x="12943" y="5972"/>
                    </a:cubicBezTo>
                    <a:cubicBezTo>
                      <a:pt x="17046" y="6572"/>
                      <a:pt x="19047" y="11242"/>
                      <a:pt x="19047" y="11242"/>
                    </a:cubicBezTo>
                    <a:cubicBezTo>
                      <a:pt x="19047" y="11242"/>
                      <a:pt x="17646" y="6072"/>
                      <a:pt x="14311" y="5071"/>
                    </a:cubicBezTo>
                    <a:cubicBezTo>
                      <a:pt x="12309" y="4471"/>
                      <a:pt x="10408" y="3704"/>
                      <a:pt x="8573" y="2770"/>
                    </a:cubicBezTo>
                    <a:lnTo>
                      <a:pt x="6172" y="1"/>
                    </a:lnTo>
                    <a:lnTo>
                      <a:pt x="2702" y="1"/>
                    </a:lnTo>
                    <a:cubicBezTo>
                      <a:pt x="1935" y="1"/>
                      <a:pt x="1235" y="435"/>
                      <a:pt x="901" y="110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2362;p41">
                <a:extLst>
                  <a:ext uri="{FF2B5EF4-FFF2-40B4-BE49-F238E27FC236}">
                    <a16:creationId xmlns:a16="http://schemas.microsoft.com/office/drawing/2014/main" id="{DAC81F91-9164-4074-A55A-5CCDDFD811BC}"/>
                  </a:ext>
                </a:extLst>
              </p:cNvPr>
              <p:cNvSpPr/>
              <p:nvPr/>
            </p:nvSpPr>
            <p:spPr>
              <a:xfrm>
                <a:off x="4202050" y="1939742"/>
                <a:ext cx="505162" cy="615208"/>
              </a:xfrm>
              <a:custGeom>
                <a:avLst/>
                <a:gdLst/>
                <a:ahLst/>
                <a:cxnLst/>
                <a:rect l="l" t="t" r="r" b="b"/>
                <a:pathLst>
                  <a:path w="23485" h="28601" extrusionOk="0">
                    <a:moveTo>
                      <a:pt x="5538" y="1"/>
                    </a:moveTo>
                    <a:lnTo>
                      <a:pt x="2869" y="434"/>
                    </a:lnTo>
                    <a:cubicBezTo>
                      <a:pt x="2767" y="1461"/>
                      <a:pt x="4046" y="1579"/>
                      <a:pt x="4641" y="1579"/>
                    </a:cubicBezTo>
                    <a:cubicBezTo>
                      <a:pt x="4820" y="1579"/>
                      <a:pt x="4937" y="1569"/>
                      <a:pt x="4937" y="1569"/>
                    </a:cubicBezTo>
                    <a:lnTo>
                      <a:pt x="6205" y="2302"/>
                    </a:lnTo>
                    <a:lnTo>
                      <a:pt x="6338" y="4037"/>
                    </a:lnTo>
                    <a:lnTo>
                      <a:pt x="3336" y="3837"/>
                    </a:lnTo>
                    <a:lnTo>
                      <a:pt x="601" y="6305"/>
                    </a:lnTo>
                    <a:lnTo>
                      <a:pt x="1" y="8507"/>
                    </a:lnTo>
                    <a:cubicBezTo>
                      <a:pt x="306" y="8785"/>
                      <a:pt x="682" y="8924"/>
                      <a:pt x="1088" y="8924"/>
                    </a:cubicBezTo>
                    <a:cubicBezTo>
                      <a:pt x="1169" y="8924"/>
                      <a:pt x="1252" y="8918"/>
                      <a:pt x="1335" y="8907"/>
                    </a:cubicBezTo>
                    <a:lnTo>
                      <a:pt x="1335" y="12243"/>
                    </a:lnTo>
                    <a:cubicBezTo>
                      <a:pt x="1418" y="12264"/>
                      <a:pt x="1500" y="12273"/>
                      <a:pt x="1580" y="12273"/>
                    </a:cubicBezTo>
                    <a:cubicBezTo>
                      <a:pt x="2279" y="12273"/>
                      <a:pt x="2869" y="11576"/>
                      <a:pt x="2869" y="11576"/>
                    </a:cubicBezTo>
                    <a:cubicBezTo>
                      <a:pt x="4270" y="11309"/>
                      <a:pt x="3670" y="8941"/>
                      <a:pt x="3670" y="8941"/>
                    </a:cubicBezTo>
                    <a:lnTo>
                      <a:pt x="4470" y="8507"/>
                    </a:lnTo>
                    <a:lnTo>
                      <a:pt x="5271" y="9074"/>
                    </a:lnTo>
                    <a:cubicBezTo>
                      <a:pt x="5271" y="9074"/>
                      <a:pt x="4771" y="11109"/>
                      <a:pt x="4837" y="11976"/>
                    </a:cubicBezTo>
                    <a:cubicBezTo>
                      <a:pt x="4937" y="12843"/>
                      <a:pt x="6939" y="14344"/>
                      <a:pt x="6939" y="14344"/>
                    </a:cubicBezTo>
                    <a:cubicBezTo>
                      <a:pt x="6939" y="14344"/>
                      <a:pt x="15612" y="28421"/>
                      <a:pt x="17246" y="28588"/>
                    </a:cubicBezTo>
                    <a:cubicBezTo>
                      <a:pt x="17318" y="28597"/>
                      <a:pt x="17391" y="28601"/>
                      <a:pt x="17465" y="28601"/>
                    </a:cubicBezTo>
                    <a:cubicBezTo>
                      <a:pt x="19056" y="28601"/>
                      <a:pt x="20916" y="26620"/>
                      <a:pt x="20916" y="26620"/>
                    </a:cubicBezTo>
                    <a:cubicBezTo>
                      <a:pt x="23484" y="22350"/>
                      <a:pt x="21416" y="19481"/>
                      <a:pt x="21416" y="19481"/>
                    </a:cubicBezTo>
                    <a:lnTo>
                      <a:pt x="10141" y="11609"/>
                    </a:lnTo>
                    <a:lnTo>
                      <a:pt x="9207" y="6439"/>
                    </a:lnTo>
                    <a:lnTo>
                      <a:pt x="8407" y="1869"/>
                    </a:lnTo>
                    <a:lnTo>
                      <a:pt x="553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2363;p41">
                <a:extLst>
                  <a:ext uri="{FF2B5EF4-FFF2-40B4-BE49-F238E27FC236}">
                    <a16:creationId xmlns:a16="http://schemas.microsoft.com/office/drawing/2014/main" id="{D9C4B188-23B0-4E5F-83E1-79614C1F30AD}"/>
                  </a:ext>
                </a:extLst>
              </p:cNvPr>
              <p:cNvSpPr/>
              <p:nvPr/>
            </p:nvSpPr>
            <p:spPr>
              <a:xfrm>
                <a:off x="4308245" y="1947636"/>
                <a:ext cx="63885" cy="41643"/>
              </a:xfrm>
              <a:custGeom>
                <a:avLst/>
                <a:gdLst/>
                <a:ahLst/>
                <a:cxnLst/>
                <a:rect l="l" t="t" r="r" b="b"/>
                <a:pathLst>
                  <a:path w="2970" h="1936" extrusionOk="0">
                    <a:moveTo>
                      <a:pt x="1868" y="1"/>
                    </a:moveTo>
                    <a:lnTo>
                      <a:pt x="1868" y="501"/>
                    </a:lnTo>
                    <a:cubicBezTo>
                      <a:pt x="1465" y="1227"/>
                      <a:pt x="1015" y="1415"/>
                      <a:pt x="657" y="1415"/>
                    </a:cubicBezTo>
                    <a:cubicBezTo>
                      <a:pt x="276" y="1415"/>
                      <a:pt x="1" y="1202"/>
                      <a:pt x="0" y="1202"/>
                    </a:cubicBezTo>
                    <a:lnTo>
                      <a:pt x="0" y="1202"/>
                    </a:lnTo>
                    <a:lnTo>
                      <a:pt x="267" y="1502"/>
                    </a:lnTo>
                    <a:cubicBezTo>
                      <a:pt x="501" y="1769"/>
                      <a:pt x="868" y="1935"/>
                      <a:pt x="1268" y="1935"/>
                    </a:cubicBezTo>
                    <a:cubicBezTo>
                      <a:pt x="2069" y="1869"/>
                      <a:pt x="2769" y="1268"/>
                      <a:pt x="2969" y="468"/>
                    </a:cubicBezTo>
                    <a:lnTo>
                      <a:pt x="1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2364;p41">
                <a:extLst>
                  <a:ext uri="{FF2B5EF4-FFF2-40B4-BE49-F238E27FC236}">
                    <a16:creationId xmlns:a16="http://schemas.microsoft.com/office/drawing/2014/main" id="{C4D183FF-5BA8-4A69-AEA9-E6957ED1F458}"/>
                  </a:ext>
                </a:extLst>
              </p:cNvPr>
              <p:cNvSpPr/>
              <p:nvPr/>
            </p:nvSpPr>
            <p:spPr>
              <a:xfrm>
                <a:off x="4326184" y="1808445"/>
                <a:ext cx="58142" cy="122005"/>
              </a:xfrm>
              <a:custGeom>
                <a:avLst/>
                <a:gdLst/>
                <a:ahLst/>
                <a:cxnLst/>
                <a:rect l="l" t="t" r="r" b="b"/>
                <a:pathLst>
                  <a:path w="2703" h="5672" extrusionOk="0">
                    <a:moveTo>
                      <a:pt x="34" y="0"/>
                    </a:moveTo>
                    <a:cubicBezTo>
                      <a:pt x="0" y="334"/>
                      <a:pt x="0" y="668"/>
                      <a:pt x="34" y="968"/>
                    </a:cubicBezTo>
                    <a:cubicBezTo>
                      <a:pt x="100" y="1768"/>
                      <a:pt x="234" y="2536"/>
                      <a:pt x="467" y="3303"/>
                    </a:cubicBezTo>
                    <a:cubicBezTo>
                      <a:pt x="734" y="4070"/>
                      <a:pt x="1168" y="4737"/>
                      <a:pt x="1802" y="5237"/>
                    </a:cubicBezTo>
                    <a:cubicBezTo>
                      <a:pt x="1902" y="5338"/>
                      <a:pt x="2035" y="5404"/>
                      <a:pt x="2169" y="5471"/>
                    </a:cubicBezTo>
                    <a:cubicBezTo>
                      <a:pt x="2235" y="5538"/>
                      <a:pt x="2335" y="5571"/>
                      <a:pt x="2435" y="5604"/>
                    </a:cubicBezTo>
                    <a:cubicBezTo>
                      <a:pt x="2602" y="5671"/>
                      <a:pt x="2702" y="5671"/>
                      <a:pt x="2702" y="5671"/>
                    </a:cubicBezTo>
                    <a:cubicBezTo>
                      <a:pt x="2702" y="5638"/>
                      <a:pt x="2369" y="5504"/>
                      <a:pt x="1902" y="5137"/>
                    </a:cubicBezTo>
                    <a:cubicBezTo>
                      <a:pt x="1335" y="4604"/>
                      <a:pt x="901" y="3970"/>
                      <a:pt x="668" y="3236"/>
                    </a:cubicBezTo>
                    <a:cubicBezTo>
                      <a:pt x="434" y="2502"/>
                      <a:pt x="267" y="1735"/>
                      <a:pt x="167" y="968"/>
                    </a:cubicBezTo>
                    <a:cubicBezTo>
                      <a:pt x="167" y="634"/>
                      <a:pt x="134" y="334"/>
                      <a:pt x="34"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2365;p41">
                <a:extLst>
                  <a:ext uri="{FF2B5EF4-FFF2-40B4-BE49-F238E27FC236}">
                    <a16:creationId xmlns:a16="http://schemas.microsoft.com/office/drawing/2014/main" id="{BB128199-5731-4237-922C-469C5E9506CB}"/>
                  </a:ext>
                </a:extLst>
              </p:cNvPr>
              <p:cNvSpPr/>
              <p:nvPr/>
            </p:nvSpPr>
            <p:spPr>
              <a:xfrm>
                <a:off x="4373528" y="1873469"/>
                <a:ext cx="138503" cy="66294"/>
              </a:xfrm>
              <a:custGeom>
                <a:avLst/>
                <a:gdLst/>
                <a:ahLst/>
                <a:cxnLst/>
                <a:rect l="l" t="t" r="r" b="b"/>
                <a:pathLst>
                  <a:path w="6439" h="3082" extrusionOk="0">
                    <a:moveTo>
                      <a:pt x="6169" y="0"/>
                    </a:moveTo>
                    <a:cubicBezTo>
                      <a:pt x="5903" y="0"/>
                      <a:pt x="5647" y="38"/>
                      <a:pt x="5371" y="113"/>
                    </a:cubicBezTo>
                    <a:cubicBezTo>
                      <a:pt x="4538" y="246"/>
                      <a:pt x="3704" y="513"/>
                      <a:pt x="2903" y="914"/>
                    </a:cubicBezTo>
                    <a:cubicBezTo>
                      <a:pt x="2136" y="1280"/>
                      <a:pt x="1402" y="1747"/>
                      <a:pt x="735" y="2315"/>
                    </a:cubicBezTo>
                    <a:cubicBezTo>
                      <a:pt x="468" y="2515"/>
                      <a:pt x="201" y="2782"/>
                      <a:pt x="1" y="3082"/>
                    </a:cubicBezTo>
                    <a:cubicBezTo>
                      <a:pt x="935" y="2315"/>
                      <a:pt x="1936" y="1647"/>
                      <a:pt x="3003" y="1114"/>
                    </a:cubicBezTo>
                    <a:cubicBezTo>
                      <a:pt x="4804" y="246"/>
                      <a:pt x="6439" y="80"/>
                      <a:pt x="6439" y="13"/>
                    </a:cubicBezTo>
                    <a:cubicBezTo>
                      <a:pt x="6347" y="5"/>
                      <a:pt x="6258" y="0"/>
                      <a:pt x="6169"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10" name="Google Shape;2369;p41">
            <a:extLst>
              <a:ext uri="{FF2B5EF4-FFF2-40B4-BE49-F238E27FC236}">
                <a16:creationId xmlns:a16="http://schemas.microsoft.com/office/drawing/2014/main" id="{B1F367DF-C433-40D8-9388-C6D5D00B3506}"/>
              </a:ext>
            </a:extLst>
          </p:cNvPr>
          <p:cNvSpPr/>
          <p:nvPr/>
        </p:nvSpPr>
        <p:spPr>
          <a:xfrm>
            <a:off x="3950800" y="2136550"/>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11" name="Google Shape;2370;p41">
            <a:extLst>
              <a:ext uri="{FF2B5EF4-FFF2-40B4-BE49-F238E27FC236}">
                <a16:creationId xmlns:a16="http://schemas.microsoft.com/office/drawing/2014/main" id="{338B30A9-FE44-40AB-BD63-EB58E6858362}"/>
              </a:ext>
            </a:extLst>
          </p:cNvPr>
          <p:cNvCxnSpPr>
            <a:endCxn id="410" idx="2"/>
          </p:cNvCxnSpPr>
          <p:nvPr/>
        </p:nvCxnSpPr>
        <p:spPr>
          <a:xfrm>
            <a:off x="3066400" y="1508500"/>
            <a:ext cx="884400" cy="672900"/>
          </a:xfrm>
          <a:prstGeom prst="bentConnector3">
            <a:avLst>
              <a:gd name="adj1" fmla="val 50000"/>
            </a:avLst>
          </a:prstGeom>
          <a:noFill/>
          <a:ln w="19050" cap="flat" cmpd="sng">
            <a:solidFill>
              <a:schemeClr val="accent1"/>
            </a:solidFill>
            <a:prstDash val="solid"/>
            <a:round/>
            <a:headEnd type="none" w="med" len="med"/>
            <a:tailEnd type="none" w="med" len="med"/>
          </a:ln>
        </p:spPr>
      </p:cxnSp>
      <p:grpSp>
        <p:nvGrpSpPr>
          <p:cNvPr id="414" name="Google Shape;2374;p41">
            <a:extLst>
              <a:ext uri="{FF2B5EF4-FFF2-40B4-BE49-F238E27FC236}">
                <a16:creationId xmlns:a16="http://schemas.microsoft.com/office/drawing/2014/main" id="{16D0346A-3C0A-41CC-B1B6-0B1C66917E0D}"/>
              </a:ext>
            </a:extLst>
          </p:cNvPr>
          <p:cNvGrpSpPr/>
          <p:nvPr/>
        </p:nvGrpSpPr>
        <p:grpSpPr>
          <a:xfrm>
            <a:off x="456423" y="1274400"/>
            <a:ext cx="2610002" cy="3255508"/>
            <a:chOff x="456423" y="1274400"/>
            <a:chExt cx="2610002" cy="2432868"/>
          </a:xfrm>
        </p:grpSpPr>
        <p:sp>
          <p:nvSpPr>
            <p:cNvPr id="415" name="Google Shape;2375;p41">
              <a:extLst>
                <a:ext uri="{FF2B5EF4-FFF2-40B4-BE49-F238E27FC236}">
                  <a16:creationId xmlns:a16="http://schemas.microsoft.com/office/drawing/2014/main" id="{D522FA84-2226-45F6-8D70-064018B61AAE}"/>
                </a:ext>
              </a:extLst>
            </p:cNvPr>
            <p:cNvSpPr/>
            <p:nvPr/>
          </p:nvSpPr>
          <p:spPr>
            <a:xfrm>
              <a:off x="456423" y="1274400"/>
              <a:ext cx="2610000" cy="4680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dirty="0">
                <a:solidFill>
                  <a:schemeClr val="lt1"/>
                </a:solidFill>
                <a:latin typeface="Fira Sans Extra Condensed ExtraBold"/>
                <a:ea typeface="Fira Sans Extra Condensed ExtraBold"/>
                <a:cs typeface="Fira Sans Extra Condensed ExtraBold"/>
                <a:sym typeface="Fira Sans Extra Condensed ExtraBold"/>
              </a:endParaRPr>
            </a:p>
          </p:txBody>
        </p:sp>
        <p:sp>
          <p:nvSpPr>
            <p:cNvPr id="416" name="Google Shape;2376;p41">
              <a:extLst>
                <a:ext uri="{FF2B5EF4-FFF2-40B4-BE49-F238E27FC236}">
                  <a16:creationId xmlns:a16="http://schemas.microsoft.com/office/drawing/2014/main" id="{CC587F2F-CA54-46A1-98E5-AC8B64FD1270}"/>
                </a:ext>
              </a:extLst>
            </p:cNvPr>
            <p:cNvSpPr/>
            <p:nvPr/>
          </p:nvSpPr>
          <p:spPr>
            <a:xfrm rot="10800000" flipH="1">
              <a:off x="456425" y="1779675"/>
              <a:ext cx="2610000" cy="1927593"/>
            </a:xfrm>
            <a:prstGeom prst="round2SameRect">
              <a:avLst>
                <a:gd name="adj1" fmla="val 1361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dirty="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417" name="Google Shape;2377;p41">
              <a:extLst>
                <a:ext uri="{FF2B5EF4-FFF2-40B4-BE49-F238E27FC236}">
                  <a16:creationId xmlns:a16="http://schemas.microsoft.com/office/drawing/2014/main" id="{E19601A0-BB3E-4D92-A0B5-84092EBEA84F}"/>
                </a:ext>
              </a:extLst>
            </p:cNvPr>
            <p:cNvSpPr txBox="1"/>
            <p:nvPr/>
          </p:nvSpPr>
          <p:spPr>
            <a:xfrm>
              <a:off x="591423" y="1294351"/>
              <a:ext cx="2340000" cy="468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400" dirty="0">
                  <a:solidFill>
                    <a:schemeClr val="dk1"/>
                  </a:solidFill>
                  <a:latin typeface="Fira Sans Extra Condensed SemiBold"/>
                  <a:ea typeface="Fira Sans Extra Condensed SemiBold"/>
                  <a:cs typeface="Fira Sans Extra Condensed SemiBold"/>
                  <a:sym typeface="Fira Sans Extra Condensed SemiBold"/>
                </a:rPr>
                <a:t>Feedback</a:t>
              </a:r>
              <a:endParaRPr sz="34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419" name="Google Shape;2379;p41">
              <a:extLst>
                <a:ext uri="{FF2B5EF4-FFF2-40B4-BE49-F238E27FC236}">
                  <a16:creationId xmlns:a16="http://schemas.microsoft.com/office/drawing/2014/main" id="{1F92A93B-A21A-4B8E-BDEE-AE75B4000DE3}"/>
                </a:ext>
              </a:extLst>
            </p:cNvPr>
            <p:cNvSpPr txBox="1"/>
            <p:nvPr/>
          </p:nvSpPr>
          <p:spPr>
            <a:xfrm>
              <a:off x="591423" y="1812451"/>
              <a:ext cx="2340000" cy="832357"/>
            </a:xfrm>
            <a:prstGeom prst="rect">
              <a:avLst/>
            </a:prstGeom>
            <a:noFill/>
            <a:ln>
              <a:noFill/>
            </a:ln>
          </p:spPr>
          <p:txBody>
            <a:bodyPr spcFirstLastPara="1" wrap="square" lIns="0" tIns="91425" rIns="0" bIns="91425" anchor="t" anchorCtr="0">
              <a:noAutofit/>
            </a:bodyPr>
            <a:lstStyle/>
            <a:p>
              <a:pPr algn="just"/>
              <a:r>
                <a:rPr lang="it-IT" sz="1050" dirty="0">
                  <a:latin typeface="Roboto" panose="02000000000000000000" pitchFamily="2" charset="0"/>
                  <a:ea typeface="Roboto" panose="02000000000000000000" pitchFamily="2" charset="0"/>
                </a:rPr>
                <a:t>In futuro potrà essere inserita all’interno del bot una funzione di </a:t>
              </a:r>
              <a:r>
                <a:rPr lang="it-IT" sz="1050" b="1" dirty="0">
                  <a:latin typeface="Roboto" panose="02000000000000000000" pitchFamily="2" charset="0"/>
                  <a:ea typeface="Roboto" panose="02000000000000000000" pitchFamily="2" charset="0"/>
                </a:rPr>
                <a:t>feedback</a:t>
              </a:r>
              <a:r>
                <a:rPr lang="it-IT" sz="1050" dirty="0">
                  <a:latin typeface="Roboto" panose="02000000000000000000" pitchFamily="2" charset="0"/>
                  <a:ea typeface="Roboto" panose="02000000000000000000" pitchFamily="2" charset="0"/>
                </a:rPr>
                <a:t> da parte degli utenti in modo tale che possano suggerire a noi sviluppatori cosa implementare per migliorare la piattaforma di servizio.</a:t>
              </a:r>
            </a:p>
            <a:p>
              <a:pPr marL="0" lvl="0" indent="0" algn="just" rtl="0">
                <a:spcBef>
                  <a:spcPts val="0"/>
                </a:spcBef>
                <a:spcAft>
                  <a:spcPts val="0"/>
                </a:spcAft>
                <a:buNone/>
              </a:pPr>
              <a:endParaRPr sz="1050" dirty="0">
                <a:solidFill>
                  <a:schemeClr val="dk1"/>
                </a:solidFill>
                <a:latin typeface="Roboto" panose="02000000000000000000" pitchFamily="2" charset="0"/>
                <a:ea typeface="Roboto" panose="02000000000000000000" pitchFamily="2" charset="0"/>
                <a:cs typeface="Roboto"/>
                <a:sym typeface="Roboto"/>
              </a:endParaRPr>
            </a:p>
          </p:txBody>
        </p:sp>
      </p:grpSp>
      <p:grpSp>
        <p:nvGrpSpPr>
          <p:cNvPr id="432" name="Google Shape;2390;p41">
            <a:extLst>
              <a:ext uri="{FF2B5EF4-FFF2-40B4-BE49-F238E27FC236}">
                <a16:creationId xmlns:a16="http://schemas.microsoft.com/office/drawing/2014/main" id="{587419A9-DFFD-45CF-8EEF-3EEB56538AE1}"/>
              </a:ext>
            </a:extLst>
          </p:cNvPr>
          <p:cNvGrpSpPr/>
          <p:nvPr/>
        </p:nvGrpSpPr>
        <p:grpSpPr>
          <a:xfrm>
            <a:off x="6076800" y="1275306"/>
            <a:ext cx="2610000" cy="3254602"/>
            <a:chOff x="6076800" y="1274439"/>
            <a:chExt cx="2610000" cy="1784311"/>
          </a:xfrm>
        </p:grpSpPr>
        <p:sp>
          <p:nvSpPr>
            <p:cNvPr id="433" name="Google Shape;2391;p41">
              <a:extLst>
                <a:ext uri="{FF2B5EF4-FFF2-40B4-BE49-F238E27FC236}">
                  <a16:creationId xmlns:a16="http://schemas.microsoft.com/office/drawing/2014/main" id="{BD857283-AB36-42A3-8467-686B9C4A8BBD}"/>
                </a:ext>
              </a:extLst>
            </p:cNvPr>
            <p:cNvSpPr/>
            <p:nvPr/>
          </p:nvSpPr>
          <p:spPr>
            <a:xfrm>
              <a:off x="6076800" y="1282182"/>
              <a:ext cx="2610000" cy="334534"/>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dirty="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434" name="Google Shape;2392;p41">
              <a:extLst>
                <a:ext uri="{FF2B5EF4-FFF2-40B4-BE49-F238E27FC236}">
                  <a16:creationId xmlns:a16="http://schemas.microsoft.com/office/drawing/2014/main" id="{E26815A4-0853-416A-912F-823F2A943BC9}"/>
                </a:ext>
              </a:extLst>
            </p:cNvPr>
            <p:cNvSpPr/>
            <p:nvPr/>
          </p:nvSpPr>
          <p:spPr>
            <a:xfrm rot="10800000" flipH="1">
              <a:off x="6076800" y="1643038"/>
              <a:ext cx="2610000" cy="1415712"/>
            </a:xfrm>
            <a:prstGeom prst="round2SameRect">
              <a:avLst>
                <a:gd name="adj1" fmla="val 8772"/>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dirty="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435" name="Google Shape;2393;p41">
              <a:extLst>
                <a:ext uri="{FF2B5EF4-FFF2-40B4-BE49-F238E27FC236}">
                  <a16:creationId xmlns:a16="http://schemas.microsoft.com/office/drawing/2014/main" id="{52FE974C-B38E-43A0-BD0D-A4A62E60EDBE}"/>
                </a:ext>
              </a:extLst>
            </p:cNvPr>
            <p:cNvSpPr txBox="1"/>
            <p:nvPr/>
          </p:nvSpPr>
          <p:spPr>
            <a:xfrm>
              <a:off x="6211811" y="1274439"/>
              <a:ext cx="2340000" cy="364273"/>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it-IT" sz="3400" dirty="0">
                  <a:solidFill>
                    <a:schemeClr val="dk1"/>
                  </a:solidFill>
                  <a:latin typeface="Fira Sans Extra Condensed SemiBold"/>
                  <a:ea typeface="Fira Sans Extra Condensed SemiBold"/>
                  <a:cs typeface="Fira Sans Extra Condensed SemiBold"/>
                  <a:sym typeface="Fira Sans Extra Condensed SemiBold"/>
                </a:rPr>
                <a:t>AI Vision+</a:t>
              </a:r>
              <a:endParaRPr sz="34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437" name="Google Shape;2395;p41">
              <a:extLst>
                <a:ext uri="{FF2B5EF4-FFF2-40B4-BE49-F238E27FC236}">
                  <a16:creationId xmlns:a16="http://schemas.microsoft.com/office/drawing/2014/main" id="{D48A2767-371D-42E9-9B36-460189E6DF57}"/>
                </a:ext>
              </a:extLst>
            </p:cNvPr>
            <p:cNvSpPr txBox="1"/>
            <p:nvPr/>
          </p:nvSpPr>
          <p:spPr>
            <a:xfrm>
              <a:off x="6222554" y="1678441"/>
              <a:ext cx="2340000" cy="870175"/>
            </a:xfrm>
            <a:prstGeom prst="rect">
              <a:avLst/>
            </a:prstGeom>
            <a:noFill/>
            <a:ln>
              <a:noFill/>
            </a:ln>
          </p:spPr>
          <p:txBody>
            <a:bodyPr spcFirstLastPara="1" wrap="square" lIns="0" tIns="91425" rIns="0" bIns="91425" anchor="t" anchorCtr="0">
              <a:noAutofit/>
            </a:bodyPr>
            <a:lstStyle/>
            <a:p>
              <a:pPr algn="just"/>
              <a:r>
                <a:rPr lang="it-IT" sz="1000" dirty="0">
                  <a:latin typeface="Roboto" panose="02000000000000000000" pitchFamily="2" charset="0"/>
                  <a:ea typeface="Roboto" panose="02000000000000000000" pitchFamily="2" charset="0"/>
                </a:rPr>
                <a:t>Dato che la funzione di Azure «</a:t>
              </a:r>
              <a:r>
                <a:rPr lang="it-IT" sz="1000" dirty="0" err="1">
                  <a:latin typeface="Roboto" panose="02000000000000000000" pitchFamily="2" charset="0"/>
                  <a:ea typeface="Roboto" panose="02000000000000000000" pitchFamily="2" charset="0"/>
                </a:rPr>
                <a:t>Artificial</a:t>
              </a:r>
              <a:r>
                <a:rPr lang="it-IT" sz="1000" dirty="0">
                  <a:latin typeface="Roboto" panose="02000000000000000000" pitchFamily="2" charset="0"/>
                  <a:ea typeface="Roboto" panose="02000000000000000000" pitchFamily="2" charset="0"/>
                </a:rPr>
                <a:t> Vision» riconosce anche se la persona nella foto sia un bimbo un adulto o un anziano, sarà possibile in futuro determinare un outfit più accurato in base all'età, sia andando ad osservare per esempio dei colori più giovanili per un</a:t>
              </a:r>
            </a:p>
          </p:txBody>
        </p:sp>
      </p:grpSp>
      <p:cxnSp>
        <p:nvCxnSpPr>
          <p:cNvPr id="438" name="Google Shape;2396;p41">
            <a:extLst>
              <a:ext uri="{FF2B5EF4-FFF2-40B4-BE49-F238E27FC236}">
                <a16:creationId xmlns:a16="http://schemas.microsoft.com/office/drawing/2014/main" id="{14DA8937-DBA8-4087-8284-0D458D4D4288}"/>
              </a:ext>
            </a:extLst>
          </p:cNvPr>
          <p:cNvCxnSpPr>
            <a:cxnSpLocks/>
          </p:cNvCxnSpPr>
          <p:nvPr/>
        </p:nvCxnSpPr>
        <p:spPr>
          <a:xfrm rot="10800000" flipV="1">
            <a:off x="5290220" y="1607483"/>
            <a:ext cx="786883" cy="763773"/>
          </a:xfrm>
          <a:prstGeom prst="bentConnector3">
            <a:avLst>
              <a:gd name="adj1" fmla="val 50000"/>
            </a:avLst>
          </a:prstGeom>
          <a:noFill/>
          <a:ln w="19050" cap="flat" cmpd="sng">
            <a:solidFill>
              <a:schemeClr val="accent1"/>
            </a:solidFill>
            <a:prstDash val="solid"/>
            <a:round/>
            <a:headEnd type="none" w="med" len="med"/>
            <a:tailEnd type="none" w="med" len="med"/>
          </a:ln>
        </p:spPr>
      </p:cxnSp>
      <p:sp>
        <p:nvSpPr>
          <p:cNvPr id="439" name="Google Shape;2397;p41">
            <a:extLst>
              <a:ext uri="{FF2B5EF4-FFF2-40B4-BE49-F238E27FC236}">
                <a16:creationId xmlns:a16="http://schemas.microsoft.com/office/drawing/2014/main" id="{F9099524-F161-44C0-BECC-985E0776B030}"/>
              </a:ext>
            </a:extLst>
          </p:cNvPr>
          <p:cNvSpPr/>
          <p:nvPr/>
        </p:nvSpPr>
        <p:spPr>
          <a:xfrm flipH="1">
            <a:off x="5215601" y="2327482"/>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40" name="Picture 2" descr="The importance of User Feedback. While booking a ride with Uber very… | by  Vasudha Mamtani | UX Collective">
            <a:extLst>
              <a:ext uri="{FF2B5EF4-FFF2-40B4-BE49-F238E27FC236}">
                <a16:creationId xmlns:a16="http://schemas.microsoft.com/office/drawing/2014/main" id="{A1C4175B-EE8E-45B4-9D95-BB5462C618B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04957" y="3315705"/>
            <a:ext cx="1512932" cy="10066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41" name="Picture 4" descr="Style Outfit GIFs - Get the best GIF on GIPHY">
            <a:extLst>
              <a:ext uri="{FF2B5EF4-FFF2-40B4-BE49-F238E27FC236}">
                <a16:creationId xmlns:a16="http://schemas.microsoft.com/office/drawing/2014/main" id="{3441F1CB-97A3-4558-8666-F5874B77E25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432361" y="3238771"/>
            <a:ext cx="1102764" cy="11027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42" name="Google Shape;2395;p41">
            <a:extLst>
              <a:ext uri="{FF2B5EF4-FFF2-40B4-BE49-F238E27FC236}">
                <a16:creationId xmlns:a16="http://schemas.microsoft.com/office/drawing/2014/main" id="{ADFB21A7-E20C-44D6-A718-CFBAFCFA1BB2}"/>
              </a:ext>
            </a:extLst>
          </p:cNvPr>
          <p:cNvSpPr txBox="1"/>
          <p:nvPr/>
        </p:nvSpPr>
        <p:spPr>
          <a:xfrm>
            <a:off x="6222554" y="3085702"/>
            <a:ext cx="1152716" cy="1587208"/>
          </a:xfrm>
          <a:prstGeom prst="rect">
            <a:avLst/>
          </a:prstGeom>
          <a:noFill/>
          <a:ln>
            <a:noFill/>
          </a:ln>
        </p:spPr>
        <p:txBody>
          <a:bodyPr spcFirstLastPara="1" wrap="square" lIns="0" tIns="91425" rIns="0" bIns="91425" anchor="t" anchorCtr="0">
            <a:noAutofit/>
          </a:bodyPr>
          <a:lstStyle/>
          <a:p>
            <a:pPr marR="0" algn="just" rtl="0">
              <a:spcBef>
                <a:spcPts val="0"/>
              </a:spcBef>
              <a:spcAft>
                <a:spcPts val="0"/>
              </a:spcAft>
            </a:pPr>
            <a:r>
              <a:rPr lang="it-IT" sz="1000" b="0" i="0" dirty="0">
                <a:solidFill>
                  <a:srgbClr val="000000"/>
                </a:solidFill>
                <a:effectLst/>
                <a:latin typeface="Roboto" panose="02000000000000000000" pitchFamily="2" charset="0"/>
                <a:ea typeface="Roboto" panose="02000000000000000000" pitchFamily="2" charset="0"/>
                <a:cs typeface="Arial" panose="020B0604020202020204" pitchFamily="34" charset="0"/>
              </a:rPr>
              <a:t>ragazzo, oppure uno stile più elegante per una persona in età più avanzata.</a:t>
            </a:r>
            <a:endParaRPr lang="it-IT" sz="1000" dirty="0">
              <a:effectLst/>
            </a:endParaRPr>
          </a:p>
        </p:txBody>
      </p:sp>
    </p:spTree>
    <p:extLst>
      <p:ext uri="{BB962C8B-B14F-4D97-AF65-F5344CB8AC3E}">
        <p14:creationId xmlns:p14="http://schemas.microsoft.com/office/powerpoint/2010/main" val="36145557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02"/>
                                        </p:tgtEl>
                                        <p:attrNameLst>
                                          <p:attrName>style.visibility</p:attrName>
                                        </p:attrNameLst>
                                      </p:cBhvr>
                                      <p:to>
                                        <p:strVal val="visible"/>
                                      </p:to>
                                    </p:set>
                                    <p:animEffect transition="in" filter="wipe(up)">
                                      <p:cBhvr>
                                        <p:cTn id="7" dur="500"/>
                                        <p:tgtEl>
                                          <p:spTgt spid="24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3"/>
                                        </p:tgtEl>
                                        <p:attrNameLst>
                                          <p:attrName>style.visibility</p:attrName>
                                        </p:attrNameLst>
                                      </p:cBhvr>
                                      <p:to>
                                        <p:strVal val="visible"/>
                                      </p:to>
                                    </p:set>
                                    <p:animEffect transition="in" filter="wipe(down)">
                                      <p:cBhvr>
                                        <p:cTn id="12" dur="500"/>
                                        <p:tgtEl>
                                          <p:spTgt spid="343"/>
                                        </p:tgtEl>
                                      </p:cBhvr>
                                    </p:animEffect>
                                  </p:childTnLst>
                                </p:cTn>
                              </p:par>
                              <p:par>
                                <p:cTn id="13" presetID="22" presetClass="entr" presetSubtype="2" fill="hold" grpId="0" nodeType="withEffect">
                                  <p:stCondLst>
                                    <p:cond delay="250"/>
                                  </p:stCondLst>
                                  <p:childTnLst>
                                    <p:set>
                                      <p:cBhvr>
                                        <p:cTn id="14" dur="1" fill="hold">
                                          <p:stCondLst>
                                            <p:cond delay="0"/>
                                          </p:stCondLst>
                                        </p:cTn>
                                        <p:tgtEl>
                                          <p:spTgt spid="410"/>
                                        </p:tgtEl>
                                        <p:attrNameLst>
                                          <p:attrName>style.visibility</p:attrName>
                                        </p:attrNameLst>
                                      </p:cBhvr>
                                      <p:to>
                                        <p:strVal val="visible"/>
                                      </p:to>
                                    </p:set>
                                    <p:animEffect transition="in" filter="wipe(right)">
                                      <p:cBhvr>
                                        <p:cTn id="15" dur="500"/>
                                        <p:tgtEl>
                                          <p:spTgt spid="410"/>
                                        </p:tgtEl>
                                      </p:cBhvr>
                                    </p:animEffect>
                                  </p:childTnLst>
                                </p:cTn>
                              </p:par>
                              <p:par>
                                <p:cTn id="16" presetID="22" presetClass="entr" presetSubtype="2" fill="hold" nodeType="withEffect">
                                  <p:stCondLst>
                                    <p:cond delay="500"/>
                                  </p:stCondLst>
                                  <p:childTnLst>
                                    <p:set>
                                      <p:cBhvr>
                                        <p:cTn id="17" dur="1" fill="hold">
                                          <p:stCondLst>
                                            <p:cond delay="0"/>
                                          </p:stCondLst>
                                        </p:cTn>
                                        <p:tgtEl>
                                          <p:spTgt spid="411"/>
                                        </p:tgtEl>
                                        <p:attrNameLst>
                                          <p:attrName>style.visibility</p:attrName>
                                        </p:attrNameLst>
                                      </p:cBhvr>
                                      <p:to>
                                        <p:strVal val="visible"/>
                                      </p:to>
                                    </p:set>
                                    <p:animEffect transition="in" filter="wipe(right)">
                                      <p:cBhvr>
                                        <p:cTn id="18" dur="500"/>
                                        <p:tgtEl>
                                          <p:spTgt spid="411"/>
                                        </p:tgtEl>
                                      </p:cBhvr>
                                    </p:animEffect>
                                  </p:childTnLst>
                                </p:cTn>
                              </p:par>
                              <p:par>
                                <p:cTn id="19" presetID="22" presetClass="entr" presetSubtype="1" fill="hold" nodeType="withEffect">
                                  <p:stCondLst>
                                    <p:cond delay="1000"/>
                                  </p:stCondLst>
                                  <p:childTnLst>
                                    <p:set>
                                      <p:cBhvr>
                                        <p:cTn id="20" dur="1" fill="hold">
                                          <p:stCondLst>
                                            <p:cond delay="0"/>
                                          </p:stCondLst>
                                        </p:cTn>
                                        <p:tgtEl>
                                          <p:spTgt spid="414"/>
                                        </p:tgtEl>
                                        <p:attrNameLst>
                                          <p:attrName>style.visibility</p:attrName>
                                        </p:attrNameLst>
                                      </p:cBhvr>
                                      <p:to>
                                        <p:strVal val="visible"/>
                                      </p:to>
                                    </p:set>
                                    <p:animEffect transition="in" filter="wipe(up)">
                                      <p:cBhvr>
                                        <p:cTn id="21" dur="500"/>
                                        <p:tgtEl>
                                          <p:spTgt spid="414"/>
                                        </p:tgtEl>
                                      </p:cBhvr>
                                    </p:animEffect>
                                  </p:childTnLst>
                                </p:cTn>
                              </p:par>
                              <p:par>
                                <p:cTn id="22" presetID="22" presetClass="entr" presetSubtype="1" fill="hold" nodeType="withEffect">
                                  <p:stCondLst>
                                    <p:cond delay="1000"/>
                                  </p:stCondLst>
                                  <p:childTnLst>
                                    <p:set>
                                      <p:cBhvr>
                                        <p:cTn id="23" dur="1" fill="hold">
                                          <p:stCondLst>
                                            <p:cond delay="0"/>
                                          </p:stCondLst>
                                        </p:cTn>
                                        <p:tgtEl>
                                          <p:spTgt spid="440"/>
                                        </p:tgtEl>
                                        <p:attrNameLst>
                                          <p:attrName>style.visibility</p:attrName>
                                        </p:attrNameLst>
                                      </p:cBhvr>
                                      <p:to>
                                        <p:strVal val="visible"/>
                                      </p:to>
                                    </p:set>
                                    <p:animEffect transition="in" filter="wipe(up)">
                                      <p:cBhvr>
                                        <p:cTn id="24" dur="500"/>
                                        <p:tgtEl>
                                          <p:spTgt spid="44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39"/>
                                        </p:tgtEl>
                                        <p:attrNameLst>
                                          <p:attrName>style.visibility</p:attrName>
                                        </p:attrNameLst>
                                      </p:cBhvr>
                                      <p:to>
                                        <p:strVal val="visible"/>
                                      </p:to>
                                    </p:set>
                                    <p:animEffect transition="in" filter="wipe(left)">
                                      <p:cBhvr>
                                        <p:cTn id="29" dur="500"/>
                                        <p:tgtEl>
                                          <p:spTgt spid="439"/>
                                        </p:tgtEl>
                                      </p:cBhvr>
                                    </p:animEffect>
                                  </p:childTnLst>
                                </p:cTn>
                              </p:par>
                              <p:par>
                                <p:cTn id="30" presetID="22" presetClass="entr" presetSubtype="8" fill="hold" nodeType="withEffect">
                                  <p:stCondLst>
                                    <p:cond delay="250"/>
                                  </p:stCondLst>
                                  <p:childTnLst>
                                    <p:set>
                                      <p:cBhvr>
                                        <p:cTn id="31" dur="1" fill="hold">
                                          <p:stCondLst>
                                            <p:cond delay="0"/>
                                          </p:stCondLst>
                                        </p:cTn>
                                        <p:tgtEl>
                                          <p:spTgt spid="438"/>
                                        </p:tgtEl>
                                        <p:attrNameLst>
                                          <p:attrName>style.visibility</p:attrName>
                                        </p:attrNameLst>
                                      </p:cBhvr>
                                      <p:to>
                                        <p:strVal val="visible"/>
                                      </p:to>
                                    </p:set>
                                    <p:animEffect transition="in" filter="wipe(left)">
                                      <p:cBhvr>
                                        <p:cTn id="32" dur="500"/>
                                        <p:tgtEl>
                                          <p:spTgt spid="438"/>
                                        </p:tgtEl>
                                      </p:cBhvr>
                                    </p:animEffect>
                                  </p:childTnLst>
                                </p:cTn>
                              </p:par>
                              <p:par>
                                <p:cTn id="33" presetID="22" presetClass="entr" presetSubtype="1" fill="hold" nodeType="withEffect">
                                  <p:stCondLst>
                                    <p:cond delay="750"/>
                                  </p:stCondLst>
                                  <p:childTnLst>
                                    <p:set>
                                      <p:cBhvr>
                                        <p:cTn id="34" dur="1" fill="hold">
                                          <p:stCondLst>
                                            <p:cond delay="0"/>
                                          </p:stCondLst>
                                        </p:cTn>
                                        <p:tgtEl>
                                          <p:spTgt spid="432"/>
                                        </p:tgtEl>
                                        <p:attrNameLst>
                                          <p:attrName>style.visibility</p:attrName>
                                        </p:attrNameLst>
                                      </p:cBhvr>
                                      <p:to>
                                        <p:strVal val="visible"/>
                                      </p:to>
                                    </p:set>
                                    <p:animEffect transition="in" filter="wipe(up)">
                                      <p:cBhvr>
                                        <p:cTn id="35" dur="500"/>
                                        <p:tgtEl>
                                          <p:spTgt spid="432"/>
                                        </p:tgtEl>
                                      </p:cBhvr>
                                    </p:animEffect>
                                  </p:childTnLst>
                                </p:cTn>
                              </p:par>
                              <p:par>
                                <p:cTn id="36" presetID="22" presetClass="entr" presetSubtype="1" fill="hold" grpId="0" nodeType="withEffect">
                                  <p:stCondLst>
                                    <p:cond delay="1000"/>
                                  </p:stCondLst>
                                  <p:childTnLst>
                                    <p:set>
                                      <p:cBhvr>
                                        <p:cTn id="37" dur="1" fill="hold">
                                          <p:stCondLst>
                                            <p:cond delay="0"/>
                                          </p:stCondLst>
                                        </p:cTn>
                                        <p:tgtEl>
                                          <p:spTgt spid="442"/>
                                        </p:tgtEl>
                                        <p:attrNameLst>
                                          <p:attrName>style.visibility</p:attrName>
                                        </p:attrNameLst>
                                      </p:cBhvr>
                                      <p:to>
                                        <p:strVal val="visible"/>
                                      </p:to>
                                    </p:set>
                                    <p:animEffect transition="in" filter="wipe(up)">
                                      <p:cBhvr>
                                        <p:cTn id="38" dur="500"/>
                                        <p:tgtEl>
                                          <p:spTgt spid="442"/>
                                        </p:tgtEl>
                                      </p:cBhvr>
                                    </p:animEffect>
                                  </p:childTnLst>
                                </p:cTn>
                              </p:par>
                              <p:par>
                                <p:cTn id="39" presetID="22" presetClass="entr" presetSubtype="1" fill="hold" nodeType="withEffect">
                                  <p:stCondLst>
                                    <p:cond delay="1000"/>
                                  </p:stCondLst>
                                  <p:childTnLst>
                                    <p:set>
                                      <p:cBhvr>
                                        <p:cTn id="40" dur="1" fill="hold">
                                          <p:stCondLst>
                                            <p:cond delay="0"/>
                                          </p:stCondLst>
                                        </p:cTn>
                                        <p:tgtEl>
                                          <p:spTgt spid="441"/>
                                        </p:tgtEl>
                                        <p:attrNameLst>
                                          <p:attrName>style.visibility</p:attrName>
                                        </p:attrNameLst>
                                      </p:cBhvr>
                                      <p:to>
                                        <p:strVal val="visible"/>
                                      </p:to>
                                    </p:set>
                                    <p:animEffect transition="in" filter="wipe(up)">
                                      <p:cBhvr>
                                        <p:cTn id="41" dur="50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2" grpId="0"/>
      <p:bldP spid="410" grpId="0" animBg="1"/>
      <p:bldP spid="439" grpId="0" animBg="1"/>
      <p:bldP spid="4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Passaggio piccoli Comuni al Cloud: tutto quello che serve per farlo bene -  Agenda Digitale">
            <a:extLst>
              <a:ext uri="{FF2B5EF4-FFF2-40B4-BE49-F238E27FC236}">
                <a16:creationId xmlns:a16="http://schemas.microsoft.com/office/drawing/2014/main" id="{AAFF7AE5-D367-4BDE-85E6-85A135D6D5E4}"/>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9538"/>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69274"/>
            <a:ext cx="9144000" cy="5212773"/>
          </a:xfrm>
          <a:prstGeom prst="rect">
            <a:avLst/>
          </a:prstGeom>
          <a:noFill/>
          <a:ln>
            <a:noFill/>
          </a:ln>
        </p:spPr>
      </p:pic>
      <p:grpSp>
        <p:nvGrpSpPr>
          <p:cNvPr id="4" name="Gruppo 3">
            <a:extLst>
              <a:ext uri="{FF2B5EF4-FFF2-40B4-BE49-F238E27FC236}">
                <a16:creationId xmlns:a16="http://schemas.microsoft.com/office/drawing/2014/main" id="{3CD9B3D6-95E5-4234-81CE-29FF73261DF6}"/>
              </a:ext>
            </a:extLst>
          </p:cNvPr>
          <p:cNvGrpSpPr/>
          <p:nvPr/>
        </p:nvGrpSpPr>
        <p:grpSpPr>
          <a:xfrm>
            <a:off x="563880" y="636270"/>
            <a:ext cx="2903220" cy="3870960"/>
            <a:chOff x="563880" y="636270"/>
            <a:chExt cx="2903220" cy="3870960"/>
          </a:xfrm>
        </p:grpSpPr>
        <p:sp>
          <p:nvSpPr>
            <p:cNvPr id="2" name="Rettangolo con angoli arrotondati 1">
              <a:extLst>
                <a:ext uri="{FF2B5EF4-FFF2-40B4-BE49-F238E27FC236}">
                  <a16:creationId xmlns:a16="http://schemas.microsoft.com/office/drawing/2014/main" id="{40604BE7-4A83-4384-9418-FD45E524FF39}"/>
                </a:ext>
              </a:extLst>
            </p:cNvPr>
            <p:cNvSpPr/>
            <p:nvPr/>
          </p:nvSpPr>
          <p:spPr>
            <a:xfrm>
              <a:off x="563880" y="636270"/>
              <a:ext cx="2903220" cy="3870960"/>
            </a:xfrm>
            <a:prstGeom prst="roundRect">
              <a:avLst/>
            </a:prstGeom>
            <a:gradFill flip="none" rotWithShape="1">
              <a:gsLst>
                <a:gs pos="0">
                  <a:schemeClr val="accent1">
                    <a:shade val="67500"/>
                    <a:satMod val="115000"/>
                    <a:alpha val="42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dirty="0">
                <a:solidFill>
                  <a:schemeClr val="accent6"/>
                </a:solidFill>
              </a:endParaRPr>
            </a:p>
          </p:txBody>
        </p:sp>
        <p:sp>
          <p:nvSpPr>
            <p:cNvPr id="8" name="Rettangolo con angoli arrotondati 7">
              <a:extLst>
                <a:ext uri="{FF2B5EF4-FFF2-40B4-BE49-F238E27FC236}">
                  <a16:creationId xmlns:a16="http://schemas.microsoft.com/office/drawing/2014/main" id="{DCC5061E-A1E2-45A3-A672-D3DBA6DD1F23}"/>
                </a:ext>
              </a:extLst>
            </p:cNvPr>
            <p:cNvSpPr/>
            <p:nvPr/>
          </p:nvSpPr>
          <p:spPr>
            <a:xfrm>
              <a:off x="762000" y="822960"/>
              <a:ext cx="2514600" cy="1082040"/>
            </a:xfrm>
            <a:prstGeom prst="roundRect">
              <a:avLst/>
            </a:prstGeom>
            <a:gradFill flip="none" rotWithShape="1">
              <a:gsLst>
                <a:gs pos="0">
                  <a:schemeClr val="accent1">
                    <a:shade val="67500"/>
                    <a:satMod val="115000"/>
                    <a:alpha val="42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dirty="0"/>
            </a:p>
          </p:txBody>
        </p:sp>
        <p:sp>
          <p:nvSpPr>
            <p:cNvPr id="3" name="CasellaDiTesto 2">
              <a:extLst>
                <a:ext uri="{FF2B5EF4-FFF2-40B4-BE49-F238E27FC236}">
                  <a16:creationId xmlns:a16="http://schemas.microsoft.com/office/drawing/2014/main" id="{3B1C11D9-773C-4E74-8E55-FB2E511EE5C8}"/>
                </a:ext>
              </a:extLst>
            </p:cNvPr>
            <p:cNvSpPr txBox="1"/>
            <p:nvPr/>
          </p:nvSpPr>
          <p:spPr>
            <a:xfrm>
              <a:off x="891229" y="815341"/>
              <a:ext cx="2263761" cy="1015663"/>
            </a:xfrm>
            <a:prstGeom prst="rect">
              <a:avLst/>
            </a:prstGeom>
            <a:noFill/>
          </p:spPr>
          <p:txBody>
            <a:bodyPr wrap="none" rtlCol="0">
              <a:spAutoFit/>
            </a:bodyPr>
            <a:lstStyle/>
            <a:p>
              <a:pPr algn="ctr"/>
              <a:r>
                <a:rPr lang="it-IT" sz="3000" dirty="0">
                  <a:solidFill>
                    <a:schemeClr val="accent6"/>
                  </a:solidFill>
                  <a:latin typeface="Bahnschrift SemiBold" panose="020B0502040204020203" pitchFamily="34" charset="0"/>
                </a:rPr>
                <a:t>Grazie per </a:t>
              </a:r>
            </a:p>
            <a:p>
              <a:pPr algn="ctr"/>
              <a:r>
                <a:rPr lang="it-IT" sz="3000" dirty="0">
                  <a:solidFill>
                    <a:schemeClr val="accent6"/>
                  </a:solidFill>
                  <a:latin typeface="Bahnschrift SemiBold" panose="020B0502040204020203" pitchFamily="34" charset="0"/>
                </a:rPr>
                <a:t>l’attenzione!</a:t>
              </a:r>
            </a:p>
          </p:txBody>
        </p:sp>
        <p:pic>
          <p:nvPicPr>
            <p:cNvPr id="9" name="Elemento grafico 8">
              <a:extLst>
                <a:ext uri="{FF2B5EF4-FFF2-40B4-BE49-F238E27FC236}">
                  <a16:creationId xmlns:a16="http://schemas.microsoft.com/office/drawing/2014/main" id="{EA1EE316-421D-4EF1-A292-C8C2FCAA06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0175" y="2206767"/>
              <a:ext cx="1218725" cy="1218725"/>
            </a:xfrm>
            <a:prstGeom prst="rect">
              <a:avLst/>
            </a:prstGeom>
          </p:spPr>
        </p:pic>
        <p:sp>
          <p:nvSpPr>
            <p:cNvPr id="10" name="CasellaDiTesto 9">
              <a:extLst>
                <a:ext uri="{FF2B5EF4-FFF2-40B4-BE49-F238E27FC236}">
                  <a16:creationId xmlns:a16="http://schemas.microsoft.com/office/drawing/2014/main" id="{79A8746B-12D5-4DCB-93BD-A594FA18B065}"/>
                </a:ext>
              </a:extLst>
            </p:cNvPr>
            <p:cNvSpPr txBox="1"/>
            <p:nvPr/>
          </p:nvSpPr>
          <p:spPr>
            <a:xfrm>
              <a:off x="696464" y="3649853"/>
              <a:ext cx="2653291" cy="553998"/>
            </a:xfrm>
            <a:prstGeom prst="rect">
              <a:avLst/>
            </a:prstGeom>
            <a:noFill/>
          </p:spPr>
          <p:txBody>
            <a:bodyPr wrap="none" rtlCol="0">
              <a:spAutoFit/>
            </a:bodyPr>
            <a:lstStyle/>
            <a:p>
              <a:pPr algn="ctr"/>
              <a:r>
                <a:rPr lang="it-IT" sz="1500" dirty="0">
                  <a:solidFill>
                    <a:schemeClr val="accent6"/>
                  </a:solidFill>
                  <a:latin typeface="Bahnschrift" panose="020B0502040204020203" pitchFamily="34" charset="0"/>
                </a:rPr>
                <a:t>Antonio Zizzari - 0522501309</a:t>
              </a:r>
            </a:p>
            <a:p>
              <a:pPr algn="ctr"/>
              <a:r>
                <a:rPr lang="it-IT" sz="1500" dirty="0">
                  <a:solidFill>
                    <a:schemeClr val="accent6"/>
                  </a:solidFill>
                  <a:latin typeface="Bahnschrift" panose="020B0502040204020203" pitchFamily="34" charset="0"/>
                </a:rPr>
                <a:t>Simone Giglio - 0522501292</a:t>
              </a:r>
            </a:p>
          </p:txBody>
        </p:sp>
      </p:grpSp>
    </p:spTree>
    <p:extLst>
      <p:ext uri="{BB962C8B-B14F-4D97-AF65-F5344CB8AC3E}">
        <p14:creationId xmlns:p14="http://schemas.microsoft.com/office/powerpoint/2010/main" val="12415649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314" name="Google Shape;69;p16">
            <a:extLst>
              <a:ext uri="{FF2B5EF4-FFF2-40B4-BE49-F238E27FC236}">
                <a16:creationId xmlns:a16="http://schemas.microsoft.com/office/drawing/2014/main" id="{11331B56-3674-42C0-8673-3533DC1875D7}"/>
              </a:ext>
            </a:extLst>
          </p:cNvPr>
          <p:cNvSpPr/>
          <p:nvPr/>
        </p:nvSpPr>
        <p:spPr>
          <a:xfrm>
            <a:off x="142479" y="556794"/>
            <a:ext cx="3574903" cy="3075912"/>
          </a:xfrm>
          <a:custGeom>
            <a:avLst/>
            <a:gdLst/>
            <a:ahLst/>
            <a:cxnLst/>
            <a:rect l="l" t="t" r="r" b="b"/>
            <a:pathLst>
              <a:path w="155479" h="133777" extrusionOk="0">
                <a:moveTo>
                  <a:pt x="38161" y="0"/>
                </a:moveTo>
                <a:cubicBezTo>
                  <a:pt x="33244" y="0"/>
                  <a:pt x="28255" y="1692"/>
                  <a:pt x="23918" y="4184"/>
                </a:cubicBezTo>
                <a:cubicBezTo>
                  <a:pt x="8574" y="12924"/>
                  <a:pt x="1" y="31037"/>
                  <a:pt x="34" y="48516"/>
                </a:cubicBezTo>
                <a:cubicBezTo>
                  <a:pt x="68" y="66029"/>
                  <a:pt x="7706" y="82774"/>
                  <a:pt x="18481" y="96517"/>
                </a:cubicBezTo>
                <a:cubicBezTo>
                  <a:pt x="33591" y="115764"/>
                  <a:pt x="55707" y="130175"/>
                  <a:pt x="80191" y="133210"/>
                </a:cubicBezTo>
                <a:cubicBezTo>
                  <a:pt x="83210" y="133589"/>
                  <a:pt x="86260" y="133776"/>
                  <a:pt x="89316" y="133776"/>
                </a:cubicBezTo>
                <a:cubicBezTo>
                  <a:pt x="111012" y="133776"/>
                  <a:pt x="132994" y="124338"/>
                  <a:pt x="146005" y="107058"/>
                </a:cubicBezTo>
                <a:lnTo>
                  <a:pt x="146939" y="105524"/>
                </a:lnTo>
                <a:cubicBezTo>
                  <a:pt x="154878" y="92848"/>
                  <a:pt x="155478" y="76836"/>
                  <a:pt x="147973" y="64061"/>
                </a:cubicBezTo>
                <a:cubicBezTo>
                  <a:pt x="147006" y="62393"/>
                  <a:pt x="145938" y="60825"/>
                  <a:pt x="144737" y="59324"/>
                </a:cubicBezTo>
                <a:cubicBezTo>
                  <a:pt x="137036" y="49742"/>
                  <a:pt x="124713" y="44006"/>
                  <a:pt x="112310" y="44006"/>
                </a:cubicBezTo>
                <a:cubicBezTo>
                  <a:pt x="110854" y="44006"/>
                  <a:pt x="109396" y="44085"/>
                  <a:pt x="107945" y="44246"/>
                </a:cubicBezTo>
                <a:cubicBezTo>
                  <a:pt x="101737" y="44933"/>
                  <a:pt x="95472" y="46978"/>
                  <a:pt x="89356" y="46978"/>
                </a:cubicBezTo>
                <a:cubicBezTo>
                  <a:pt x="87452" y="46978"/>
                  <a:pt x="85563" y="46780"/>
                  <a:pt x="83694" y="46281"/>
                </a:cubicBezTo>
                <a:cubicBezTo>
                  <a:pt x="73453" y="43546"/>
                  <a:pt x="67849" y="32972"/>
                  <a:pt x="63413" y="23432"/>
                </a:cubicBezTo>
                <a:cubicBezTo>
                  <a:pt x="58976" y="13858"/>
                  <a:pt x="53372" y="3317"/>
                  <a:pt x="43098" y="615"/>
                </a:cubicBezTo>
                <a:cubicBezTo>
                  <a:pt x="41479" y="194"/>
                  <a:pt x="39825" y="0"/>
                  <a:pt x="38161"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114;p16">
            <a:extLst>
              <a:ext uri="{FF2B5EF4-FFF2-40B4-BE49-F238E27FC236}">
                <a16:creationId xmlns:a16="http://schemas.microsoft.com/office/drawing/2014/main" id="{9D39E3F3-9F7E-491B-955B-E20A8C67C214}"/>
              </a:ext>
            </a:extLst>
          </p:cNvPr>
          <p:cNvSpPr/>
          <p:nvPr/>
        </p:nvSpPr>
        <p:spPr>
          <a:xfrm>
            <a:off x="3112991" y="774168"/>
            <a:ext cx="585972" cy="586776"/>
          </a:xfrm>
          <a:custGeom>
            <a:avLst/>
            <a:gdLst/>
            <a:ahLst/>
            <a:cxnLst/>
            <a:rect l="l" t="t" r="r" b="b"/>
            <a:pathLst>
              <a:path w="25485" h="25520" extrusionOk="0">
                <a:moveTo>
                  <a:pt x="12742" y="1"/>
                </a:moveTo>
                <a:cubicBezTo>
                  <a:pt x="5704" y="1"/>
                  <a:pt x="0" y="5738"/>
                  <a:pt x="0" y="12777"/>
                </a:cubicBezTo>
                <a:cubicBezTo>
                  <a:pt x="0" y="19815"/>
                  <a:pt x="5704" y="25519"/>
                  <a:pt x="12742" y="25519"/>
                </a:cubicBezTo>
                <a:cubicBezTo>
                  <a:pt x="19781" y="25519"/>
                  <a:pt x="25485" y="19815"/>
                  <a:pt x="25485" y="12777"/>
                </a:cubicBezTo>
                <a:cubicBezTo>
                  <a:pt x="25485" y="5738"/>
                  <a:pt x="19781" y="1"/>
                  <a:pt x="12742"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6"/>
          <p:cNvSpPr txBox="1">
            <a:spLocks noGrp="1"/>
          </p:cNvSpPr>
          <p:nvPr>
            <p:ph type="ctrTitle"/>
          </p:nvPr>
        </p:nvSpPr>
        <p:spPr>
          <a:xfrm>
            <a:off x="556200" y="-65584"/>
            <a:ext cx="4015800" cy="17165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L’idea</a:t>
            </a:r>
            <a:endParaRPr dirty="0"/>
          </a:p>
        </p:txBody>
      </p:sp>
      <p:sp>
        <p:nvSpPr>
          <p:cNvPr id="311" name="Google Shape;311;p16"/>
          <p:cNvSpPr txBox="1">
            <a:spLocks noGrp="1"/>
          </p:cNvSpPr>
          <p:nvPr>
            <p:ph type="subTitle" idx="1"/>
          </p:nvPr>
        </p:nvSpPr>
        <p:spPr>
          <a:xfrm>
            <a:off x="556199" y="1170397"/>
            <a:ext cx="4736547" cy="36552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200" dirty="0"/>
              <a:t>Vi siete mai chiesti:</a:t>
            </a:r>
          </a:p>
          <a:p>
            <a:pPr marL="0" lvl="0" indent="0" algn="l" rtl="0">
              <a:spcBef>
                <a:spcPts val="0"/>
              </a:spcBef>
              <a:spcAft>
                <a:spcPts val="0"/>
              </a:spcAft>
              <a:buNone/>
            </a:pPr>
            <a:r>
              <a:rPr lang="it-IT" sz="1200" i="1" dirty="0">
                <a:highlight>
                  <a:srgbClr val="FFFF00"/>
                </a:highlight>
              </a:rPr>
              <a:t>«Ed adesso cosa indosso questa sera?»</a:t>
            </a:r>
          </a:p>
          <a:p>
            <a:pPr marL="0" lvl="0" indent="0" algn="l" rtl="0">
              <a:spcBef>
                <a:spcPts val="0"/>
              </a:spcBef>
              <a:spcAft>
                <a:spcPts val="0"/>
              </a:spcAft>
              <a:buNone/>
            </a:pPr>
            <a:r>
              <a:rPr lang="it-IT" sz="1200" i="1" dirty="0">
                <a:highlight>
                  <a:srgbClr val="FFFF00"/>
                </a:highlight>
              </a:rPr>
              <a:t>«Quale sarà il miglior abito per questo evento?»</a:t>
            </a:r>
          </a:p>
          <a:p>
            <a:pPr marL="0" lvl="0" indent="0" algn="l" rtl="0">
              <a:spcBef>
                <a:spcPts val="0"/>
              </a:spcBef>
              <a:spcAft>
                <a:spcPts val="0"/>
              </a:spcAft>
              <a:buNone/>
            </a:pPr>
            <a:endParaRPr lang="it-IT" sz="400" i="1" dirty="0"/>
          </a:p>
          <a:p>
            <a:pPr marL="0" lvl="0" indent="0" algn="l" rtl="0">
              <a:spcBef>
                <a:spcPts val="0"/>
              </a:spcBef>
              <a:spcAft>
                <a:spcPts val="0"/>
              </a:spcAft>
              <a:buNone/>
            </a:pPr>
            <a:r>
              <a:rPr lang="it-IT" sz="1200" dirty="0"/>
              <a:t>Il nostro progetto nasce da questa piccola idea, oggi la vita è molto frenetica e spesso non ci soffermiamo mai sulle piccole cose come il vestirsi bene. </a:t>
            </a:r>
          </a:p>
          <a:p>
            <a:pPr marL="0" lvl="0" indent="0" algn="l" rtl="0">
              <a:spcBef>
                <a:spcPts val="0"/>
              </a:spcBef>
              <a:spcAft>
                <a:spcPts val="0"/>
              </a:spcAft>
              <a:buNone/>
            </a:pPr>
            <a:r>
              <a:rPr lang="it-IT" sz="1200" dirty="0"/>
              <a:t>Ma in realtà vestirsi bene risulta essere una cosa molto importante, poiché essere visti bene dalla persona che si sta incontrando può avere un impatto positivo ai suoi occhi, inoltre aumenta l’autostima di se stessi!</a:t>
            </a:r>
          </a:p>
          <a:p>
            <a:pPr marL="0" lvl="0" indent="0" algn="l" rtl="0">
              <a:spcBef>
                <a:spcPts val="0"/>
              </a:spcBef>
              <a:spcAft>
                <a:spcPts val="0"/>
              </a:spcAft>
              <a:buNone/>
            </a:pPr>
            <a:endParaRPr lang="it-IT" sz="400" dirty="0"/>
          </a:p>
          <a:p>
            <a:pPr marL="0" lvl="0" indent="0" algn="l" rtl="0">
              <a:spcBef>
                <a:spcPts val="0"/>
              </a:spcBef>
              <a:spcAft>
                <a:spcPts val="0"/>
              </a:spcAft>
              <a:buNone/>
            </a:pPr>
            <a:r>
              <a:rPr lang="it-IT" sz="1200" dirty="0"/>
              <a:t>Il motivo per il quale abbiamo scelto questo progetto è dovuto alla nostra passione per lo </a:t>
            </a:r>
            <a:r>
              <a:rPr lang="it-IT" sz="1200" dirty="0">
                <a:highlight>
                  <a:srgbClr val="FFFF00"/>
                </a:highlight>
              </a:rPr>
              <a:t>streetwear</a:t>
            </a:r>
            <a:r>
              <a:rPr lang="it-IT" sz="1200" dirty="0"/>
              <a:t>, e abbiamo in fiducia nel fatto che le nostre competenze in ambito della moda possano risultare di notevole interesse per le aziende o siti web dedicati alla vendita di abbigliamento.</a:t>
            </a:r>
          </a:p>
          <a:p>
            <a:pPr marL="0" lvl="0" indent="0" algn="l" rtl="0">
              <a:spcBef>
                <a:spcPts val="0"/>
              </a:spcBef>
              <a:spcAft>
                <a:spcPts val="0"/>
              </a:spcAft>
              <a:buNone/>
            </a:pPr>
            <a:r>
              <a:rPr lang="it-IT" sz="1200" dirty="0"/>
              <a:t>Ciò che abbiamo creato è un bot che viene in aiuto </a:t>
            </a:r>
            <a:r>
              <a:rPr lang="it-IT" sz="1200" dirty="0">
                <a:highlight>
                  <a:srgbClr val="FFFF00"/>
                </a:highlight>
              </a:rPr>
              <a:t>per coloro che voglio vestirsi bene e con i colori giusti</a:t>
            </a:r>
            <a:r>
              <a:rPr lang="it-IT" sz="1200" dirty="0"/>
              <a:t>; </a:t>
            </a:r>
          </a:p>
          <a:p>
            <a:pPr marL="0" lvl="0" indent="0" algn="l" rtl="0">
              <a:spcBef>
                <a:spcPts val="0"/>
              </a:spcBef>
              <a:spcAft>
                <a:spcPts val="0"/>
              </a:spcAft>
              <a:buNone/>
            </a:pPr>
            <a:r>
              <a:rPr lang="it-IT" sz="1200" dirty="0"/>
              <a:t>ma prima di introdurre le funzioni principali del bot, bisogna prima fare una breve introduzione all’idea che c’è dietro…</a:t>
            </a:r>
          </a:p>
        </p:txBody>
      </p:sp>
      <p:pic>
        <p:nvPicPr>
          <p:cNvPr id="20" name="Immagine 19">
            <a:extLst>
              <a:ext uri="{FF2B5EF4-FFF2-40B4-BE49-F238E27FC236}">
                <a16:creationId xmlns:a16="http://schemas.microsoft.com/office/drawing/2014/main" id="{EA53A1C6-675B-4164-B633-6DD9C9F6DA80}"/>
              </a:ext>
            </a:extLst>
          </p:cNvPr>
          <p:cNvPicPr>
            <a:picLocks noChangeAspect="1"/>
          </p:cNvPicPr>
          <p:nvPr/>
        </p:nvPicPr>
        <p:blipFill>
          <a:blip r:embed="rId3"/>
          <a:stretch>
            <a:fillRect/>
          </a:stretch>
        </p:blipFill>
        <p:spPr>
          <a:xfrm>
            <a:off x="5532566" y="1231490"/>
            <a:ext cx="3192450" cy="3204087"/>
          </a:xfrm>
          <a:prstGeom prst="rect">
            <a:avLst/>
          </a:prstGeom>
        </p:spPr>
      </p:pic>
    </p:spTree>
    <p:extLst>
      <p:ext uri="{BB962C8B-B14F-4D97-AF65-F5344CB8AC3E}">
        <p14:creationId xmlns:p14="http://schemas.microsoft.com/office/powerpoint/2010/main" val="2923316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wipe(left)">
                                      <p:cBhvr>
                                        <p:cTn id="7" dur="500"/>
                                        <p:tgtEl>
                                          <p:spTgt spid="3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1">
                                            <p:txEl>
                                              <p:pRg st="0" end="0"/>
                                            </p:txEl>
                                          </p:spTgt>
                                        </p:tgtEl>
                                        <p:attrNameLst>
                                          <p:attrName>style.visibility</p:attrName>
                                        </p:attrNameLst>
                                      </p:cBhvr>
                                      <p:to>
                                        <p:strVal val="visible"/>
                                      </p:to>
                                    </p:set>
                                    <p:animEffect transition="in" filter="wipe(down)">
                                      <p:cBhvr>
                                        <p:cTn id="12" dur="500"/>
                                        <p:tgtEl>
                                          <p:spTgt spid="3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1">
                                            <p:txEl>
                                              <p:pRg st="1" end="1"/>
                                            </p:txEl>
                                          </p:spTgt>
                                        </p:tgtEl>
                                        <p:attrNameLst>
                                          <p:attrName>style.visibility</p:attrName>
                                        </p:attrNameLst>
                                      </p:cBhvr>
                                      <p:to>
                                        <p:strVal val="visible"/>
                                      </p:to>
                                    </p:set>
                                    <p:animEffect transition="in" filter="wipe(down)">
                                      <p:cBhvr>
                                        <p:cTn id="17" dur="500"/>
                                        <p:tgtEl>
                                          <p:spTgt spid="3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11">
                                            <p:txEl>
                                              <p:pRg st="2" end="2"/>
                                            </p:txEl>
                                          </p:spTgt>
                                        </p:tgtEl>
                                        <p:attrNameLst>
                                          <p:attrName>style.visibility</p:attrName>
                                        </p:attrNameLst>
                                      </p:cBhvr>
                                      <p:to>
                                        <p:strVal val="visible"/>
                                      </p:to>
                                    </p:set>
                                    <p:animEffect transition="in" filter="wipe(down)">
                                      <p:cBhvr>
                                        <p:cTn id="22" dur="500"/>
                                        <p:tgtEl>
                                          <p:spTgt spid="3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11">
                                            <p:txEl>
                                              <p:pRg st="4" end="4"/>
                                            </p:txEl>
                                          </p:spTgt>
                                        </p:tgtEl>
                                        <p:attrNameLst>
                                          <p:attrName>style.visibility</p:attrName>
                                        </p:attrNameLst>
                                      </p:cBhvr>
                                      <p:to>
                                        <p:strVal val="visible"/>
                                      </p:to>
                                    </p:set>
                                    <p:animEffect transition="in" filter="wipe(up)">
                                      <p:cBhvr>
                                        <p:cTn id="27" dur="500"/>
                                        <p:tgtEl>
                                          <p:spTgt spid="311">
                                            <p:txEl>
                                              <p:pRg st="4" end="4"/>
                                            </p:txEl>
                                          </p:spTgt>
                                        </p:tgtEl>
                                      </p:cBhvr>
                                    </p:animEffect>
                                  </p:childTnLst>
                                </p:cTn>
                              </p:par>
                              <p:par>
                                <p:cTn id="28" presetID="22" presetClass="entr" presetSubtype="1" fill="hold" nodeType="withEffect">
                                  <p:stCondLst>
                                    <p:cond delay="500"/>
                                  </p:stCondLst>
                                  <p:childTnLst>
                                    <p:set>
                                      <p:cBhvr>
                                        <p:cTn id="29" dur="1" fill="hold">
                                          <p:stCondLst>
                                            <p:cond delay="0"/>
                                          </p:stCondLst>
                                        </p:cTn>
                                        <p:tgtEl>
                                          <p:spTgt spid="311">
                                            <p:txEl>
                                              <p:pRg st="5" end="5"/>
                                            </p:txEl>
                                          </p:spTgt>
                                        </p:tgtEl>
                                        <p:attrNameLst>
                                          <p:attrName>style.visibility</p:attrName>
                                        </p:attrNameLst>
                                      </p:cBhvr>
                                      <p:to>
                                        <p:strVal val="visible"/>
                                      </p:to>
                                    </p:set>
                                    <p:animEffect transition="in" filter="wipe(up)">
                                      <p:cBhvr>
                                        <p:cTn id="30" dur="500"/>
                                        <p:tgtEl>
                                          <p:spTgt spid="31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11">
                                            <p:txEl>
                                              <p:pRg st="7" end="7"/>
                                            </p:txEl>
                                          </p:spTgt>
                                        </p:tgtEl>
                                        <p:attrNameLst>
                                          <p:attrName>style.visibility</p:attrName>
                                        </p:attrNameLst>
                                      </p:cBhvr>
                                      <p:to>
                                        <p:strVal val="visible"/>
                                      </p:to>
                                    </p:set>
                                    <p:animEffect transition="in" filter="wipe(up)">
                                      <p:cBhvr>
                                        <p:cTn id="35" dur="500"/>
                                        <p:tgtEl>
                                          <p:spTgt spid="31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11">
                                            <p:txEl>
                                              <p:pRg st="8" end="8"/>
                                            </p:txEl>
                                          </p:spTgt>
                                        </p:tgtEl>
                                        <p:attrNameLst>
                                          <p:attrName>style.visibility</p:attrName>
                                        </p:attrNameLst>
                                      </p:cBhvr>
                                      <p:to>
                                        <p:strVal val="visible"/>
                                      </p:to>
                                    </p:set>
                                    <p:animEffect transition="in" filter="wipe(up)">
                                      <p:cBhvr>
                                        <p:cTn id="40" dur="500"/>
                                        <p:tgtEl>
                                          <p:spTgt spid="311">
                                            <p:txEl>
                                              <p:pRg st="8" end="8"/>
                                            </p:txEl>
                                          </p:spTgt>
                                        </p:tgtEl>
                                      </p:cBhvr>
                                    </p:animEffect>
                                  </p:childTnLst>
                                </p:cTn>
                              </p:par>
                              <p:par>
                                <p:cTn id="41" presetID="22" presetClass="entr" presetSubtype="1" fill="hold" nodeType="withEffect">
                                  <p:stCondLst>
                                    <p:cond delay="500"/>
                                  </p:stCondLst>
                                  <p:childTnLst>
                                    <p:set>
                                      <p:cBhvr>
                                        <p:cTn id="42" dur="1" fill="hold">
                                          <p:stCondLst>
                                            <p:cond delay="0"/>
                                          </p:stCondLst>
                                        </p:cTn>
                                        <p:tgtEl>
                                          <p:spTgt spid="311">
                                            <p:txEl>
                                              <p:pRg st="9" end="9"/>
                                            </p:txEl>
                                          </p:spTgt>
                                        </p:tgtEl>
                                        <p:attrNameLst>
                                          <p:attrName>style.visibility</p:attrName>
                                        </p:attrNameLst>
                                      </p:cBhvr>
                                      <p:to>
                                        <p:strVal val="visible"/>
                                      </p:to>
                                    </p:set>
                                    <p:animEffect transition="in" filter="wipe(up)">
                                      <p:cBhvr>
                                        <p:cTn id="43" dur="500"/>
                                        <p:tgtEl>
                                          <p:spTgt spid="3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4" name="Immagine 3">
            <a:extLst>
              <a:ext uri="{FF2B5EF4-FFF2-40B4-BE49-F238E27FC236}">
                <a16:creationId xmlns:a16="http://schemas.microsoft.com/office/drawing/2014/main" id="{6756A0DF-2639-4954-8FB8-E3BC65841116}"/>
              </a:ext>
            </a:extLst>
          </p:cNvPr>
          <p:cNvPicPr>
            <a:picLocks noChangeAspect="1"/>
          </p:cNvPicPr>
          <p:nvPr/>
        </p:nvPicPr>
        <p:blipFill>
          <a:blip r:embed="rId3"/>
          <a:stretch>
            <a:fillRect/>
          </a:stretch>
        </p:blipFill>
        <p:spPr>
          <a:xfrm>
            <a:off x="4725511" y="0"/>
            <a:ext cx="1697736" cy="2654808"/>
          </a:xfrm>
          <a:prstGeom prst="rect">
            <a:avLst/>
          </a:prstGeom>
        </p:spPr>
      </p:pic>
      <p:sp>
        <p:nvSpPr>
          <p:cNvPr id="314" name="Google Shape;69;p16">
            <a:extLst>
              <a:ext uri="{FF2B5EF4-FFF2-40B4-BE49-F238E27FC236}">
                <a16:creationId xmlns:a16="http://schemas.microsoft.com/office/drawing/2014/main" id="{11331B56-3674-42C0-8673-3533DC1875D7}"/>
              </a:ext>
            </a:extLst>
          </p:cNvPr>
          <p:cNvSpPr/>
          <p:nvPr/>
        </p:nvSpPr>
        <p:spPr>
          <a:xfrm>
            <a:off x="142479" y="556794"/>
            <a:ext cx="3574903" cy="3075912"/>
          </a:xfrm>
          <a:custGeom>
            <a:avLst/>
            <a:gdLst/>
            <a:ahLst/>
            <a:cxnLst/>
            <a:rect l="l" t="t" r="r" b="b"/>
            <a:pathLst>
              <a:path w="155479" h="133777" extrusionOk="0">
                <a:moveTo>
                  <a:pt x="38161" y="0"/>
                </a:moveTo>
                <a:cubicBezTo>
                  <a:pt x="33244" y="0"/>
                  <a:pt x="28255" y="1692"/>
                  <a:pt x="23918" y="4184"/>
                </a:cubicBezTo>
                <a:cubicBezTo>
                  <a:pt x="8574" y="12924"/>
                  <a:pt x="1" y="31037"/>
                  <a:pt x="34" y="48516"/>
                </a:cubicBezTo>
                <a:cubicBezTo>
                  <a:pt x="68" y="66029"/>
                  <a:pt x="7706" y="82774"/>
                  <a:pt x="18481" y="96517"/>
                </a:cubicBezTo>
                <a:cubicBezTo>
                  <a:pt x="33591" y="115764"/>
                  <a:pt x="55707" y="130175"/>
                  <a:pt x="80191" y="133210"/>
                </a:cubicBezTo>
                <a:cubicBezTo>
                  <a:pt x="83210" y="133589"/>
                  <a:pt x="86260" y="133776"/>
                  <a:pt x="89316" y="133776"/>
                </a:cubicBezTo>
                <a:cubicBezTo>
                  <a:pt x="111012" y="133776"/>
                  <a:pt x="132994" y="124338"/>
                  <a:pt x="146005" y="107058"/>
                </a:cubicBezTo>
                <a:lnTo>
                  <a:pt x="146939" y="105524"/>
                </a:lnTo>
                <a:cubicBezTo>
                  <a:pt x="154878" y="92848"/>
                  <a:pt x="155478" y="76836"/>
                  <a:pt x="147973" y="64061"/>
                </a:cubicBezTo>
                <a:cubicBezTo>
                  <a:pt x="147006" y="62393"/>
                  <a:pt x="145938" y="60825"/>
                  <a:pt x="144737" y="59324"/>
                </a:cubicBezTo>
                <a:cubicBezTo>
                  <a:pt x="137036" y="49742"/>
                  <a:pt x="124713" y="44006"/>
                  <a:pt x="112310" y="44006"/>
                </a:cubicBezTo>
                <a:cubicBezTo>
                  <a:pt x="110854" y="44006"/>
                  <a:pt x="109396" y="44085"/>
                  <a:pt x="107945" y="44246"/>
                </a:cubicBezTo>
                <a:cubicBezTo>
                  <a:pt x="101737" y="44933"/>
                  <a:pt x="95472" y="46978"/>
                  <a:pt x="89356" y="46978"/>
                </a:cubicBezTo>
                <a:cubicBezTo>
                  <a:pt x="87452" y="46978"/>
                  <a:pt x="85563" y="46780"/>
                  <a:pt x="83694" y="46281"/>
                </a:cubicBezTo>
                <a:cubicBezTo>
                  <a:pt x="73453" y="43546"/>
                  <a:pt x="67849" y="32972"/>
                  <a:pt x="63413" y="23432"/>
                </a:cubicBezTo>
                <a:cubicBezTo>
                  <a:pt x="58976" y="13858"/>
                  <a:pt x="53372" y="3317"/>
                  <a:pt x="43098" y="615"/>
                </a:cubicBezTo>
                <a:cubicBezTo>
                  <a:pt x="41479" y="194"/>
                  <a:pt x="39825" y="0"/>
                  <a:pt x="38161"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114;p16">
            <a:extLst>
              <a:ext uri="{FF2B5EF4-FFF2-40B4-BE49-F238E27FC236}">
                <a16:creationId xmlns:a16="http://schemas.microsoft.com/office/drawing/2014/main" id="{9D39E3F3-9F7E-491B-955B-E20A8C67C214}"/>
              </a:ext>
            </a:extLst>
          </p:cNvPr>
          <p:cNvSpPr/>
          <p:nvPr/>
        </p:nvSpPr>
        <p:spPr>
          <a:xfrm>
            <a:off x="3112991" y="774168"/>
            <a:ext cx="585972" cy="586776"/>
          </a:xfrm>
          <a:custGeom>
            <a:avLst/>
            <a:gdLst/>
            <a:ahLst/>
            <a:cxnLst/>
            <a:rect l="l" t="t" r="r" b="b"/>
            <a:pathLst>
              <a:path w="25485" h="25520" extrusionOk="0">
                <a:moveTo>
                  <a:pt x="12742" y="1"/>
                </a:moveTo>
                <a:cubicBezTo>
                  <a:pt x="5704" y="1"/>
                  <a:pt x="0" y="5738"/>
                  <a:pt x="0" y="12777"/>
                </a:cubicBezTo>
                <a:cubicBezTo>
                  <a:pt x="0" y="19815"/>
                  <a:pt x="5704" y="25519"/>
                  <a:pt x="12742" y="25519"/>
                </a:cubicBezTo>
                <a:cubicBezTo>
                  <a:pt x="19781" y="25519"/>
                  <a:pt x="25485" y="19815"/>
                  <a:pt x="25485" y="12777"/>
                </a:cubicBezTo>
                <a:cubicBezTo>
                  <a:pt x="25485" y="5738"/>
                  <a:pt x="19781" y="1"/>
                  <a:pt x="12742"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6"/>
          <p:cNvSpPr txBox="1">
            <a:spLocks noGrp="1"/>
          </p:cNvSpPr>
          <p:nvPr>
            <p:ph type="ctrTitle"/>
          </p:nvPr>
        </p:nvSpPr>
        <p:spPr>
          <a:xfrm>
            <a:off x="556199" y="0"/>
            <a:ext cx="4169312" cy="17165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 cos’è il cerchio di Itten?</a:t>
            </a:r>
            <a:endParaRPr dirty="0"/>
          </a:p>
        </p:txBody>
      </p:sp>
      <p:sp>
        <p:nvSpPr>
          <p:cNvPr id="311" name="Google Shape;311;p16"/>
          <p:cNvSpPr txBox="1">
            <a:spLocks noGrp="1"/>
          </p:cNvSpPr>
          <p:nvPr>
            <p:ph type="subTitle" idx="1"/>
          </p:nvPr>
        </p:nvSpPr>
        <p:spPr>
          <a:xfrm>
            <a:off x="556200" y="1515101"/>
            <a:ext cx="4442966" cy="33105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Roboto" panose="02000000000000000000" pitchFamily="2" charset="0"/>
                <a:ea typeface="Roboto" panose="02000000000000000000" pitchFamily="2" charset="0"/>
              </a:rPr>
              <a:t>Johannes </a:t>
            </a:r>
            <a:r>
              <a:rPr lang="it-IT" sz="1400" dirty="0" err="1">
                <a:latin typeface="Roboto" panose="02000000000000000000" pitchFamily="2" charset="0"/>
                <a:ea typeface="Roboto" panose="02000000000000000000" pitchFamily="2" charset="0"/>
              </a:rPr>
              <a:t>Itten</a:t>
            </a:r>
            <a:r>
              <a:rPr lang="it-IT" sz="1400" dirty="0">
                <a:latin typeface="Roboto" panose="02000000000000000000" pitchFamily="2" charset="0"/>
                <a:ea typeface="Roboto" panose="02000000000000000000" pitchFamily="2" charset="0"/>
              </a:rPr>
              <a:t> (1888–1967) fu un pittore ed insegnante svizzero che nel 1961 creò il </a:t>
            </a:r>
            <a:r>
              <a:rPr lang="it-IT" sz="1400" b="1" dirty="0">
                <a:latin typeface="Roboto" panose="02000000000000000000" pitchFamily="2" charset="0"/>
                <a:ea typeface="Roboto" panose="02000000000000000000" pitchFamily="2" charset="0"/>
              </a:rPr>
              <a:t>cerchio cromatico </a:t>
            </a:r>
            <a:r>
              <a:rPr lang="it-IT" sz="1400" dirty="0">
                <a:latin typeface="Roboto" panose="02000000000000000000" pitchFamily="2" charset="0"/>
                <a:ea typeface="Roboto" panose="02000000000000000000" pitchFamily="2" charset="0"/>
              </a:rPr>
              <a:t>che porta il suo nome. </a:t>
            </a:r>
          </a:p>
          <a:p>
            <a:pPr marL="0" lvl="0" indent="0" algn="l" rtl="0">
              <a:spcBef>
                <a:spcPts val="0"/>
              </a:spcBef>
              <a:spcAft>
                <a:spcPts val="0"/>
              </a:spcAft>
              <a:buNone/>
            </a:pPr>
            <a:r>
              <a:rPr lang="it-IT" sz="1400" b="0" i="0" dirty="0">
                <a:solidFill>
                  <a:srgbClr val="000000"/>
                </a:solidFill>
                <a:effectLst/>
                <a:latin typeface="Roboto" panose="02000000000000000000" pitchFamily="2" charset="0"/>
                <a:ea typeface="Roboto" panose="02000000000000000000" pitchFamily="2" charset="0"/>
              </a:rPr>
              <a:t>Il cerchio cromatico di </a:t>
            </a:r>
            <a:r>
              <a:rPr lang="it-IT" sz="1400" b="0" i="0" dirty="0" err="1">
                <a:solidFill>
                  <a:srgbClr val="000000"/>
                </a:solidFill>
                <a:effectLst/>
                <a:latin typeface="Roboto" panose="02000000000000000000" pitchFamily="2" charset="0"/>
                <a:ea typeface="Roboto" panose="02000000000000000000" pitchFamily="2" charset="0"/>
              </a:rPr>
              <a:t>Itten</a:t>
            </a:r>
            <a:r>
              <a:rPr lang="it-IT" sz="1400" b="0" i="0" dirty="0">
                <a:solidFill>
                  <a:srgbClr val="000000"/>
                </a:solidFill>
                <a:effectLst/>
                <a:latin typeface="Roboto" panose="02000000000000000000" pitchFamily="2" charset="0"/>
                <a:ea typeface="Roboto" panose="02000000000000000000" pitchFamily="2" charset="0"/>
              </a:rPr>
              <a:t> è composto da:</a:t>
            </a:r>
          </a:p>
          <a:p>
            <a:pPr marL="342900" indent="-342900" algn="just" fontAlgn="base">
              <a:buFont typeface="Arial" panose="020B0604020202020204" pitchFamily="34" charset="0"/>
              <a:buChar char="•"/>
            </a:pPr>
            <a:r>
              <a:rPr lang="it-IT" sz="1400" b="0" i="0" dirty="0">
                <a:solidFill>
                  <a:srgbClr val="000000"/>
                </a:solidFill>
                <a:effectLst/>
                <a:latin typeface="Roboto" panose="02000000000000000000" pitchFamily="2" charset="0"/>
                <a:ea typeface="Roboto" panose="02000000000000000000" pitchFamily="2" charset="0"/>
              </a:rPr>
              <a:t>un </a:t>
            </a:r>
            <a:r>
              <a:rPr lang="it-IT" sz="1400" i="0" dirty="0">
                <a:solidFill>
                  <a:srgbClr val="000000"/>
                </a:solidFill>
                <a:effectLst/>
                <a:latin typeface="Roboto" panose="02000000000000000000" pitchFamily="2" charset="0"/>
                <a:ea typeface="Roboto" panose="02000000000000000000" pitchFamily="2" charset="0"/>
              </a:rPr>
              <a:t>triangolo centrale </a:t>
            </a:r>
            <a:r>
              <a:rPr lang="it-IT" sz="1400" b="0" i="0" dirty="0">
                <a:solidFill>
                  <a:srgbClr val="000000"/>
                </a:solidFill>
                <a:effectLst/>
                <a:latin typeface="Roboto" panose="02000000000000000000" pitchFamily="2" charset="0"/>
                <a:ea typeface="Roboto" panose="02000000000000000000" pitchFamily="2" charset="0"/>
              </a:rPr>
              <a:t>composto dai </a:t>
            </a:r>
            <a:r>
              <a:rPr lang="it-IT" sz="1400" b="1" i="0" dirty="0">
                <a:solidFill>
                  <a:srgbClr val="000000"/>
                </a:solidFill>
                <a:effectLst/>
                <a:latin typeface="Roboto" panose="02000000000000000000" pitchFamily="2" charset="0"/>
                <a:ea typeface="Roboto" panose="02000000000000000000" pitchFamily="2" charset="0"/>
              </a:rPr>
              <a:t>3 colori primari </a:t>
            </a:r>
            <a:r>
              <a:rPr lang="it-IT" sz="1400" b="0" i="0" dirty="0">
                <a:solidFill>
                  <a:srgbClr val="000000"/>
                </a:solidFill>
                <a:effectLst/>
                <a:latin typeface="Roboto" panose="02000000000000000000" pitchFamily="2" charset="0"/>
                <a:ea typeface="Roboto" panose="02000000000000000000" pitchFamily="2" charset="0"/>
              </a:rPr>
              <a:t>(giallo, rosso, blu)</a:t>
            </a:r>
          </a:p>
          <a:p>
            <a:pPr marL="342900" indent="-342900" algn="just" fontAlgn="base">
              <a:buFont typeface="Arial" panose="020B0604020202020204" pitchFamily="34" charset="0"/>
              <a:buChar char="•"/>
            </a:pPr>
            <a:r>
              <a:rPr lang="it-IT" sz="1400" b="0" i="0" dirty="0">
                <a:solidFill>
                  <a:srgbClr val="000000"/>
                </a:solidFill>
                <a:effectLst/>
                <a:latin typeface="Roboto" panose="02000000000000000000" pitchFamily="2" charset="0"/>
                <a:ea typeface="Roboto" panose="02000000000000000000" pitchFamily="2" charset="0"/>
              </a:rPr>
              <a:t>3 triangoli creati dall’unione dei colori primari che formano i </a:t>
            </a:r>
            <a:r>
              <a:rPr lang="it-IT" sz="1400" b="1" i="0" dirty="0">
                <a:solidFill>
                  <a:srgbClr val="000000"/>
                </a:solidFill>
                <a:effectLst/>
                <a:latin typeface="Roboto" panose="02000000000000000000" pitchFamily="2" charset="0"/>
                <a:ea typeface="Roboto" panose="02000000000000000000" pitchFamily="2" charset="0"/>
              </a:rPr>
              <a:t>colori secondari </a:t>
            </a:r>
            <a:r>
              <a:rPr lang="it-IT" sz="1400" b="0" i="0" dirty="0">
                <a:solidFill>
                  <a:srgbClr val="000000"/>
                </a:solidFill>
                <a:effectLst/>
                <a:latin typeface="Roboto" panose="02000000000000000000" pitchFamily="2" charset="0"/>
                <a:ea typeface="Roboto" panose="02000000000000000000" pitchFamily="2" charset="0"/>
              </a:rPr>
              <a:t>(arancio, viola, verde)</a:t>
            </a:r>
          </a:p>
          <a:p>
            <a:pPr marL="342900" indent="-342900" algn="just" fontAlgn="base">
              <a:buFont typeface="Arial" panose="020B0604020202020204" pitchFamily="34" charset="0"/>
              <a:buChar char="•"/>
            </a:pPr>
            <a:r>
              <a:rPr lang="it-IT" sz="1400" b="0" i="0" dirty="0">
                <a:solidFill>
                  <a:srgbClr val="000000"/>
                </a:solidFill>
                <a:effectLst/>
                <a:latin typeface="Roboto" panose="02000000000000000000" pitchFamily="2" charset="0"/>
                <a:ea typeface="Roboto" panose="02000000000000000000" pitchFamily="2" charset="0"/>
              </a:rPr>
              <a:t>un cerchio esterno formato da </a:t>
            </a:r>
            <a:r>
              <a:rPr lang="it-IT" sz="1400" b="1" i="0" dirty="0">
                <a:solidFill>
                  <a:srgbClr val="000000"/>
                </a:solidFill>
                <a:effectLst/>
                <a:latin typeface="Roboto" panose="02000000000000000000" pitchFamily="2" charset="0"/>
                <a:ea typeface="Roboto" panose="02000000000000000000" pitchFamily="2" charset="0"/>
              </a:rPr>
              <a:t>12 colori </a:t>
            </a:r>
            <a:r>
              <a:rPr lang="it-IT" sz="1400" b="0" i="0" dirty="0">
                <a:solidFill>
                  <a:srgbClr val="000000"/>
                </a:solidFill>
                <a:effectLst/>
                <a:latin typeface="Roboto" panose="02000000000000000000" pitchFamily="2" charset="0"/>
                <a:ea typeface="Roboto" panose="02000000000000000000" pitchFamily="2" charset="0"/>
              </a:rPr>
              <a:t>(3 colori primari, 3 colori secondari + 6 colori terziari che si formano unendo i colori primari con i secondari)</a:t>
            </a:r>
          </a:p>
          <a:p>
            <a:pPr marL="0" indent="0" algn="just" fontAlgn="base"/>
            <a:endParaRPr lang="it-IT" sz="500" dirty="0">
              <a:solidFill>
                <a:srgbClr val="000000"/>
              </a:solidFill>
              <a:latin typeface="Roboto" panose="02000000000000000000" pitchFamily="2" charset="0"/>
              <a:ea typeface="Roboto" panose="02000000000000000000" pitchFamily="2" charset="0"/>
            </a:endParaRPr>
          </a:p>
          <a:p>
            <a:pPr marL="0" indent="0" algn="just" fontAlgn="base"/>
            <a:r>
              <a:rPr lang="it-IT" sz="1400" b="0" i="0" dirty="0">
                <a:solidFill>
                  <a:srgbClr val="000000"/>
                </a:solidFill>
                <a:effectLst/>
                <a:latin typeface="Roboto" panose="02000000000000000000" pitchFamily="2" charset="0"/>
                <a:ea typeface="Roboto" panose="02000000000000000000" pitchFamily="2" charset="0"/>
              </a:rPr>
              <a:t>I colori che vanno dal giallo al rosso sono considerati </a:t>
            </a:r>
            <a:r>
              <a:rPr lang="it-IT" sz="1400" b="0" i="0" u="sng" dirty="0">
                <a:solidFill>
                  <a:srgbClr val="000000"/>
                </a:solidFill>
                <a:effectLst/>
                <a:latin typeface="Roboto" panose="02000000000000000000" pitchFamily="2" charset="0"/>
                <a:ea typeface="Roboto" panose="02000000000000000000" pitchFamily="2" charset="0"/>
              </a:rPr>
              <a:t>caldi</a:t>
            </a:r>
            <a:r>
              <a:rPr lang="it-IT" sz="1400" b="0" i="0" dirty="0">
                <a:solidFill>
                  <a:srgbClr val="000000"/>
                </a:solidFill>
                <a:effectLst/>
                <a:latin typeface="Roboto" panose="02000000000000000000" pitchFamily="2" charset="0"/>
                <a:ea typeface="Roboto" panose="02000000000000000000" pitchFamily="2" charset="0"/>
              </a:rPr>
              <a:t>. Quelli che vanno dal viola al verde sono considerati </a:t>
            </a:r>
            <a:r>
              <a:rPr lang="it-IT" sz="1400" b="0" i="0" u="sng" dirty="0">
                <a:solidFill>
                  <a:srgbClr val="000000"/>
                </a:solidFill>
                <a:effectLst/>
                <a:latin typeface="Roboto" panose="02000000000000000000" pitchFamily="2" charset="0"/>
                <a:ea typeface="Roboto" panose="02000000000000000000" pitchFamily="2" charset="0"/>
              </a:rPr>
              <a:t>freddi</a:t>
            </a:r>
            <a:r>
              <a:rPr lang="it-IT" sz="1400" b="0" i="0" dirty="0">
                <a:solidFill>
                  <a:srgbClr val="000000"/>
                </a:solidFill>
                <a:effectLst/>
                <a:latin typeface="Roboto" panose="02000000000000000000" pitchFamily="2" charset="0"/>
                <a:ea typeface="Roboto" panose="02000000000000000000" pitchFamily="2" charset="0"/>
              </a:rPr>
              <a:t>.</a:t>
            </a:r>
          </a:p>
          <a:p>
            <a:pPr marL="0" lvl="0" indent="0" algn="l" rtl="0">
              <a:spcBef>
                <a:spcPts val="0"/>
              </a:spcBef>
              <a:spcAft>
                <a:spcPts val="0"/>
              </a:spcAft>
              <a:buNone/>
            </a:pPr>
            <a:endParaRPr lang="it-IT" sz="1400" dirty="0">
              <a:latin typeface="Roboto" panose="02000000000000000000" pitchFamily="2" charset="0"/>
              <a:ea typeface="Roboto" panose="02000000000000000000" pitchFamily="2" charset="0"/>
            </a:endParaRPr>
          </a:p>
        </p:txBody>
      </p:sp>
      <p:pic>
        <p:nvPicPr>
          <p:cNvPr id="12" name="Immagine 11">
            <a:extLst>
              <a:ext uri="{FF2B5EF4-FFF2-40B4-BE49-F238E27FC236}">
                <a16:creationId xmlns:a16="http://schemas.microsoft.com/office/drawing/2014/main" id="{3883FA47-8690-42B8-B129-FC4829CF8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878" y="1610523"/>
            <a:ext cx="2412613" cy="2088569"/>
          </a:xfrm>
          <a:prstGeom prst="rect">
            <a:avLst/>
          </a:prstGeom>
        </p:spPr>
      </p:pic>
      <p:pic>
        <p:nvPicPr>
          <p:cNvPr id="13" name="Immagine 12">
            <a:extLst>
              <a:ext uri="{FF2B5EF4-FFF2-40B4-BE49-F238E27FC236}">
                <a16:creationId xmlns:a16="http://schemas.microsoft.com/office/drawing/2014/main" id="{AE02CE11-9E96-46E1-B561-E45543DC8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105" y="1787093"/>
            <a:ext cx="2489695" cy="2155298"/>
          </a:xfrm>
          <a:prstGeom prst="rect">
            <a:avLst/>
          </a:prstGeom>
        </p:spPr>
      </p:pic>
      <p:pic>
        <p:nvPicPr>
          <p:cNvPr id="14" name="Elemento grafico 13">
            <a:extLst>
              <a:ext uri="{FF2B5EF4-FFF2-40B4-BE49-F238E27FC236}">
                <a16:creationId xmlns:a16="http://schemas.microsoft.com/office/drawing/2014/main" id="{84B17ED1-AE45-4FA9-A5AE-D5C9F93911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4934" y="1245492"/>
            <a:ext cx="3238500" cy="3238500"/>
          </a:xfrm>
          <a:prstGeom prst="rect">
            <a:avLst/>
          </a:prstGeom>
        </p:spPr>
      </p:pic>
    </p:spTree>
    <p:extLst>
      <p:ext uri="{BB962C8B-B14F-4D97-AF65-F5344CB8AC3E}">
        <p14:creationId xmlns:p14="http://schemas.microsoft.com/office/powerpoint/2010/main" val="25807014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wipe(left)">
                                      <p:cBhvr>
                                        <p:cTn id="7" dur="500"/>
                                        <p:tgtEl>
                                          <p:spTgt spid="3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1">
                                            <p:txEl>
                                              <p:pRg st="0" end="0"/>
                                            </p:txEl>
                                          </p:spTgt>
                                        </p:tgtEl>
                                        <p:attrNameLst>
                                          <p:attrName>style.visibility</p:attrName>
                                        </p:attrNameLst>
                                      </p:cBhvr>
                                      <p:to>
                                        <p:strVal val="visible"/>
                                      </p:to>
                                    </p:set>
                                    <p:animEffect transition="in" filter="wipe(up)">
                                      <p:cBhvr>
                                        <p:cTn id="12" dur="500"/>
                                        <p:tgtEl>
                                          <p:spTgt spid="3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1">
                                            <p:txEl>
                                              <p:pRg st="1" end="1"/>
                                            </p:txEl>
                                          </p:spTgt>
                                        </p:tgtEl>
                                        <p:attrNameLst>
                                          <p:attrName>style.visibility</p:attrName>
                                        </p:attrNameLst>
                                      </p:cBhvr>
                                      <p:to>
                                        <p:strVal val="visible"/>
                                      </p:to>
                                    </p:set>
                                    <p:animEffect transition="in" filter="wipe(up)">
                                      <p:cBhvr>
                                        <p:cTn id="17" dur="500"/>
                                        <p:tgtEl>
                                          <p:spTgt spid="311">
                                            <p:txEl>
                                              <p:pRg st="1" end="1"/>
                                            </p:txEl>
                                          </p:spTgt>
                                        </p:tgtEl>
                                      </p:cBhvr>
                                    </p:animEffect>
                                  </p:childTnLst>
                                </p:cTn>
                              </p:par>
                              <p:par>
                                <p:cTn id="18" presetID="22" presetClass="entr" presetSubtype="1" fill="hold" nodeType="withEffect">
                                  <p:stCondLst>
                                    <p:cond delay="500"/>
                                  </p:stCondLst>
                                  <p:childTnLst>
                                    <p:set>
                                      <p:cBhvr>
                                        <p:cTn id="19" dur="1" fill="hold">
                                          <p:stCondLst>
                                            <p:cond delay="0"/>
                                          </p:stCondLst>
                                        </p:cTn>
                                        <p:tgtEl>
                                          <p:spTgt spid="311">
                                            <p:txEl>
                                              <p:pRg st="2" end="2"/>
                                            </p:txEl>
                                          </p:spTgt>
                                        </p:tgtEl>
                                        <p:attrNameLst>
                                          <p:attrName>style.visibility</p:attrName>
                                        </p:attrNameLst>
                                      </p:cBhvr>
                                      <p:to>
                                        <p:strVal val="visible"/>
                                      </p:to>
                                    </p:set>
                                    <p:animEffect transition="in" filter="wipe(up)">
                                      <p:cBhvr>
                                        <p:cTn id="20" dur="500"/>
                                        <p:tgtEl>
                                          <p:spTgt spid="311">
                                            <p:txEl>
                                              <p:pRg st="2" end="2"/>
                                            </p:txEl>
                                          </p:spTgt>
                                        </p:tgtEl>
                                      </p:cBhvr>
                                    </p:animEffect>
                                  </p:childTnLst>
                                </p:cTn>
                              </p:par>
                              <p:par>
                                <p:cTn id="21" presetID="21" presetClass="entr" presetSubtype="1" fill="hold" nodeType="withEffect">
                                  <p:stCondLst>
                                    <p:cond delay="100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1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xit" presetSubtype="1" fill="hold" nodeType="clickEffect">
                                  <p:stCondLst>
                                    <p:cond delay="0"/>
                                  </p:stCondLst>
                                  <p:childTnLst>
                                    <p:animEffect transition="out" filter="wheel(1)">
                                      <p:cBhvr>
                                        <p:cTn id="27" dur="1000"/>
                                        <p:tgtEl>
                                          <p:spTgt spid="12"/>
                                        </p:tgtEl>
                                      </p:cBhvr>
                                    </p:animEffect>
                                    <p:set>
                                      <p:cBhvr>
                                        <p:cTn id="28" dur="1" fill="hold">
                                          <p:stCondLst>
                                            <p:cond delay="999"/>
                                          </p:stCondLst>
                                        </p:cTn>
                                        <p:tgtEl>
                                          <p:spTgt spid="12"/>
                                        </p:tgtEl>
                                        <p:attrNameLst>
                                          <p:attrName>style.visibility</p:attrName>
                                        </p:attrNameLst>
                                      </p:cBhvr>
                                      <p:to>
                                        <p:strVal val="hidden"/>
                                      </p:to>
                                    </p:set>
                                  </p:childTnLst>
                                </p:cTn>
                              </p:par>
                              <p:par>
                                <p:cTn id="29" presetID="21" presetClass="entr" presetSubtype="1" fill="hold" nodeType="withEffect">
                                  <p:stCondLst>
                                    <p:cond delay="1000"/>
                                  </p:stCondLst>
                                  <p:childTnLst>
                                    <p:set>
                                      <p:cBhvr>
                                        <p:cTn id="30" dur="1" fill="hold">
                                          <p:stCondLst>
                                            <p:cond delay="0"/>
                                          </p:stCondLst>
                                        </p:cTn>
                                        <p:tgtEl>
                                          <p:spTgt spid="13"/>
                                        </p:tgtEl>
                                        <p:attrNameLst>
                                          <p:attrName>style.visibility</p:attrName>
                                        </p:attrNameLst>
                                      </p:cBhvr>
                                      <p:to>
                                        <p:strVal val="visible"/>
                                      </p:to>
                                    </p:set>
                                    <p:animEffect transition="in" filter="wheel(1)">
                                      <p:cBhvr>
                                        <p:cTn id="31" dur="1000"/>
                                        <p:tgtEl>
                                          <p:spTgt spid="13"/>
                                        </p:tgtEl>
                                      </p:cBhvr>
                                    </p:animEffect>
                                  </p:childTnLst>
                                </p:cTn>
                              </p:par>
                              <p:par>
                                <p:cTn id="32" presetID="22" presetClass="entr" presetSubtype="1" fill="hold" nodeType="withEffect">
                                  <p:stCondLst>
                                    <p:cond delay="1000"/>
                                  </p:stCondLst>
                                  <p:childTnLst>
                                    <p:set>
                                      <p:cBhvr>
                                        <p:cTn id="33" dur="1" fill="hold">
                                          <p:stCondLst>
                                            <p:cond delay="0"/>
                                          </p:stCondLst>
                                        </p:cTn>
                                        <p:tgtEl>
                                          <p:spTgt spid="311">
                                            <p:txEl>
                                              <p:pRg st="3" end="3"/>
                                            </p:txEl>
                                          </p:spTgt>
                                        </p:tgtEl>
                                        <p:attrNameLst>
                                          <p:attrName>style.visibility</p:attrName>
                                        </p:attrNameLst>
                                      </p:cBhvr>
                                      <p:to>
                                        <p:strVal val="visible"/>
                                      </p:to>
                                    </p:set>
                                    <p:animEffect transition="in" filter="wipe(up)">
                                      <p:cBhvr>
                                        <p:cTn id="34" dur="500"/>
                                        <p:tgtEl>
                                          <p:spTgt spid="311">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000"/>
                                        <p:tgtEl>
                                          <p:spTgt spid="13"/>
                                        </p:tgtEl>
                                      </p:cBhvr>
                                    </p:animEffect>
                                    <p:set>
                                      <p:cBhvr>
                                        <p:cTn id="39" dur="1" fill="hold">
                                          <p:stCondLst>
                                            <p:cond delay="999"/>
                                          </p:stCondLst>
                                        </p:cTn>
                                        <p:tgtEl>
                                          <p:spTgt spid="13"/>
                                        </p:tgtEl>
                                        <p:attrNameLst>
                                          <p:attrName>style.visibility</p:attrName>
                                        </p:attrNameLst>
                                      </p:cBhvr>
                                      <p:to>
                                        <p:strVal val="hidden"/>
                                      </p:to>
                                    </p:set>
                                  </p:childTnLst>
                                </p:cTn>
                              </p:par>
                              <p:par>
                                <p:cTn id="40" presetID="21" presetClass="entr" presetSubtype="1" fill="hold" nodeType="withEffect">
                                  <p:stCondLst>
                                    <p:cond delay="1000"/>
                                  </p:stCondLst>
                                  <p:childTnLst>
                                    <p:set>
                                      <p:cBhvr>
                                        <p:cTn id="41" dur="1" fill="hold">
                                          <p:stCondLst>
                                            <p:cond delay="0"/>
                                          </p:stCondLst>
                                        </p:cTn>
                                        <p:tgtEl>
                                          <p:spTgt spid="14"/>
                                        </p:tgtEl>
                                        <p:attrNameLst>
                                          <p:attrName>style.visibility</p:attrName>
                                        </p:attrNameLst>
                                      </p:cBhvr>
                                      <p:to>
                                        <p:strVal val="visible"/>
                                      </p:to>
                                    </p:set>
                                    <p:animEffect transition="in" filter="wheel(1)">
                                      <p:cBhvr>
                                        <p:cTn id="42" dur="1000"/>
                                        <p:tgtEl>
                                          <p:spTgt spid="14"/>
                                        </p:tgtEl>
                                      </p:cBhvr>
                                    </p:animEffect>
                                  </p:childTnLst>
                                </p:cTn>
                              </p:par>
                              <p:par>
                                <p:cTn id="43" presetID="22" presetClass="entr" presetSubtype="1" fill="hold" nodeType="withEffect">
                                  <p:stCondLst>
                                    <p:cond delay="1000"/>
                                  </p:stCondLst>
                                  <p:childTnLst>
                                    <p:set>
                                      <p:cBhvr>
                                        <p:cTn id="44" dur="1" fill="hold">
                                          <p:stCondLst>
                                            <p:cond delay="0"/>
                                          </p:stCondLst>
                                        </p:cTn>
                                        <p:tgtEl>
                                          <p:spTgt spid="311">
                                            <p:txEl>
                                              <p:pRg st="4" end="4"/>
                                            </p:txEl>
                                          </p:spTgt>
                                        </p:tgtEl>
                                        <p:attrNameLst>
                                          <p:attrName>style.visibility</p:attrName>
                                        </p:attrNameLst>
                                      </p:cBhvr>
                                      <p:to>
                                        <p:strVal val="visible"/>
                                      </p:to>
                                    </p:set>
                                    <p:animEffect transition="in" filter="wipe(up)">
                                      <p:cBhvr>
                                        <p:cTn id="45" dur="500"/>
                                        <p:tgtEl>
                                          <p:spTgt spid="311">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11">
                                            <p:txEl>
                                              <p:pRg st="6" end="6"/>
                                            </p:txEl>
                                          </p:spTgt>
                                        </p:tgtEl>
                                        <p:attrNameLst>
                                          <p:attrName>style.visibility</p:attrName>
                                        </p:attrNameLst>
                                      </p:cBhvr>
                                      <p:to>
                                        <p:strVal val="visible"/>
                                      </p:to>
                                    </p:set>
                                    <p:animEffect transition="in" filter="wipe(up)">
                                      <p:cBhvr>
                                        <p:cTn id="50" dur="500"/>
                                        <p:tgtEl>
                                          <p:spTgt spid="3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 name="Immagine 5">
            <a:extLst>
              <a:ext uri="{FF2B5EF4-FFF2-40B4-BE49-F238E27FC236}">
                <a16:creationId xmlns:a16="http://schemas.microsoft.com/office/drawing/2014/main" id="{01B83DBA-4FE3-4C34-972F-6C8D00062A33}"/>
              </a:ext>
            </a:extLst>
          </p:cNvPr>
          <p:cNvPicPr>
            <a:picLocks noChangeAspect="1"/>
          </p:cNvPicPr>
          <p:nvPr/>
        </p:nvPicPr>
        <p:blipFill>
          <a:blip r:embed="rId3"/>
          <a:stretch>
            <a:fillRect/>
          </a:stretch>
        </p:blipFill>
        <p:spPr>
          <a:xfrm>
            <a:off x="4774738" y="204822"/>
            <a:ext cx="1116585" cy="2620557"/>
          </a:xfrm>
          <a:prstGeom prst="rect">
            <a:avLst/>
          </a:prstGeom>
        </p:spPr>
      </p:pic>
      <p:sp>
        <p:nvSpPr>
          <p:cNvPr id="314" name="Google Shape;69;p16">
            <a:extLst>
              <a:ext uri="{FF2B5EF4-FFF2-40B4-BE49-F238E27FC236}">
                <a16:creationId xmlns:a16="http://schemas.microsoft.com/office/drawing/2014/main" id="{11331B56-3674-42C0-8673-3533DC1875D7}"/>
              </a:ext>
            </a:extLst>
          </p:cNvPr>
          <p:cNvSpPr/>
          <p:nvPr/>
        </p:nvSpPr>
        <p:spPr>
          <a:xfrm>
            <a:off x="142479" y="556794"/>
            <a:ext cx="3574903" cy="3075912"/>
          </a:xfrm>
          <a:custGeom>
            <a:avLst/>
            <a:gdLst/>
            <a:ahLst/>
            <a:cxnLst/>
            <a:rect l="l" t="t" r="r" b="b"/>
            <a:pathLst>
              <a:path w="155479" h="133777" extrusionOk="0">
                <a:moveTo>
                  <a:pt x="38161" y="0"/>
                </a:moveTo>
                <a:cubicBezTo>
                  <a:pt x="33244" y="0"/>
                  <a:pt x="28255" y="1692"/>
                  <a:pt x="23918" y="4184"/>
                </a:cubicBezTo>
                <a:cubicBezTo>
                  <a:pt x="8574" y="12924"/>
                  <a:pt x="1" y="31037"/>
                  <a:pt x="34" y="48516"/>
                </a:cubicBezTo>
                <a:cubicBezTo>
                  <a:pt x="68" y="66029"/>
                  <a:pt x="7706" y="82774"/>
                  <a:pt x="18481" y="96517"/>
                </a:cubicBezTo>
                <a:cubicBezTo>
                  <a:pt x="33591" y="115764"/>
                  <a:pt x="55707" y="130175"/>
                  <a:pt x="80191" y="133210"/>
                </a:cubicBezTo>
                <a:cubicBezTo>
                  <a:pt x="83210" y="133589"/>
                  <a:pt x="86260" y="133776"/>
                  <a:pt x="89316" y="133776"/>
                </a:cubicBezTo>
                <a:cubicBezTo>
                  <a:pt x="111012" y="133776"/>
                  <a:pt x="132994" y="124338"/>
                  <a:pt x="146005" y="107058"/>
                </a:cubicBezTo>
                <a:lnTo>
                  <a:pt x="146939" y="105524"/>
                </a:lnTo>
                <a:cubicBezTo>
                  <a:pt x="154878" y="92848"/>
                  <a:pt x="155478" y="76836"/>
                  <a:pt x="147973" y="64061"/>
                </a:cubicBezTo>
                <a:cubicBezTo>
                  <a:pt x="147006" y="62393"/>
                  <a:pt x="145938" y="60825"/>
                  <a:pt x="144737" y="59324"/>
                </a:cubicBezTo>
                <a:cubicBezTo>
                  <a:pt x="137036" y="49742"/>
                  <a:pt x="124713" y="44006"/>
                  <a:pt x="112310" y="44006"/>
                </a:cubicBezTo>
                <a:cubicBezTo>
                  <a:pt x="110854" y="44006"/>
                  <a:pt x="109396" y="44085"/>
                  <a:pt x="107945" y="44246"/>
                </a:cubicBezTo>
                <a:cubicBezTo>
                  <a:pt x="101737" y="44933"/>
                  <a:pt x="95472" y="46978"/>
                  <a:pt x="89356" y="46978"/>
                </a:cubicBezTo>
                <a:cubicBezTo>
                  <a:pt x="87452" y="46978"/>
                  <a:pt x="85563" y="46780"/>
                  <a:pt x="83694" y="46281"/>
                </a:cubicBezTo>
                <a:cubicBezTo>
                  <a:pt x="73453" y="43546"/>
                  <a:pt x="67849" y="32972"/>
                  <a:pt x="63413" y="23432"/>
                </a:cubicBezTo>
                <a:cubicBezTo>
                  <a:pt x="58976" y="13858"/>
                  <a:pt x="53372" y="3317"/>
                  <a:pt x="43098" y="615"/>
                </a:cubicBezTo>
                <a:cubicBezTo>
                  <a:pt x="41479" y="194"/>
                  <a:pt x="39825" y="0"/>
                  <a:pt x="38161" y="0"/>
                </a:cubicBez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114;p16">
            <a:extLst>
              <a:ext uri="{FF2B5EF4-FFF2-40B4-BE49-F238E27FC236}">
                <a16:creationId xmlns:a16="http://schemas.microsoft.com/office/drawing/2014/main" id="{9D39E3F3-9F7E-491B-955B-E20A8C67C214}"/>
              </a:ext>
            </a:extLst>
          </p:cNvPr>
          <p:cNvSpPr/>
          <p:nvPr/>
        </p:nvSpPr>
        <p:spPr>
          <a:xfrm>
            <a:off x="3112991" y="774168"/>
            <a:ext cx="585972" cy="586776"/>
          </a:xfrm>
          <a:custGeom>
            <a:avLst/>
            <a:gdLst/>
            <a:ahLst/>
            <a:cxnLst/>
            <a:rect l="l" t="t" r="r" b="b"/>
            <a:pathLst>
              <a:path w="25485" h="25520" extrusionOk="0">
                <a:moveTo>
                  <a:pt x="12742" y="1"/>
                </a:moveTo>
                <a:cubicBezTo>
                  <a:pt x="5704" y="1"/>
                  <a:pt x="0" y="5738"/>
                  <a:pt x="0" y="12777"/>
                </a:cubicBezTo>
                <a:cubicBezTo>
                  <a:pt x="0" y="19815"/>
                  <a:pt x="5704" y="25519"/>
                  <a:pt x="12742" y="25519"/>
                </a:cubicBezTo>
                <a:cubicBezTo>
                  <a:pt x="19781" y="25519"/>
                  <a:pt x="25485" y="19815"/>
                  <a:pt x="25485" y="12777"/>
                </a:cubicBezTo>
                <a:cubicBezTo>
                  <a:pt x="25485" y="5738"/>
                  <a:pt x="19781" y="1"/>
                  <a:pt x="12742" y="1"/>
                </a:cubicBez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6"/>
          <p:cNvSpPr txBox="1">
            <a:spLocks noGrp="1"/>
          </p:cNvSpPr>
          <p:nvPr>
            <p:ph type="ctrTitle"/>
          </p:nvPr>
        </p:nvSpPr>
        <p:spPr>
          <a:xfrm>
            <a:off x="556199" y="0"/>
            <a:ext cx="4169312" cy="17165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cosa serve il cerchio di Itten?</a:t>
            </a:r>
            <a:endParaRPr dirty="0"/>
          </a:p>
        </p:txBody>
      </p:sp>
      <p:sp>
        <p:nvSpPr>
          <p:cNvPr id="311" name="Google Shape;311;p16"/>
          <p:cNvSpPr txBox="1">
            <a:spLocks noGrp="1"/>
          </p:cNvSpPr>
          <p:nvPr>
            <p:ph type="subTitle" idx="1"/>
          </p:nvPr>
        </p:nvSpPr>
        <p:spPr>
          <a:xfrm>
            <a:off x="556200" y="1515101"/>
            <a:ext cx="4442966" cy="3310528"/>
          </a:xfrm>
          <a:prstGeom prst="rect">
            <a:avLst/>
          </a:prstGeom>
        </p:spPr>
        <p:txBody>
          <a:bodyPr spcFirstLastPara="1" wrap="square" lIns="91425" tIns="91425" rIns="91425" bIns="91425" anchor="t" anchorCtr="0">
            <a:noAutofit/>
          </a:bodyPr>
          <a:lstStyle/>
          <a:p>
            <a:pPr marL="0" indent="0"/>
            <a:r>
              <a:rPr lang="it-IT" sz="1400" b="0" i="0" dirty="0">
                <a:solidFill>
                  <a:srgbClr val="222222"/>
                </a:solidFill>
                <a:effectLst/>
                <a:latin typeface="Roboto" panose="02000000000000000000" pitchFamily="2" charset="0"/>
                <a:ea typeface="Roboto" panose="02000000000000000000" pitchFamily="2" charset="0"/>
              </a:rPr>
              <a:t>Abbiamo capito quindi che il </a:t>
            </a:r>
            <a:r>
              <a:rPr lang="it-IT" sz="1400" b="1" i="0" dirty="0">
                <a:solidFill>
                  <a:srgbClr val="222222"/>
                </a:solidFill>
                <a:effectLst/>
                <a:latin typeface="Roboto" panose="02000000000000000000" pitchFamily="2" charset="0"/>
                <a:ea typeface="Roboto" panose="02000000000000000000" pitchFamily="2" charset="0"/>
              </a:rPr>
              <a:t>cerchio di </a:t>
            </a:r>
            <a:r>
              <a:rPr lang="it-IT" sz="1400" b="1" i="0" dirty="0" err="1">
                <a:solidFill>
                  <a:srgbClr val="222222"/>
                </a:solidFill>
                <a:effectLst/>
                <a:latin typeface="Roboto" panose="02000000000000000000" pitchFamily="2" charset="0"/>
                <a:ea typeface="Roboto" panose="02000000000000000000" pitchFamily="2" charset="0"/>
              </a:rPr>
              <a:t>Itten</a:t>
            </a:r>
            <a:r>
              <a:rPr lang="it-IT" sz="1400" b="0" i="0" dirty="0">
                <a:solidFill>
                  <a:srgbClr val="222222"/>
                </a:solidFill>
                <a:effectLst/>
                <a:latin typeface="Roboto" panose="02000000000000000000" pitchFamily="2" charset="0"/>
                <a:ea typeface="Roboto" panose="02000000000000000000" pitchFamily="2" charset="0"/>
              </a:rPr>
              <a:t> è uno strumento utile per capire le classificazioni dei colori, e quindi quali sono i colori primari, quali i secondari e, infine, i complementari.</a:t>
            </a:r>
          </a:p>
          <a:p>
            <a:pPr marL="0" indent="0"/>
            <a:endParaRPr lang="it-IT" sz="1400" b="0" i="0" dirty="0">
              <a:solidFill>
                <a:srgbClr val="222222"/>
              </a:solidFill>
              <a:effectLst/>
              <a:latin typeface="Roboto" panose="02000000000000000000" pitchFamily="2" charset="0"/>
              <a:ea typeface="Roboto" panose="02000000000000000000" pitchFamily="2" charset="0"/>
            </a:endParaRPr>
          </a:p>
          <a:p>
            <a:pPr marL="0" indent="0"/>
            <a:r>
              <a:rPr lang="it-IT" sz="1400" dirty="0">
                <a:latin typeface="Roboto" panose="02000000000000000000" pitchFamily="2" charset="0"/>
                <a:ea typeface="Roboto" panose="02000000000000000000" pitchFamily="2" charset="0"/>
              </a:rPr>
              <a:t>Ed è proprio su quest’ultimi che si basa il nostro studio: I colori </a:t>
            </a:r>
            <a:r>
              <a:rPr lang="it-IT" sz="1400" b="1" dirty="0">
                <a:latin typeface="Roboto" panose="02000000000000000000" pitchFamily="2" charset="0"/>
                <a:ea typeface="Roboto" panose="02000000000000000000" pitchFamily="2" charset="0"/>
              </a:rPr>
              <a:t>complementari</a:t>
            </a:r>
            <a:r>
              <a:rPr lang="it-IT" sz="1400" dirty="0">
                <a:latin typeface="Roboto" panose="02000000000000000000" pitchFamily="2" charset="0"/>
                <a:ea typeface="Roboto" panose="02000000000000000000" pitchFamily="2" charset="0"/>
              </a:rPr>
              <a:t> sono delle coppie di colori che si trovano al lato opposto del cerchio cromatico.</a:t>
            </a:r>
          </a:p>
          <a:p>
            <a:pPr marL="0" indent="0"/>
            <a:r>
              <a:rPr lang="it-IT" sz="1400" dirty="0">
                <a:latin typeface="Roboto" panose="02000000000000000000" pitchFamily="2" charset="0"/>
                <a:ea typeface="Roboto" panose="02000000000000000000" pitchFamily="2" charset="0"/>
              </a:rPr>
              <a:t>Utilizzando 2 colori complementari uno vicino all’altro, sarà possibile ottenere il più forte </a:t>
            </a:r>
            <a:r>
              <a:rPr lang="it-IT" sz="1400" b="1" dirty="0">
                <a:latin typeface="Roboto" panose="02000000000000000000" pitchFamily="2" charset="0"/>
                <a:ea typeface="Roboto" panose="02000000000000000000" pitchFamily="2" charset="0"/>
              </a:rPr>
              <a:t>contrasto</a:t>
            </a:r>
            <a:r>
              <a:rPr lang="it-IT" sz="1400" dirty="0">
                <a:latin typeface="Roboto" panose="02000000000000000000" pitchFamily="2" charset="0"/>
                <a:ea typeface="Roboto" panose="02000000000000000000" pitchFamily="2" charset="0"/>
              </a:rPr>
              <a:t>. </a:t>
            </a:r>
          </a:p>
          <a:p>
            <a:pPr marL="0" indent="0"/>
            <a:r>
              <a:rPr lang="it-IT" sz="1400" dirty="0">
                <a:latin typeface="Roboto" panose="02000000000000000000" pitchFamily="2" charset="0"/>
                <a:ea typeface="Roboto" panose="02000000000000000000" pitchFamily="2" charset="0"/>
              </a:rPr>
              <a:t>Quindi, partendo da un colore sul cerchio, sarà possibile trovare il suo complementare, che corrisponde al miglior </a:t>
            </a:r>
            <a:r>
              <a:rPr lang="it-IT" sz="1400" b="1" dirty="0">
                <a:latin typeface="Roboto" panose="02000000000000000000" pitchFamily="2" charset="0"/>
                <a:ea typeface="Roboto" panose="02000000000000000000" pitchFamily="2" charset="0"/>
              </a:rPr>
              <a:t>abbinamento</a:t>
            </a:r>
            <a:r>
              <a:rPr lang="it-IT" sz="1400" dirty="0">
                <a:latin typeface="Roboto" panose="02000000000000000000" pitchFamily="2" charset="0"/>
                <a:ea typeface="Roboto" panose="02000000000000000000" pitchFamily="2" charset="0"/>
              </a:rPr>
              <a:t> ottenibile. </a:t>
            </a:r>
            <a:endParaRPr lang="it-IT" sz="1200" dirty="0">
              <a:latin typeface="Roboto" panose="02000000000000000000" pitchFamily="2" charset="0"/>
              <a:ea typeface="Roboto" panose="02000000000000000000" pitchFamily="2" charset="0"/>
            </a:endParaRPr>
          </a:p>
          <a:p>
            <a:pPr marL="0" indent="0"/>
            <a:endParaRPr lang="it-IT" sz="1400" dirty="0">
              <a:latin typeface="Roboto" panose="02000000000000000000" pitchFamily="2" charset="0"/>
              <a:ea typeface="Roboto" panose="02000000000000000000" pitchFamily="2" charset="0"/>
            </a:endParaRPr>
          </a:p>
        </p:txBody>
      </p:sp>
      <p:grpSp>
        <p:nvGrpSpPr>
          <p:cNvPr id="2" name="Gruppo 1">
            <a:extLst>
              <a:ext uri="{FF2B5EF4-FFF2-40B4-BE49-F238E27FC236}">
                <a16:creationId xmlns:a16="http://schemas.microsoft.com/office/drawing/2014/main" id="{F7E75F2A-CB6E-44C1-97D3-29DB57F1AB31}"/>
              </a:ext>
            </a:extLst>
          </p:cNvPr>
          <p:cNvGrpSpPr/>
          <p:nvPr/>
        </p:nvGrpSpPr>
        <p:grpSpPr>
          <a:xfrm>
            <a:off x="5666895" y="1327404"/>
            <a:ext cx="3115175" cy="3115175"/>
            <a:chOff x="5666895" y="1327404"/>
            <a:chExt cx="3115175" cy="3115175"/>
          </a:xfrm>
        </p:grpSpPr>
        <p:pic>
          <p:nvPicPr>
            <p:cNvPr id="14" name="Elemento grafico 13">
              <a:extLst>
                <a:ext uri="{FF2B5EF4-FFF2-40B4-BE49-F238E27FC236}">
                  <a16:creationId xmlns:a16="http://schemas.microsoft.com/office/drawing/2014/main" id="{C7C46BCA-44E9-45D2-82C7-BB5DFD5B09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66895" y="1327404"/>
              <a:ext cx="3115175" cy="3115175"/>
            </a:xfrm>
            <a:prstGeom prst="rect">
              <a:avLst/>
            </a:prstGeom>
          </p:spPr>
        </p:pic>
        <p:pic>
          <p:nvPicPr>
            <p:cNvPr id="13" name="Immagine 12">
              <a:extLst>
                <a:ext uri="{FF2B5EF4-FFF2-40B4-BE49-F238E27FC236}">
                  <a16:creationId xmlns:a16="http://schemas.microsoft.com/office/drawing/2014/main" id="{B0F10F78-4892-4CC3-9F2A-E609C06E7CE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791574" y="1471175"/>
              <a:ext cx="2921860" cy="2827631"/>
            </a:xfrm>
            <a:prstGeom prst="rect">
              <a:avLst/>
            </a:prstGeom>
          </p:spPr>
        </p:pic>
      </p:grpSp>
    </p:spTree>
    <p:extLst>
      <p:ext uri="{BB962C8B-B14F-4D97-AF65-F5344CB8AC3E}">
        <p14:creationId xmlns:p14="http://schemas.microsoft.com/office/powerpoint/2010/main" val="543501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wipe(left)">
                                      <p:cBhvr>
                                        <p:cTn id="7" dur="500"/>
                                        <p:tgtEl>
                                          <p:spTgt spid="3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1">
                                            <p:txEl>
                                              <p:pRg st="0" end="0"/>
                                            </p:txEl>
                                          </p:spTgt>
                                        </p:tgtEl>
                                        <p:attrNameLst>
                                          <p:attrName>style.visibility</p:attrName>
                                        </p:attrNameLst>
                                      </p:cBhvr>
                                      <p:to>
                                        <p:strVal val="visible"/>
                                      </p:to>
                                    </p:set>
                                    <p:animEffect transition="in" filter="wipe(up)">
                                      <p:cBhvr>
                                        <p:cTn id="12" dur="500"/>
                                        <p:tgtEl>
                                          <p:spTgt spid="311">
                                            <p:txEl>
                                              <p:pRg st="0" end="0"/>
                                            </p:txEl>
                                          </p:spTgt>
                                        </p:tgtEl>
                                      </p:cBhvr>
                                    </p:animEffect>
                                  </p:childTnLst>
                                </p:cTn>
                              </p:par>
                              <p:par>
                                <p:cTn id="13" presetID="21" presetClass="entr" presetSubtype="1" fill="hold"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11">
                                            <p:txEl>
                                              <p:pRg st="2" end="2"/>
                                            </p:txEl>
                                          </p:spTgt>
                                        </p:tgtEl>
                                        <p:attrNameLst>
                                          <p:attrName>style.visibility</p:attrName>
                                        </p:attrNameLst>
                                      </p:cBhvr>
                                      <p:to>
                                        <p:strVal val="visible"/>
                                      </p:to>
                                    </p:set>
                                    <p:animEffect transition="in" filter="wipe(up)">
                                      <p:cBhvr>
                                        <p:cTn id="20" dur="500"/>
                                        <p:tgtEl>
                                          <p:spTgt spid="31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11">
                                            <p:txEl>
                                              <p:pRg st="3" end="3"/>
                                            </p:txEl>
                                          </p:spTgt>
                                        </p:tgtEl>
                                        <p:attrNameLst>
                                          <p:attrName>style.visibility</p:attrName>
                                        </p:attrNameLst>
                                      </p:cBhvr>
                                      <p:to>
                                        <p:strVal val="visible"/>
                                      </p:to>
                                    </p:set>
                                    <p:animEffect transition="in" filter="wipe(up)">
                                      <p:cBhvr>
                                        <p:cTn id="25" dur="500"/>
                                        <p:tgtEl>
                                          <p:spTgt spid="311">
                                            <p:txEl>
                                              <p:pRg st="3" end="3"/>
                                            </p:txEl>
                                          </p:spTgt>
                                        </p:tgtEl>
                                      </p:cBhvr>
                                    </p:animEffect>
                                  </p:childTnLst>
                                </p:cTn>
                              </p:par>
                              <p:par>
                                <p:cTn id="26" presetID="22" presetClass="entr" presetSubtype="1" fill="hold" nodeType="withEffect">
                                  <p:stCondLst>
                                    <p:cond delay="250"/>
                                  </p:stCondLst>
                                  <p:childTnLst>
                                    <p:set>
                                      <p:cBhvr>
                                        <p:cTn id="27" dur="1" fill="hold">
                                          <p:stCondLst>
                                            <p:cond delay="0"/>
                                          </p:stCondLst>
                                        </p:cTn>
                                        <p:tgtEl>
                                          <p:spTgt spid="311">
                                            <p:txEl>
                                              <p:pRg st="4" end="4"/>
                                            </p:txEl>
                                          </p:spTgt>
                                        </p:tgtEl>
                                        <p:attrNameLst>
                                          <p:attrName>style.visibility</p:attrName>
                                        </p:attrNameLst>
                                      </p:cBhvr>
                                      <p:to>
                                        <p:strVal val="visible"/>
                                      </p:to>
                                    </p:set>
                                    <p:animEffect transition="in" filter="wipe(up)">
                                      <p:cBhvr>
                                        <p:cTn id="28" dur="500"/>
                                        <p:tgtEl>
                                          <p:spTgt spid="3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314" name="Google Shape;69;p16">
            <a:extLst>
              <a:ext uri="{FF2B5EF4-FFF2-40B4-BE49-F238E27FC236}">
                <a16:creationId xmlns:a16="http://schemas.microsoft.com/office/drawing/2014/main" id="{11331B56-3674-42C0-8673-3533DC1875D7}"/>
              </a:ext>
            </a:extLst>
          </p:cNvPr>
          <p:cNvSpPr/>
          <p:nvPr/>
        </p:nvSpPr>
        <p:spPr>
          <a:xfrm>
            <a:off x="142479" y="556794"/>
            <a:ext cx="3574903" cy="3075912"/>
          </a:xfrm>
          <a:custGeom>
            <a:avLst/>
            <a:gdLst/>
            <a:ahLst/>
            <a:cxnLst/>
            <a:rect l="l" t="t" r="r" b="b"/>
            <a:pathLst>
              <a:path w="155479" h="133777" extrusionOk="0">
                <a:moveTo>
                  <a:pt x="38161" y="0"/>
                </a:moveTo>
                <a:cubicBezTo>
                  <a:pt x="33244" y="0"/>
                  <a:pt x="28255" y="1692"/>
                  <a:pt x="23918" y="4184"/>
                </a:cubicBezTo>
                <a:cubicBezTo>
                  <a:pt x="8574" y="12924"/>
                  <a:pt x="1" y="31037"/>
                  <a:pt x="34" y="48516"/>
                </a:cubicBezTo>
                <a:cubicBezTo>
                  <a:pt x="68" y="66029"/>
                  <a:pt x="7706" y="82774"/>
                  <a:pt x="18481" y="96517"/>
                </a:cubicBezTo>
                <a:cubicBezTo>
                  <a:pt x="33591" y="115764"/>
                  <a:pt x="55707" y="130175"/>
                  <a:pt x="80191" y="133210"/>
                </a:cubicBezTo>
                <a:cubicBezTo>
                  <a:pt x="83210" y="133589"/>
                  <a:pt x="86260" y="133776"/>
                  <a:pt x="89316" y="133776"/>
                </a:cubicBezTo>
                <a:cubicBezTo>
                  <a:pt x="111012" y="133776"/>
                  <a:pt x="132994" y="124338"/>
                  <a:pt x="146005" y="107058"/>
                </a:cubicBezTo>
                <a:lnTo>
                  <a:pt x="146939" y="105524"/>
                </a:lnTo>
                <a:cubicBezTo>
                  <a:pt x="154878" y="92848"/>
                  <a:pt x="155478" y="76836"/>
                  <a:pt x="147973" y="64061"/>
                </a:cubicBezTo>
                <a:cubicBezTo>
                  <a:pt x="147006" y="62393"/>
                  <a:pt x="145938" y="60825"/>
                  <a:pt x="144737" y="59324"/>
                </a:cubicBezTo>
                <a:cubicBezTo>
                  <a:pt x="137036" y="49742"/>
                  <a:pt x="124713" y="44006"/>
                  <a:pt x="112310" y="44006"/>
                </a:cubicBezTo>
                <a:cubicBezTo>
                  <a:pt x="110854" y="44006"/>
                  <a:pt x="109396" y="44085"/>
                  <a:pt x="107945" y="44246"/>
                </a:cubicBezTo>
                <a:cubicBezTo>
                  <a:pt x="101737" y="44933"/>
                  <a:pt x="95472" y="46978"/>
                  <a:pt x="89356" y="46978"/>
                </a:cubicBezTo>
                <a:cubicBezTo>
                  <a:pt x="87452" y="46978"/>
                  <a:pt x="85563" y="46780"/>
                  <a:pt x="83694" y="46281"/>
                </a:cubicBezTo>
                <a:cubicBezTo>
                  <a:pt x="73453" y="43546"/>
                  <a:pt x="67849" y="32972"/>
                  <a:pt x="63413" y="23432"/>
                </a:cubicBezTo>
                <a:cubicBezTo>
                  <a:pt x="58976" y="13858"/>
                  <a:pt x="53372" y="3317"/>
                  <a:pt x="43098" y="615"/>
                </a:cubicBezTo>
                <a:cubicBezTo>
                  <a:pt x="41479" y="194"/>
                  <a:pt x="39825" y="0"/>
                  <a:pt x="3816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114;p16">
            <a:extLst>
              <a:ext uri="{FF2B5EF4-FFF2-40B4-BE49-F238E27FC236}">
                <a16:creationId xmlns:a16="http://schemas.microsoft.com/office/drawing/2014/main" id="{9D39E3F3-9F7E-491B-955B-E20A8C67C214}"/>
              </a:ext>
            </a:extLst>
          </p:cNvPr>
          <p:cNvSpPr/>
          <p:nvPr/>
        </p:nvSpPr>
        <p:spPr>
          <a:xfrm>
            <a:off x="3112991" y="774168"/>
            <a:ext cx="585972" cy="586776"/>
          </a:xfrm>
          <a:custGeom>
            <a:avLst/>
            <a:gdLst/>
            <a:ahLst/>
            <a:cxnLst/>
            <a:rect l="l" t="t" r="r" b="b"/>
            <a:pathLst>
              <a:path w="25485" h="25520" extrusionOk="0">
                <a:moveTo>
                  <a:pt x="12742" y="1"/>
                </a:moveTo>
                <a:cubicBezTo>
                  <a:pt x="5704" y="1"/>
                  <a:pt x="0" y="5738"/>
                  <a:pt x="0" y="12777"/>
                </a:cubicBezTo>
                <a:cubicBezTo>
                  <a:pt x="0" y="19815"/>
                  <a:pt x="5704" y="25519"/>
                  <a:pt x="12742" y="25519"/>
                </a:cubicBezTo>
                <a:cubicBezTo>
                  <a:pt x="19781" y="25519"/>
                  <a:pt x="25485" y="19815"/>
                  <a:pt x="25485" y="12777"/>
                </a:cubicBezTo>
                <a:cubicBezTo>
                  <a:pt x="25485" y="5738"/>
                  <a:pt x="19781" y="1"/>
                  <a:pt x="12742"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6"/>
          <p:cNvSpPr txBox="1">
            <a:spLocks noGrp="1"/>
          </p:cNvSpPr>
          <p:nvPr>
            <p:ph type="ctrTitle"/>
          </p:nvPr>
        </p:nvSpPr>
        <p:spPr>
          <a:xfrm>
            <a:off x="556199" y="0"/>
            <a:ext cx="4169312" cy="17165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L’obiettivo del nostro progetto</a:t>
            </a:r>
            <a:endParaRPr dirty="0"/>
          </a:p>
        </p:txBody>
      </p:sp>
      <p:sp>
        <p:nvSpPr>
          <p:cNvPr id="311" name="Google Shape;311;p16"/>
          <p:cNvSpPr txBox="1">
            <a:spLocks noGrp="1"/>
          </p:cNvSpPr>
          <p:nvPr>
            <p:ph type="subTitle" idx="1"/>
          </p:nvPr>
        </p:nvSpPr>
        <p:spPr>
          <a:xfrm>
            <a:off x="556200" y="1515101"/>
            <a:ext cx="4442966" cy="33105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300" dirty="0">
                <a:latin typeface="Roboto" panose="02000000000000000000" pitchFamily="2" charset="0"/>
                <a:ea typeface="Roboto" panose="02000000000000000000" pitchFamily="2" charset="0"/>
              </a:rPr>
              <a:t>Da questa idea nasce il nostro progetto, ovvero trovare l’abbinamento di colori giusto per quanto riguarda l</a:t>
            </a:r>
            <a:r>
              <a:rPr lang="it-IT" sz="1300" b="1" dirty="0">
                <a:latin typeface="Roboto" panose="02000000000000000000" pitchFamily="2" charset="0"/>
                <a:ea typeface="Roboto" panose="02000000000000000000" pitchFamily="2" charset="0"/>
              </a:rPr>
              <a:t>’abbigliamento</a:t>
            </a:r>
            <a:r>
              <a:rPr lang="it-IT" sz="1300" dirty="0">
                <a:latin typeface="Roboto" panose="02000000000000000000" pitchFamily="2" charset="0"/>
                <a:ea typeface="Roboto" panose="02000000000000000000" pitchFamily="2" charset="0"/>
              </a:rPr>
              <a:t>; una piattaforma che, grazie all'aiuto del Cloud Computing e del Machine Learning, permette a chiunque di potersi vestire bene e con i colori giusti, in base alle preferenze di ogni soggetto</a:t>
            </a:r>
          </a:p>
          <a:p>
            <a:pPr marL="0" lvl="0" indent="0" algn="l" rtl="0">
              <a:spcBef>
                <a:spcPts val="0"/>
              </a:spcBef>
              <a:spcAft>
                <a:spcPts val="0"/>
              </a:spcAft>
              <a:buNone/>
            </a:pPr>
            <a:endParaRPr lang="it-IT" sz="1300" dirty="0">
              <a:latin typeface="Roboto" panose="02000000000000000000" pitchFamily="2" charset="0"/>
              <a:ea typeface="Roboto" panose="02000000000000000000" pitchFamily="2" charset="0"/>
            </a:endParaRPr>
          </a:p>
          <a:p>
            <a:pPr marL="0" lvl="0" indent="0" algn="l" rtl="0">
              <a:spcBef>
                <a:spcPts val="0"/>
              </a:spcBef>
              <a:spcAft>
                <a:spcPts val="0"/>
              </a:spcAft>
              <a:buNone/>
            </a:pPr>
            <a:r>
              <a:rPr lang="it-IT" sz="1300" dirty="0">
                <a:latin typeface="Roboto" panose="02000000000000000000" pitchFamily="2" charset="0"/>
                <a:ea typeface="Roboto" panose="02000000000000000000" pitchFamily="2" charset="0"/>
              </a:rPr>
              <a:t>Una delle problematiche principali che abbiamo riscontrato è stata la conversione del cerchio di </a:t>
            </a:r>
            <a:r>
              <a:rPr lang="it-IT" sz="1300" dirty="0" err="1">
                <a:latin typeface="Roboto" panose="02000000000000000000" pitchFamily="2" charset="0"/>
                <a:ea typeface="Roboto" panose="02000000000000000000" pitchFamily="2" charset="0"/>
              </a:rPr>
              <a:t>Itten</a:t>
            </a:r>
            <a:r>
              <a:rPr lang="it-IT" sz="1300" dirty="0">
                <a:latin typeface="Roboto" panose="02000000000000000000" pitchFamily="2" charset="0"/>
                <a:ea typeface="Roboto" panose="02000000000000000000" pitchFamily="2" charset="0"/>
              </a:rPr>
              <a:t> su scala (R,G,B), poiché quest’ultima sfrutta le intensità del </a:t>
            </a:r>
            <a:r>
              <a:rPr lang="it-IT" sz="1300" u="sng" dirty="0">
                <a:latin typeface="Roboto" panose="02000000000000000000" pitchFamily="2" charset="0"/>
                <a:ea typeface="Roboto" panose="02000000000000000000" pitchFamily="2" charset="0"/>
              </a:rPr>
              <a:t>rosso</a:t>
            </a:r>
            <a:r>
              <a:rPr lang="it-IT" sz="1300" dirty="0">
                <a:latin typeface="Roboto" panose="02000000000000000000" pitchFamily="2" charset="0"/>
                <a:ea typeface="Roboto" panose="02000000000000000000" pitchFamily="2" charset="0"/>
              </a:rPr>
              <a:t>, del </a:t>
            </a:r>
            <a:r>
              <a:rPr lang="it-IT" sz="1300" u="sng" dirty="0">
                <a:latin typeface="Roboto" panose="02000000000000000000" pitchFamily="2" charset="0"/>
                <a:ea typeface="Roboto" panose="02000000000000000000" pitchFamily="2" charset="0"/>
              </a:rPr>
              <a:t>verde</a:t>
            </a:r>
            <a:r>
              <a:rPr lang="it-IT" sz="1300" dirty="0">
                <a:latin typeface="Roboto" panose="02000000000000000000" pitchFamily="2" charset="0"/>
                <a:ea typeface="Roboto" panose="02000000000000000000" pitchFamily="2" charset="0"/>
              </a:rPr>
              <a:t> e del </a:t>
            </a:r>
            <a:r>
              <a:rPr lang="it-IT" sz="1300" u="sng" dirty="0">
                <a:latin typeface="Roboto" panose="02000000000000000000" pitchFamily="2" charset="0"/>
                <a:ea typeface="Roboto" panose="02000000000000000000" pitchFamily="2" charset="0"/>
              </a:rPr>
              <a:t>blu</a:t>
            </a:r>
            <a:r>
              <a:rPr lang="it-IT" sz="1300" dirty="0">
                <a:latin typeface="Roboto" panose="02000000000000000000" pitchFamily="2" charset="0"/>
                <a:ea typeface="Roboto" panose="02000000000000000000" pitchFamily="2" charset="0"/>
              </a:rPr>
              <a:t> e, essendo il verde un colore secondario, la conversione è stata necessaria.</a:t>
            </a:r>
          </a:p>
          <a:p>
            <a:pPr marL="0" lvl="0" indent="0" algn="l" rtl="0">
              <a:spcBef>
                <a:spcPts val="0"/>
              </a:spcBef>
              <a:spcAft>
                <a:spcPts val="0"/>
              </a:spcAft>
              <a:buNone/>
            </a:pPr>
            <a:r>
              <a:rPr lang="it-IT" sz="1300" dirty="0">
                <a:latin typeface="Roboto" panose="02000000000000000000" pitchFamily="2" charset="0"/>
                <a:ea typeface="Roboto" panose="02000000000000000000" pitchFamily="2" charset="0"/>
              </a:rPr>
              <a:t>Possiamo osservare sulla destra il grafico ottenuto, che ha permesso di ottenere i colori del cerchio cromatico su scala (R,G,B).</a:t>
            </a:r>
          </a:p>
        </p:txBody>
      </p:sp>
      <p:pic>
        <p:nvPicPr>
          <p:cNvPr id="3" name="Immagine 2">
            <a:extLst>
              <a:ext uri="{FF2B5EF4-FFF2-40B4-BE49-F238E27FC236}">
                <a16:creationId xmlns:a16="http://schemas.microsoft.com/office/drawing/2014/main" id="{EF047B42-821B-4E57-B302-AEA35BAAD7B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7490" l="893" r="96429">
                        <a14:foregroundMark x1="10417" y1="10232" x2="64583" y2="13127"/>
                        <a14:foregroundMark x1="64583" y1="13127" x2="96726" y2="12162"/>
                        <a14:foregroundMark x1="95833" y1="3475" x2="3571" y2="2510"/>
                        <a14:foregroundMark x1="3571" y1="2510" x2="18155" y2="96525"/>
                        <a14:foregroundMark x1="18155" y1="96525" x2="50000" y2="96525"/>
                        <a14:foregroundMark x1="64337" y1="87974" x2="64712" y2="87751"/>
                        <a14:foregroundMark x1="64162" y1="88079" x2="64242" y2="88031"/>
                        <a14:foregroundMark x1="50000" y1="96525" x2="60113" y2="90494"/>
                        <a14:foregroundMark x1="87981" y1="57643" x2="90179" y2="23166"/>
                        <a14:foregroundMark x1="90179" y1="23166" x2="57440" y2="965"/>
                        <a14:foregroundMark x1="57440" y1="965" x2="54464" y2="386"/>
                        <a14:foregroundMark x1="69971" y1="67029" x2="51190" y2="45753"/>
                        <a14:foregroundMark x1="51190" y1="45753" x2="10417" y2="36680"/>
                        <a14:foregroundMark x1="10417" y1="36680" x2="32738" y2="50386"/>
                        <a14:foregroundMark x1="32738" y1="50386" x2="38393" y2="29151"/>
                        <a14:foregroundMark x1="38393" y1="29151" x2="28869" y2="29151"/>
                        <a14:foregroundMark x1="34524" y1="39768" x2="41667" y2="61583"/>
                        <a14:foregroundMark x1="41667" y1="61583" x2="22321" y2="63514"/>
                        <a14:foregroundMark x1="51488" y1="71042" x2="29167" y2="58494"/>
                        <a14:foregroundMark x1="29167" y1="58494" x2="12202" y2="39575"/>
                        <a14:foregroundMark x1="12202" y1="39575" x2="12202" y2="39189"/>
                        <a14:foregroundMark x1="51488" y1="78185" x2="18155" y2="87259"/>
                        <a14:foregroundMark x1="18155" y1="87259" x2="1488" y2="74710"/>
                        <a14:foregroundMark x1="37500" y1="93436" x2="37500" y2="93436"/>
                        <a14:foregroundMark x1="25595" y1="97490" x2="25595" y2="97490"/>
                        <a14:backgroundMark x1="98810" y1="85714" x2="64881" y2="99035"/>
                        <a14:backgroundMark x1="66071" y1="98263" x2="61607" y2="99807"/>
                        <a14:backgroundMark x1="65476" y1="98263" x2="51488" y2="99807"/>
                        <a14:backgroundMark x1="69940" y1="89189" x2="84226" y2="64093"/>
                        <a14:backgroundMark x1="84226" y1="64093" x2="98214" y2="55598"/>
                        <a14:backgroundMark x1="77083" y1="72008" x2="86310" y2="80888"/>
                        <a14:backgroundMark x1="86012" y1="70463" x2="75595" y2="81853"/>
                        <a14:backgroundMark x1="71726" y1="87645" x2="80357" y2="62741"/>
                        <a14:backgroundMark x1="80357" y1="62741" x2="94643" y2="66409"/>
                        <a14:backgroundMark x1="74405" y1="89189" x2="66071" y2="70849"/>
                        <a14:backgroundMark x1="66071" y1="70849" x2="94940" y2="68726"/>
                        <a14:backgroundMark x1="94940" y1="68726" x2="77976" y2="85521"/>
                        <a14:backgroundMark x1="77976" y1="85521" x2="69643" y2="84942"/>
                        <a14:backgroundMark x1="76190" y1="88996" x2="71726" y2="88224"/>
                        <a14:backgroundMark x1="74107" y1="83591" x2="74405" y2="79344"/>
                        <a14:backgroundMark x1="76190" y1="86486" x2="75893" y2="77992"/>
                        <a14:backgroundMark x1="76190" y1="84749" x2="74107" y2="77992"/>
                        <a14:backgroundMark x1="68155" y1="75483" x2="72024" y2="85328"/>
                        <a14:backgroundMark x1="66667" y1="80695" x2="69643" y2="73359"/>
                        <a14:backgroundMark x1="66964" y1="82046" x2="72917" y2="75290"/>
                        <a14:backgroundMark x1="72321" y1="72201" x2="70536" y2="80888"/>
                        <a14:backgroundMark x1="63095" y1="91892" x2="71429" y2="74131"/>
                        <a14:backgroundMark x1="71429" y1="74131" x2="71429" y2="74131"/>
                        <a14:backgroundMark x1="67262" y1="73552" x2="70238" y2="90154"/>
                        <a14:backgroundMark x1="65774" y1="89768" x2="71726" y2="74517"/>
                        <a14:backgroundMark x1="77679" y1="80309" x2="79762" y2="77992"/>
                        <a14:backgroundMark x1="80357" y1="79923" x2="87798" y2="70463"/>
                        <a14:backgroundMark x1="86012" y1="66023" x2="98214" y2="44595"/>
                        <a14:backgroundMark x1="98214" y1="44595" x2="99405" y2="44015"/>
                        <a14:backgroundMark x1="63393" y1="92471" x2="58929" y2="74710"/>
                        <a14:backgroundMark x1="58929" y1="74710" x2="93750" y2="56564"/>
                        <a14:backgroundMark x1="93750" y1="56564" x2="99405" y2="55792"/>
                        <a14:backgroundMark x1="64583" y1="88031" x2="65476" y2="91313"/>
                        <a14:backgroundMark x1="63988" y1="88417" x2="62202" y2="83977"/>
                        <a14:backgroundMark x1="64583" y1="89768" x2="65179" y2="85328"/>
                        <a14:backgroundMark x1="66369" y1="89961" x2="68155" y2="83205"/>
                      </a14:backgroundRemoval>
                    </a14:imgEffect>
                  </a14:imgLayer>
                </a14:imgProps>
              </a:ext>
            </a:extLst>
          </a:blip>
          <a:stretch>
            <a:fillRect/>
          </a:stretch>
        </p:blipFill>
        <p:spPr>
          <a:xfrm>
            <a:off x="5045795" y="0"/>
            <a:ext cx="1713260" cy="2641276"/>
          </a:xfrm>
          <a:prstGeom prst="rect">
            <a:avLst/>
          </a:prstGeom>
        </p:spPr>
      </p:pic>
      <p:pic>
        <p:nvPicPr>
          <p:cNvPr id="11" name="Immagine 10">
            <a:extLst>
              <a:ext uri="{FF2B5EF4-FFF2-40B4-BE49-F238E27FC236}">
                <a16:creationId xmlns:a16="http://schemas.microsoft.com/office/drawing/2014/main" id="{4497CFE7-A50D-409C-B9E9-E27266920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637" y="2094750"/>
            <a:ext cx="4017867" cy="2290184"/>
          </a:xfrm>
          <a:prstGeom prst="round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64534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wipe(left)">
                                      <p:cBhvr>
                                        <p:cTn id="7" dur="500"/>
                                        <p:tgtEl>
                                          <p:spTgt spid="3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1">
                                            <p:txEl>
                                              <p:pRg st="0" end="0"/>
                                            </p:txEl>
                                          </p:spTgt>
                                        </p:tgtEl>
                                        <p:attrNameLst>
                                          <p:attrName>style.visibility</p:attrName>
                                        </p:attrNameLst>
                                      </p:cBhvr>
                                      <p:to>
                                        <p:strVal val="visible"/>
                                      </p:to>
                                    </p:set>
                                    <p:animEffect transition="in" filter="wipe(up)">
                                      <p:cBhvr>
                                        <p:cTn id="12" dur="500"/>
                                        <p:tgtEl>
                                          <p:spTgt spid="3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1">
                                            <p:txEl>
                                              <p:pRg st="2" end="2"/>
                                            </p:txEl>
                                          </p:spTgt>
                                        </p:tgtEl>
                                        <p:attrNameLst>
                                          <p:attrName>style.visibility</p:attrName>
                                        </p:attrNameLst>
                                      </p:cBhvr>
                                      <p:to>
                                        <p:strVal val="visible"/>
                                      </p:to>
                                    </p:set>
                                    <p:animEffect transition="in" filter="wipe(up)">
                                      <p:cBhvr>
                                        <p:cTn id="17" dur="500"/>
                                        <p:tgtEl>
                                          <p:spTgt spid="311">
                                            <p:txEl>
                                              <p:pRg st="2" end="2"/>
                                            </p:txEl>
                                          </p:spTgt>
                                        </p:tgtEl>
                                      </p:cBhvr>
                                    </p:animEffect>
                                  </p:childTnLst>
                                </p:cTn>
                              </p:par>
                              <p:par>
                                <p:cTn id="18" presetID="21" presetClass="entr" presetSubtype="1"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1)">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11">
                                            <p:txEl>
                                              <p:pRg st="3" end="3"/>
                                            </p:txEl>
                                          </p:spTgt>
                                        </p:tgtEl>
                                        <p:attrNameLst>
                                          <p:attrName>style.visibility</p:attrName>
                                        </p:attrNameLst>
                                      </p:cBhvr>
                                      <p:to>
                                        <p:strVal val="visible"/>
                                      </p:to>
                                    </p:set>
                                    <p:animEffect transition="in" filter="wipe(up)">
                                      <p:cBhvr>
                                        <p:cTn id="25" dur="500"/>
                                        <p:tgtEl>
                                          <p:spTgt spid="3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2052" name="Picture 4" descr="How To Use The Color Wheel For Your Bead Jewelry Design - Beads and Pieces">
            <a:extLst>
              <a:ext uri="{FF2B5EF4-FFF2-40B4-BE49-F238E27FC236}">
                <a16:creationId xmlns:a16="http://schemas.microsoft.com/office/drawing/2014/main" id="{C1340561-1179-4BAE-B5B5-41AC4E0F82B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52" b="98646" l="877" r="97565">
                        <a14:foregroundMark x1="17682" y1="11497" x2="1802" y2="35607"/>
                        <a14:foregroundMark x1="1802" y1="35607" x2="13249" y2="88365"/>
                        <a14:foregroundMark x1="13249" y1="88365" x2="29615" y2="97342"/>
                        <a14:foregroundMark x1="29615" y1="97342" x2="98295" y2="89769"/>
                        <a14:foregroundMark x1="98295" y1="89769" x2="93035" y2="9629"/>
                        <a14:foregroundMark x1="93035" y1="9629" x2="93035" y2="9629"/>
                        <a14:foregroundMark x1="17653" y1="11519" x2="11349" y2="19709"/>
                        <a14:foregroundMark x1="11349" y1="19709" x2="2094" y2="48094"/>
                        <a14:foregroundMark x1="2094" y1="48094" x2="15149" y2="87111"/>
                        <a14:foregroundMark x1="15149" y1="87111" x2="35168" y2="94584"/>
                        <a14:foregroundMark x1="35168" y1="94584" x2="76961" y2="90271"/>
                        <a14:foregroundMark x1="76961" y1="90271" x2="94301" y2="55517"/>
                        <a14:foregroundMark x1="94301" y1="55517" x2="80906" y2="23270"/>
                        <a14:foregroundMark x1="80906" y1="23270" x2="29615" y2="3511"/>
                        <a14:foregroundMark x1="29615" y1="3511" x2="27945" y2="3894"/>
                        <a14:foregroundMark x1="20642" y1="9680" x2="27984" y2="3866"/>
                        <a14:foregroundMark x1="9498" y1="18506" x2="19483" y2="10598"/>
                        <a14:foregroundMark x1="31661" y1="953" x2="32733" y2="702"/>
                        <a14:foregroundMark x1="41159" y1="16851" x2="40477" y2="4915"/>
                        <a14:foregroundMark x1="63468" y1="19709" x2="76425" y2="1153"/>
                        <a14:foregroundMark x1="85533" y1="13340" x2="92596" y2="13842"/>
                        <a14:foregroundMark x1="92158" y1="20863" x2="97613" y2="34704"/>
                        <a14:foregroundMark x1="80321" y1="89268" x2="61861" y2="98646"/>
                        <a14:foregroundMark x1="61861" y1="98646" x2="61861" y2="98646"/>
                        <a14:backgroundMark x1="438" y1="14544" x2="15684" y2="953"/>
                        <a14:backgroundMark x1="15684" y1="953" x2="15684" y2="953"/>
                        <a14:backgroundMark x1="5407" y1="5617" x2="438" y2="12889"/>
                        <a14:backgroundMark x1="633" y1="21314" x2="17681" y2="4463"/>
                        <a14:backgroundMark x1="17681" y1="4463" x2="18412" y2="953"/>
                        <a14:backgroundMark x1="11349" y1="5165" x2="2484" y2="12638"/>
                        <a14:backgroundMark x1="14515" y1="7723" x2="633" y2="9127"/>
                        <a14:backgroundMark x1="13395" y1="7974" x2="2484" y2="11234"/>
                        <a14:backgroundMark x1="10424" y1="8927" x2="25670" y2="0"/>
                        <a14:backgroundMark x1="25670" y1="0" x2="25670" y2="0"/>
                        <a14:backgroundMark x1="31807" y1="0" x2="195" y2="23420"/>
                        <a14:backgroundMark x1="17730" y1="6820" x2="24744" y2="3260"/>
                        <a14:backgroundMark x1="22698" y1="5868" x2="17243" y2="10532"/>
                        <a14:backgroundMark x1="23186" y1="4213" x2="14759" y2="9127"/>
                        <a14:backgroundMark x1="22698" y1="5617" x2="19094" y2="10331"/>
                        <a14:backgroundMark x1="21140" y1="6068" x2="22017" y2="2106"/>
                        <a14:backgroundMark x1="17243" y1="6319" x2="17048" y2="3962"/>
                        <a14:backgroundMark x1="13833" y1="7723" x2="17925" y2="5165"/>
                        <a14:backgroundMark x1="16123" y1="7523" x2="20896" y2="5868"/>
                        <a14:backgroundMark x1="16123" y1="8425" x2="20896" y2="5165"/>
                        <a14:backgroundMark x1="9742" y1="10080" x2="12226" y2="7272"/>
                        <a14:backgroundMark x1="9303" y1="8927" x2="14515" y2="6820"/>
                        <a14:backgroundMark x1="9498" y1="10532" x2="12226" y2="5617"/>
                        <a14:backgroundMark x1="10862" y1="10532" x2="11106" y2="6319"/>
                        <a14:backgroundMark x1="12031" y1="8425" x2="6332" y2="8425"/>
                        <a14:backgroundMark x1="13833" y1="7272" x2="10180" y2="8225"/>
                        <a14:backgroundMark x1="1802" y1="8425" x2="1802" y2="10080"/>
                        <a14:backgroundMark x1="633" y1="10782" x2="438" y2="19709"/>
                        <a14:backgroundMark x1="1559" y1="19208" x2="633" y2="8425"/>
                        <a14:backgroundMark x1="1120" y1="14042" x2="195" y2="7523"/>
                        <a14:backgroundMark x1="1997" y1="8927" x2="1120" y2="8676"/>
                        <a14:backgroundMark x1="3166" y1="14293" x2="195" y2="9127"/>
                        <a14:backgroundMark x1="3604" y1="13139" x2="1120" y2="6319"/>
                      </a14:backgroundRemoval>
                    </a14:imgEffect>
                  </a14:imgLayer>
                </a14:imgProps>
              </a:ext>
              <a:ext uri="{28A0092B-C50C-407E-A947-70E740481C1C}">
                <a14:useLocalDpi xmlns:a14="http://schemas.microsoft.com/office/drawing/2010/main" val="0"/>
              </a:ext>
            </a:extLst>
          </a:blip>
          <a:srcRect/>
          <a:stretch>
            <a:fillRect/>
          </a:stretch>
        </p:blipFill>
        <p:spPr bwMode="auto">
          <a:xfrm>
            <a:off x="5412887" y="1746297"/>
            <a:ext cx="2932525" cy="2848136"/>
          </a:xfrm>
          <a:prstGeom prst="rect">
            <a:avLst/>
          </a:prstGeom>
          <a:noFill/>
          <a:extLst>
            <a:ext uri="{909E8E84-426E-40DD-AFC4-6F175D3DCCD1}">
              <a14:hiddenFill xmlns:a14="http://schemas.microsoft.com/office/drawing/2010/main">
                <a:solidFill>
                  <a:srgbClr val="FFFFFF"/>
                </a:solidFill>
              </a14:hiddenFill>
            </a:ext>
          </a:extLst>
        </p:spPr>
      </p:pic>
      <p:sp>
        <p:nvSpPr>
          <p:cNvPr id="314" name="Google Shape;69;p16">
            <a:extLst>
              <a:ext uri="{FF2B5EF4-FFF2-40B4-BE49-F238E27FC236}">
                <a16:creationId xmlns:a16="http://schemas.microsoft.com/office/drawing/2014/main" id="{11331B56-3674-42C0-8673-3533DC1875D7}"/>
              </a:ext>
            </a:extLst>
          </p:cNvPr>
          <p:cNvSpPr/>
          <p:nvPr/>
        </p:nvSpPr>
        <p:spPr>
          <a:xfrm>
            <a:off x="142479" y="556794"/>
            <a:ext cx="3574903" cy="3075912"/>
          </a:xfrm>
          <a:custGeom>
            <a:avLst/>
            <a:gdLst/>
            <a:ahLst/>
            <a:cxnLst/>
            <a:rect l="l" t="t" r="r" b="b"/>
            <a:pathLst>
              <a:path w="155479" h="133777" extrusionOk="0">
                <a:moveTo>
                  <a:pt x="38161" y="0"/>
                </a:moveTo>
                <a:cubicBezTo>
                  <a:pt x="33244" y="0"/>
                  <a:pt x="28255" y="1692"/>
                  <a:pt x="23918" y="4184"/>
                </a:cubicBezTo>
                <a:cubicBezTo>
                  <a:pt x="8574" y="12924"/>
                  <a:pt x="1" y="31037"/>
                  <a:pt x="34" y="48516"/>
                </a:cubicBezTo>
                <a:cubicBezTo>
                  <a:pt x="68" y="66029"/>
                  <a:pt x="7706" y="82774"/>
                  <a:pt x="18481" y="96517"/>
                </a:cubicBezTo>
                <a:cubicBezTo>
                  <a:pt x="33591" y="115764"/>
                  <a:pt x="55707" y="130175"/>
                  <a:pt x="80191" y="133210"/>
                </a:cubicBezTo>
                <a:cubicBezTo>
                  <a:pt x="83210" y="133589"/>
                  <a:pt x="86260" y="133776"/>
                  <a:pt x="89316" y="133776"/>
                </a:cubicBezTo>
                <a:cubicBezTo>
                  <a:pt x="111012" y="133776"/>
                  <a:pt x="132994" y="124338"/>
                  <a:pt x="146005" y="107058"/>
                </a:cubicBezTo>
                <a:lnTo>
                  <a:pt x="146939" y="105524"/>
                </a:lnTo>
                <a:cubicBezTo>
                  <a:pt x="154878" y="92848"/>
                  <a:pt x="155478" y="76836"/>
                  <a:pt x="147973" y="64061"/>
                </a:cubicBezTo>
                <a:cubicBezTo>
                  <a:pt x="147006" y="62393"/>
                  <a:pt x="145938" y="60825"/>
                  <a:pt x="144737" y="59324"/>
                </a:cubicBezTo>
                <a:cubicBezTo>
                  <a:pt x="137036" y="49742"/>
                  <a:pt x="124713" y="44006"/>
                  <a:pt x="112310" y="44006"/>
                </a:cubicBezTo>
                <a:cubicBezTo>
                  <a:pt x="110854" y="44006"/>
                  <a:pt x="109396" y="44085"/>
                  <a:pt x="107945" y="44246"/>
                </a:cubicBezTo>
                <a:cubicBezTo>
                  <a:pt x="101737" y="44933"/>
                  <a:pt x="95472" y="46978"/>
                  <a:pt x="89356" y="46978"/>
                </a:cubicBezTo>
                <a:cubicBezTo>
                  <a:pt x="87452" y="46978"/>
                  <a:pt x="85563" y="46780"/>
                  <a:pt x="83694" y="46281"/>
                </a:cubicBezTo>
                <a:cubicBezTo>
                  <a:pt x="73453" y="43546"/>
                  <a:pt x="67849" y="32972"/>
                  <a:pt x="63413" y="23432"/>
                </a:cubicBezTo>
                <a:cubicBezTo>
                  <a:pt x="58976" y="13858"/>
                  <a:pt x="53372" y="3317"/>
                  <a:pt x="43098" y="615"/>
                </a:cubicBezTo>
                <a:cubicBezTo>
                  <a:pt x="41479" y="194"/>
                  <a:pt x="39825" y="0"/>
                  <a:pt x="38161"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114;p16">
            <a:extLst>
              <a:ext uri="{FF2B5EF4-FFF2-40B4-BE49-F238E27FC236}">
                <a16:creationId xmlns:a16="http://schemas.microsoft.com/office/drawing/2014/main" id="{9D39E3F3-9F7E-491B-955B-E20A8C67C214}"/>
              </a:ext>
            </a:extLst>
          </p:cNvPr>
          <p:cNvSpPr/>
          <p:nvPr/>
        </p:nvSpPr>
        <p:spPr>
          <a:xfrm>
            <a:off x="3112991" y="774168"/>
            <a:ext cx="585972" cy="586776"/>
          </a:xfrm>
          <a:custGeom>
            <a:avLst/>
            <a:gdLst/>
            <a:ahLst/>
            <a:cxnLst/>
            <a:rect l="l" t="t" r="r" b="b"/>
            <a:pathLst>
              <a:path w="25485" h="25520" extrusionOk="0">
                <a:moveTo>
                  <a:pt x="12742" y="1"/>
                </a:moveTo>
                <a:cubicBezTo>
                  <a:pt x="5704" y="1"/>
                  <a:pt x="0" y="5738"/>
                  <a:pt x="0" y="12777"/>
                </a:cubicBezTo>
                <a:cubicBezTo>
                  <a:pt x="0" y="19815"/>
                  <a:pt x="5704" y="25519"/>
                  <a:pt x="12742" y="25519"/>
                </a:cubicBezTo>
                <a:cubicBezTo>
                  <a:pt x="19781" y="25519"/>
                  <a:pt x="25485" y="19815"/>
                  <a:pt x="25485" y="12777"/>
                </a:cubicBezTo>
                <a:cubicBezTo>
                  <a:pt x="25485" y="5738"/>
                  <a:pt x="19781" y="1"/>
                  <a:pt x="12742"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6"/>
          <p:cNvSpPr txBox="1">
            <a:spLocks noGrp="1"/>
          </p:cNvSpPr>
          <p:nvPr>
            <p:ph type="ctrTitle"/>
          </p:nvPr>
        </p:nvSpPr>
        <p:spPr>
          <a:xfrm>
            <a:off x="556199" y="0"/>
            <a:ext cx="4169312" cy="17165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Come funziona l’algoritmo</a:t>
            </a:r>
            <a:endParaRPr dirty="0"/>
          </a:p>
        </p:txBody>
      </p:sp>
      <p:pic>
        <p:nvPicPr>
          <p:cNvPr id="4" name="Immagine 3">
            <a:extLst>
              <a:ext uri="{FF2B5EF4-FFF2-40B4-BE49-F238E27FC236}">
                <a16:creationId xmlns:a16="http://schemas.microsoft.com/office/drawing/2014/main" id="{455EE435-3388-4605-ADEE-618A8CF9131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268" b="98592" l="1093" r="97814">
                        <a14:foregroundMark x1="50455" y1="6197" x2="16393" y2="8169"/>
                        <a14:foregroundMark x1="16393" y1="8169" x2="14390" y2="35211"/>
                        <a14:foregroundMark x1="14390" y1="35211" x2="24226" y2="66620"/>
                        <a14:foregroundMark x1="24226" y1="66620" x2="83242" y2="54507"/>
                        <a14:foregroundMark x1="83242" y1="54507" x2="88889" y2="12113"/>
                        <a14:foregroundMark x1="2186" y1="97746" x2="90893" y2="24507"/>
                        <a14:foregroundMark x1="90893" y1="24507" x2="99271" y2="423"/>
                        <a14:foregroundMark x1="99271" y1="423" x2="0" y2="2254"/>
                        <a14:foregroundMark x1="0" y1="2254" x2="1275" y2="97183"/>
                        <a14:foregroundMark x1="1275" y1="97183" x2="34608" y2="67042"/>
                        <a14:foregroundMark x1="34608" y1="67042" x2="38798" y2="59859"/>
                        <a14:foregroundMark x1="46995" y1="48732" x2="69763" y2="9437"/>
                        <a14:foregroundMark x1="47723" y1="53944" x2="74499" y2="11831"/>
                        <a14:foregroundMark x1="60838" y1="50845" x2="83789" y2="13099"/>
                        <a14:foregroundMark x1="97450" y1="7324" x2="21129" y2="15211"/>
                        <a14:foregroundMark x1="21129" y1="15211" x2="12386" y2="25634"/>
                        <a14:foregroundMark x1="72131" y1="15775" x2="17486" y2="26761"/>
                        <a14:foregroundMark x1="17486" y1="26761" x2="30237" y2="35634"/>
                        <a14:foregroundMark x1="52823" y1="29859" x2="44627" y2="71549"/>
                        <a14:foregroundMark x1="44627" y1="71549" x2="44627" y2="71549"/>
                        <a14:foregroundMark x1="42259" y1="29577" x2="47723" y2="70986"/>
                        <a14:foregroundMark x1="46448" y1="39155" x2="38069" y2="71549"/>
                        <a14:foregroundMark x1="29508" y1="77887" x2="15483" y2="28732"/>
                        <a14:foregroundMark x1="11293" y1="82958" x2="8015" y2="7324"/>
                        <a14:foregroundMark x1="16940" y1="74366" x2="31330" y2="49155"/>
                        <a14:foregroundMark x1="10018" y1="12113" x2="65209" y2="1690"/>
                        <a14:foregroundMark x1="65209" y1="1690" x2="96539" y2="10704"/>
                        <a14:foregroundMark x1="96539" y1="10704" x2="73406" y2="31972"/>
                        <a14:foregroundMark x1="73406" y1="31972" x2="59745" y2="26338"/>
                        <a14:foregroundMark x1="49180" y1="24789" x2="18215" y2="5211"/>
                        <a14:foregroundMark x1="36430" y1="25352" x2="36794" y2="3521"/>
                        <a14:foregroundMark x1="29872" y1="43380" x2="35337" y2="22676"/>
                        <a14:foregroundMark x1="59381" y1="59859" x2="93078" y2="32254"/>
                        <a14:foregroundMark x1="93078" y1="32254" x2="93989" y2="30423"/>
                        <a14:foregroundMark x1="88525" y1="49718" x2="93443" y2="22113"/>
                        <a14:foregroundMark x1="97450" y1="18169" x2="95446" y2="43380"/>
                        <a14:foregroundMark x1="71038" y1="67465" x2="46448" y2="80986"/>
                        <a14:foregroundMark x1="10747" y1="94366" x2="39891" y2="87183"/>
                        <a14:foregroundMark x1="36430" y1="96479" x2="52823" y2="76479"/>
                        <a14:foregroundMark x1="46084" y1="97746" x2="53552" y2="82113"/>
                        <a14:foregroundMark x1="50091" y1="98592" x2="58652" y2="78451"/>
                        <a14:foregroundMark x1="93443" y1="43099" x2="94718" y2="51549"/>
                        <a14:foregroundMark x1="91621" y1="46338" x2="93078" y2="56620"/>
                        <a14:foregroundMark x1="93443" y1="50845" x2="97814" y2="64648"/>
                        <a14:foregroundMark x1="91257" y1="57746" x2="90710" y2="66761"/>
                      </a14:backgroundRemoval>
                    </a14:imgEffect>
                  </a14:imgLayer>
                </a14:imgProps>
              </a:ext>
            </a:extLst>
          </a:blip>
          <a:stretch>
            <a:fillRect/>
          </a:stretch>
        </p:blipFill>
        <p:spPr>
          <a:xfrm>
            <a:off x="4632070" y="19667"/>
            <a:ext cx="1719075" cy="2223212"/>
          </a:xfrm>
          <a:prstGeom prst="rect">
            <a:avLst/>
          </a:prstGeom>
        </p:spPr>
      </p:pic>
      <p:sp>
        <p:nvSpPr>
          <p:cNvPr id="311" name="Google Shape;311;p16"/>
          <p:cNvSpPr txBox="1">
            <a:spLocks noGrp="1"/>
          </p:cNvSpPr>
          <p:nvPr>
            <p:ph type="subTitle" idx="1"/>
          </p:nvPr>
        </p:nvSpPr>
        <p:spPr>
          <a:xfrm>
            <a:off x="556200" y="1515101"/>
            <a:ext cx="4442966" cy="33105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300" dirty="0">
                <a:latin typeface="Roboto" panose="02000000000000000000" pitchFamily="2" charset="0"/>
                <a:ea typeface="Roboto" panose="02000000000000000000" pitchFamily="2" charset="0"/>
              </a:rPr>
              <a:t>Dal grafico precedente sono stati definiti dei range di intensità dei colori che hanno permesso di creare le classi dei colori del cerchio cromatico.</a:t>
            </a:r>
          </a:p>
          <a:p>
            <a:pPr marL="0" lvl="0" indent="0" algn="l" rtl="0">
              <a:spcBef>
                <a:spcPts val="0"/>
              </a:spcBef>
              <a:spcAft>
                <a:spcPts val="0"/>
              </a:spcAft>
              <a:buNone/>
            </a:pPr>
            <a:r>
              <a:rPr lang="it-IT" sz="1300" dirty="0">
                <a:latin typeface="Roboto" panose="02000000000000000000" pitchFamily="2" charset="0"/>
                <a:ea typeface="Roboto" panose="02000000000000000000" pitchFamily="2" charset="0"/>
              </a:rPr>
              <a:t>Così facendo, sarà possibile far riferimento ad una specifica classe per quanto riguarda un colore complementare e quindi creare un abbinamento corretto.</a:t>
            </a:r>
          </a:p>
          <a:p>
            <a:pPr marL="0" lvl="0" indent="0" algn="l" rtl="0">
              <a:spcBef>
                <a:spcPts val="0"/>
              </a:spcBef>
              <a:spcAft>
                <a:spcPts val="0"/>
              </a:spcAft>
              <a:buNone/>
            </a:pPr>
            <a:endParaRPr lang="it-IT" sz="1300" dirty="0">
              <a:latin typeface="Roboto" panose="02000000000000000000" pitchFamily="2" charset="0"/>
              <a:ea typeface="Roboto" panose="02000000000000000000" pitchFamily="2" charset="0"/>
            </a:endParaRPr>
          </a:p>
          <a:p>
            <a:pPr marL="0" lvl="0" indent="0" algn="l" rtl="0">
              <a:spcBef>
                <a:spcPts val="0"/>
              </a:spcBef>
              <a:spcAft>
                <a:spcPts val="0"/>
              </a:spcAft>
              <a:buNone/>
            </a:pPr>
            <a:r>
              <a:rPr lang="it-IT" sz="1300" dirty="0">
                <a:latin typeface="Roboto" panose="02000000000000000000" pitchFamily="2" charset="0"/>
                <a:ea typeface="Roboto" panose="02000000000000000000" pitchFamily="2" charset="0"/>
              </a:rPr>
              <a:t>Un’altra problematica riscontrata è stata che per ogni colore (R,G,B) è associato un valore di </a:t>
            </a:r>
            <a:r>
              <a:rPr lang="it-IT" sz="1300" u="sng" dirty="0">
                <a:latin typeface="Roboto" panose="02000000000000000000" pitchFamily="2" charset="0"/>
                <a:ea typeface="Roboto" panose="02000000000000000000" pitchFamily="2" charset="0"/>
              </a:rPr>
              <a:t>saturazione</a:t>
            </a:r>
            <a:r>
              <a:rPr lang="it-IT" sz="1300" dirty="0">
                <a:latin typeface="Roboto" panose="02000000000000000000" pitchFamily="2" charset="0"/>
                <a:ea typeface="Roboto" panose="02000000000000000000" pitchFamily="2" charset="0"/>
              </a:rPr>
              <a:t> e un valore di </a:t>
            </a:r>
            <a:r>
              <a:rPr lang="it-IT" sz="1300" u="sng" dirty="0">
                <a:latin typeface="Roboto" panose="02000000000000000000" pitchFamily="2" charset="0"/>
                <a:ea typeface="Roboto" panose="02000000000000000000" pitchFamily="2" charset="0"/>
              </a:rPr>
              <a:t>luminosità</a:t>
            </a:r>
            <a:r>
              <a:rPr lang="it-IT" sz="1300" dirty="0">
                <a:latin typeface="Roboto" panose="02000000000000000000" pitchFamily="2" charset="0"/>
                <a:ea typeface="Roboto" panose="02000000000000000000" pitchFamily="2" charset="0"/>
              </a:rPr>
              <a:t> in percentuale, quindi tutti i colori sono ottenibili dalla scala (R,G,B,</a:t>
            </a:r>
            <a:r>
              <a:rPr lang="it-IT" sz="1300" b="1" u="sng" dirty="0">
                <a:latin typeface="Roboto" panose="02000000000000000000" pitchFamily="2" charset="0"/>
                <a:ea typeface="Roboto" panose="02000000000000000000" pitchFamily="2" charset="0"/>
              </a:rPr>
              <a:t>S,V</a:t>
            </a:r>
            <a:r>
              <a:rPr lang="it-IT" sz="1300" dirty="0">
                <a:latin typeface="Roboto" panose="02000000000000000000" pitchFamily="2" charset="0"/>
                <a:ea typeface="Roboto" panose="02000000000000000000" pitchFamily="2" charset="0"/>
              </a:rPr>
              <a:t>), dove S sta per saturazione e V per luminosità, tutto ciò comporta la gestione di un array circolare a cinque dimensioni.</a:t>
            </a:r>
          </a:p>
          <a:p>
            <a:pPr marL="0" lvl="0" indent="0" algn="l" rtl="0">
              <a:spcBef>
                <a:spcPts val="0"/>
              </a:spcBef>
              <a:spcAft>
                <a:spcPts val="0"/>
              </a:spcAft>
              <a:buNone/>
            </a:pPr>
            <a:r>
              <a:rPr lang="it-IT" sz="1300" dirty="0">
                <a:latin typeface="Roboto" panose="02000000000000000000" pitchFamily="2" charset="0"/>
                <a:ea typeface="Roboto" panose="02000000000000000000" pitchFamily="2" charset="0"/>
              </a:rPr>
              <a:t>Per risolvere ciò, per ogni colore sono stati definiti 4 livelli di saturazione e luminosità per permettere di avere quindi un abbinamento ancora più preciso.</a:t>
            </a:r>
          </a:p>
        </p:txBody>
      </p:sp>
    </p:spTree>
    <p:extLst>
      <p:ext uri="{BB962C8B-B14F-4D97-AF65-F5344CB8AC3E}">
        <p14:creationId xmlns:p14="http://schemas.microsoft.com/office/powerpoint/2010/main" val="25731745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wipe(left)">
                                      <p:cBhvr>
                                        <p:cTn id="7" dur="500"/>
                                        <p:tgtEl>
                                          <p:spTgt spid="3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1">
                                            <p:txEl>
                                              <p:pRg st="0" end="0"/>
                                            </p:txEl>
                                          </p:spTgt>
                                        </p:tgtEl>
                                        <p:attrNameLst>
                                          <p:attrName>style.visibility</p:attrName>
                                        </p:attrNameLst>
                                      </p:cBhvr>
                                      <p:to>
                                        <p:strVal val="visible"/>
                                      </p:to>
                                    </p:set>
                                    <p:animEffect transition="in" filter="wipe(up)">
                                      <p:cBhvr>
                                        <p:cTn id="12" dur="500"/>
                                        <p:tgtEl>
                                          <p:spTgt spid="3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1">
                                            <p:txEl>
                                              <p:pRg st="1" end="1"/>
                                            </p:txEl>
                                          </p:spTgt>
                                        </p:tgtEl>
                                        <p:attrNameLst>
                                          <p:attrName>style.visibility</p:attrName>
                                        </p:attrNameLst>
                                      </p:cBhvr>
                                      <p:to>
                                        <p:strVal val="visible"/>
                                      </p:to>
                                    </p:set>
                                    <p:animEffect transition="in" filter="wipe(up)">
                                      <p:cBhvr>
                                        <p:cTn id="17" dur="500"/>
                                        <p:tgtEl>
                                          <p:spTgt spid="3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11">
                                            <p:txEl>
                                              <p:pRg st="3" end="3"/>
                                            </p:txEl>
                                          </p:spTgt>
                                        </p:tgtEl>
                                        <p:attrNameLst>
                                          <p:attrName>style.visibility</p:attrName>
                                        </p:attrNameLst>
                                      </p:cBhvr>
                                      <p:to>
                                        <p:strVal val="visible"/>
                                      </p:to>
                                    </p:set>
                                    <p:animEffect transition="in" filter="wipe(up)">
                                      <p:cBhvr>
                                        <p:cTn id="22" dur="500"/>
                                        <p:tgtEl>
                                          <p:spTgt spid="311">
                                            <p:txEl>
                                              <p:pRg st="3" end="3"/>
                                            </p:txEl>
                                          </p:spTgt>
                                        </p:tgtEl>
                                      </p:cBhvr>
                                    </p:animEffect>
                                  </p:childTnLst>
                                </p:cTn>
                              </p:par>
                              <p:par>
                                <p:cTn id="23" presetID="21" presetClass="entr" presetSubtype="1"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wheel(1)">
                                      <p:cBhvr>
                                        <p:cTn id="25" dur="1000"/>
                                        <p:tgtEl>
                                          <p:spTgt spid="20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11">
                                            <p:txEl>
                                              <p:pRg st="4" end="4"/>
                                            </p:txEl>
                                          </p:spTgt>
                                        </p:tgtEl>
                                        <p:attrNameLst>
                                          <p:attrName>style.visibility</p:attrName>
                                        </p:attrNameLst>
                                      </p:cBhvr>
                                      <p:to>
                                        <p:strVal val="visible"/>
                                      </p:to>
                                    </p:set>
                                    <p:animEffect transition="in" filter="wipe(up)">
                                      <p:cBhvr>
                                        <p:cTn id="30" dur="500"/>
                                        <p:tgtEl>
                                          <p:spTgt spid="3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23"/>
          <p:cNvSpPr txBox="1">
            <a:spLocks noGrp="1"/>
          </p:cNvSpPr>
          <p:nvPr>
            <p:ph type="title"/>
          </p:nvPr>
        </p:nvSpPr>
        <p:spPr>
          <a:xfrm>
            <a:off x="457200" y="408425"/>
            <a:ext cx="82296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Funzionalità</a:t>
            </a:r>
            <a:r>
              <a:rPr lang="en" sz="6000" dirty="0"/>
              <a:t> del progetto</a:t>
            </a:r>
            <a:endParaRPr sz="6000" dirty="0"/>
          </a:p>
        </p:txBody>
      </p:sp>
      <p:cxnSp>
        <p:nvCxnSpPr>
          <p:cNvPr id="894" name="Google Shape;894;p23"/>
          <p:cNvCxnSpPr>
            <a:stCxn id="895" idx="3"/>
            <a:endCxn id="896" idx="1"/>
          </p:cNvCxnSpPr>
          <p:nvPr/>
        </p:nvCxnSpPr>
        <p:spPr>
          <a:xfrm>
            <a:off x="1897200" y="2769363"/>
            <a:ext cx="5349600" cy="0"/>
          </a:xfrm>
          <a:prstGeom prst="straightConnector1">
            <a:avLst/>
          </a:prstGeom>
          <a:noFill/>
          <a:ln w="19050" cap="flat" cmpd="sng">
            <a:solidFill>
              <a:schemeClr val="dk1"/>
            </a:solidFill>
            <a:prstDash val="dot"/>
            <a:round/>
            <a:headEnd type="none" w="med" len="med"/>
            <a:tailEnd type="none" w="med" len="med"/>
          </a:ln>
        </p:spPr>
      </p:cxnSp>
      <p:sp>
        <p:nvSpPr>
          <p:cNvPr id="895" name="Google Shape;895;p23"/>
          <p:cNvSpPr/>
          <p:nvPr/>
        </p:nvSpPr>
        <p:spPr>
          <a:xfrm>
            <a:off x="457200" y="2535363"/>
            <a:ext cx="1440000" cy="468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400" dirty="0">
                <a:solidFill>
                  <a:schemeClr val="accent6"/>
                </a:solidFill>
                <a:latin typeface="Fira Sans Extra Condensed SemiBold"/>
                <a:ea typeface="Fira Sans Extra Condensed SemiBold"/>
                <a:cs typeface="Fira Sans Extra Condensed SemiBold"/>
                <a:sym typeface="Fira Sans Extra Condensed SemiBold"/>
              </a:rPr>
              <a:t>01</a:t>
            </a:r>
            <a:endParaRPr sz="3400" dirty="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897" name="Google Shape;897;p23"/>
          <p:cNvSpPr/>
          <p:nvPr/>
        </p:nvSpPr>
        <p:spPr>
          <a:xfrm>
            <a:off x="2154600" y="2535363"/>
            <a:ext cx="1440000" cy="468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400" dirty="0">
                <a:solidFill>
                  <a:schemeClr val="accent6"/>
                </a:solidFill>
                <a:latin typeface="Fira Sans Extra Condensed SemiBold"/>
                <a:ea typeface="Fira Sans Extra Condensed SemiBold"/>
                <a:cs typeface="Fira Sans Extra Condensed SemiBold"/>
                <a:sym typeface="Fira Sans Extra Condensed SemiBold"/>
              </a:rPr>
              <a:t>02</a:t>
            </a:r>
            <a:endParaRPr sz="3400" dirty="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898" name="Google Shape;898;p23"/>
          <p:cNvSpPr/>
          <p:nvPr/>
        </p:nvSpPr>
        <p:spPr>
          <a:xfrm>
            <a:off x="3852000" y="2535363"/>
            <a:ext cx="1440000" cy="468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400" dirty="0">
                <a:solidFill>
                  <a:schemeClr val="accent6"/>
                </a:solidFill>
                <a:latin typeface="Fira Sans Extra Condensed SemiBold"/>
                <a:ea typeface="Fira Sans Extra Condensed SemiBold"/>
                <a:cs typeface="Fira Sans Extra Condensed SemiBold"/>
                <a:sym typeface="Fira Sans Extra Condensed SemiBold"/>
              </a:rPr>
              <a:t>03</a:t>
            </a:r>
            <a:endParaRPr sz="3400" dirty="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899" name="Google Shape;899;p23"/>
          <p:cNvSpPr/>
          <p:nvPr/>
        </p:nvSpPr>
        <p:spPr>
          <a:xfrm>
            <a:off x="5549400" y="2535363"/>
            <a:ext cx="1440000" cy="468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400">
                <a:solidFill>
                  <a:schemeClr val="accent6"/>
                </a:solidFill>
                <a:latin typeface="Fira Sans Extra Condensed SemiBold"/>
                <a:ea typeface="Fira Sans Extra Condensed SemiBold"/>
                <a:cs typeface="Fira Sans Extra Condensed SemiBold"/>
                <a:sym typeface="Fira Sans Extra Condensed SemiBold"/>
              </a:rPr>
              <a:t>04</a:t>
            </a:r>
            <a:endParaRPr sz="3400" dirty="0">
              <a:solidFill>
                <a:schemeClr val="accent6"/>
              </a:solidFill>
              <a:latin typeface="Fira Sans Extra Condensed SemiBold"/>
              <a:ea typeface="Fira Sans Extra Condensed SemiBold"/>
              <a:cs typeface="Fira Sans Extra Condensed SemiBold"/>
              <a:sym typeface="Fira Sans Extra Condensed SemiBold"/>
            </a:endParaRPr>
          </a:p>
        </p:txBody>
      </p:sp>
      <p:cxnSp>
        <p:nvCxnSpPr>
          <p:cNvPr id="904" name="Google Shape;904;p23"/>
          <p:cNvCxnSpPr>
            <a:stCxn id="902" idx="4"/>
            <a:endCxn id="895" idx="0"/>
          </p:cNvCxnSpPr>
          <p:nvPr/>
        </p:nvCxnSpPr>
        <p:spPr>
          <a:xfrm>
            <a:off x="1177200" y="2170300"/>
            <a:ext cx="0" cy="365100"/>
          </a:xfrm>
          <a:prstGeom prst="straightConnector1">
            <a:avLst/>
          </a:prstGeom>
          <a:noFill/>
          <a:ln w="19050" cap="flat" cmpd="sng">
            <a:solidFill>
              <a:schemeClr val="dk1"/>
            </a:solidFill>
            <a:prstDash val="dot"/>
            <a:round/>
            <a:headEnd type="none" w="med" len="med"/>
            <a:tailEnd type="none" w="med" len="med"/>
          </a:ln>
        </p:spPr>
      </p:cxnSp>
      <p:cxnSp>
        <p:nvCxnSpPr>
          <p:cNvPr id="905" name="Google Shape;905;p23"/>
          <p:cNvCxnSpPr/>
          <p:nvPr/>
        </p:nvCxnSpPr>
        <p:spPr>
          <a:xfrm>
            <a:off x="2874600" y="3003363"/>
            <a:ext cx="0" cy="364500"/>
          </a:xfrm>
          <a:prstGeom prst="straightConnector1">
            <a:avLst/>
          </a:prstGeom>
          <a:noFill/>
          <a:ln w="19050" cap="flat" cmpd="sng">
            <a:solidFill>
              <a:schemeClr val="dk1"/>
            </a:solidFill>
            <a:prstDash val="dot"/>
            <a:round/>
            <a:headEnd type="none" w="med" len="med"/>
            <a:tailEnd type="none" w="med" len="med"/>
          </a:ln>
        </p:spPr>
      </p:cxnSp>
      <p:cxnSp>
        <p:nvCxnSpPr>
          <p:cNvPr id="906" name="Google Shape;906;p23"/>
          <p:cNvCxnSpPr/>
          <p:nvPr/>
        </p:nvCxnSpPr>
        <p:spPr>
          <a:xfrm>
            <a:off x="4572000" y="2170288"/>
            <a:ext cx="0" cy="365100"/>
          </a:xfrm>
          <a:prstGeom prst="straightConnector1">
            <a:avLst/>
          </a:prstGeom>
          <a:noFill/>
          <a:ln w="19050" cap="flat" cmpd="sng">
            <a:solidFill>
              <a:schemeClr val="dk1"/>
            </a:solidFill>
            <a:prstDash val="dot"/>
            <a:round/>
            <a:headEnd type="none" w="med" len="med"/>
            <a:tailEnd type="none" w="med" len="med"/>
          </a:ln>
        </p:spPr>
      </p:cxnSp>
      <p:cxnSp>
        <p:nvCxnSpPr>
          <p:cNvPr id="907" name="Google Shape;907;p23"/>
          <p:cNvCxnSpPr/>
          <p:nvPr/>
        </p:nvCxnSpPr>
        <p:spPr>
          <a:xfrm>
            <a:off x="6269400" y="3003363"/>
            <a:ext cx="0" cy="364500"/>
          </a:xfrm>
          <a:prstGeom prst="straightConnector1">
            <a:avLst/>
          </a:prstGeom>
          <a:noFill/>
          <a:ln w="19050" cap="flat" cmpd="sng">
            <a:solidFill>
              <a:schemeClr val="dk1"/>
            </a:solidFill>
            <a:prstDash val="dot"/>
            <a:round/>
            <a:headEnd type="none" w="med" len="med"/>
            <a:tailEnd type="none" w="med" len="med"/>
          </a:ln>
        </p:spPr>
      </p:cxnSp>
      <p:sp>
        <p:nvSpPr>
          <p:cNvPr id="896" name="Google Shape;896;p23"/>
          <p:cNvSpPr/>
          <p:nvPr/>
        </p:nvSpPr>
        <p:spPr>
          <a:xfrm>
            <a:off x="7246800" y="2535363"/>
            <a:ext cx="1440000" cy="468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400">
                <a:solidFill>
                  <a:schemeClr val="accent6"/>
                </a:solidFill>
                <a:latin typeface="Fira Sans Extra Condensed SemiBold"/>
                <a:ea typeface="Fira Sans Extra Condensed SemiBold"/>
                <a:cs typeface="Fira Sans Extra Condensed SemiBold"/>
                <a:sym typeface="Fira Sans Extra Condensed SemiBold"/>
              </a:rPr>
              <a:t>05</a:t>
            </a:r>
            <a:endParaRPr sz="3400" dirty="0">
              <a:solidFill>
                <a:schemeClr val="accent6"/>
              </a:solidFill>
              <a:latin typeface="Fira Sans Extra Condensed SemiBold"/>
              <a:ea typeface="Fira Sans Extra Condensed SemiBold"/>
              <a:cs typeface="Fira Sans Extra Condensed SemiBold"/>
              <a:sym typeface="Fira Sans Extra Condensed SemiBold"/>
            </a:endParaRPr>
          </a:p>
        </p:txBody>
      </p:sp>
      <p:cxnSp>
        <p:nvCxnSpPr>
          <p:cNvPr id="909" name="Google Shape;909;p23"/>
          <p:cNvCxnSpPr>
            <a:stCxn id="908" idx="4"/>
            <a:endCxn id="896" idx="0"/>
          </p:cNvCxnSpPr>
          <p:nvPr/>
        </p:nvCxnSpPr>
        <p:spPr>
          <a:xfrm>
            <a:off x="7966800" y="2170300"/>
            <a:ext cx="0" cy="365100"/>
          </a:xfrm>
          <a:prstGeom prst="straightConnector1">
            <a:avLst/>
          </a:prstGeom>
          <a:noFill/>
          <a:ln w="19050" cap="flat" cmpd="sng">
            <a:solidFill>
              <a:schemeClr val="dk1"/>
            </a:solidFill>
            <a:prstDash val="dot"/>
            <a:round/>
            <a:headEnd type="none" w="med" len="med"/>
            <a:tailEnd type="none" w="med" len="med"/>
          </a:ln>
        </p:spPr>
      </p:cxnSp>
      <p:grpSp>
        <p:nvGrpSpPr>
          <p:cNvPr id="4" name="Gruppo 3">
            <a:extLst>
              <a:ext uri="{FF2B5EF4-FFF2-40B4-BE49-F238E27FC236}">
                <a16:creationId xmlns:a16="http://schemas.microsoft.com/office/drawing/2014/main" id="{445EAB50-A8F1-4B73-AF09-792AD7E2CEE8}"/>
              </a:ext>
            </a:extLst>
          </p:cNvPr>
          <p:cNvGrpSpPr/>
          <p:nvPr/>
        </p:nvGrpSpPr>
        <p:grpSpPr>
          <a:xfrm>
            <a:off x="4125609" y="1281088"/>
            <a:ext cx="889200" cy="889200"/>
            <a:chOff x="4125609" y="1281088"/>
            <a:chExt cx="889200" cy="889200"/>
          </a:xfrm>
        </p:grpSpPr>
        <p:sp>
          <p:nvSpPr>
            <p:cNvPr id="903" name="Google Shape;903;p23"/>
            <p:cNvSpPr/>
            <p:nvPr/>
          </p:nvSpPr>
          <p:spPr>
            <a:xfrm>
              <a:off x="4125609" y="1281088"/>
              <a:ext cx="889200" cy="889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26" name="Google Shape;926;p23"/>
            <p:cNvGrpSpPr/>
            <p:nvPr/>
          </p:nvGrpSpPr>
          <p:grpSpPr>
            <a:xfrm>
              <a:off x="4386564" y="1454621"/>
              <a:ext cx="370872" cy="475501"/>
              <a:chOff x="5166600" y="1937100"/>
              <a:chExt cx="348400" cy="448925"/>
            </a:xfrm>
          </p:grpSpPr>
          <p:sp>
            <p:nvSpPr>
              <p:cNvPr id="927" name="Google Shape;927;p23"/>
              <p:cNvSpPr/>
              <p:nvPr/>
            </p:nvSpPr>
            <p:spPr>
              <a:xfrm>
                <a:off x="5166600" y="1937100"/>
                <a:ext cx="348400" cy="448925"/>
              </a:xfrm>
              <a:custGeom>
                <a:avLst/>
                <a:gdLst/>
                <a:ahLst/>
                <a:cxnLst/>
                <a:rect l="l" t="t" r="r" b="b"/>
                <a:pathLst>
                  <a:path w="13936" h="17957" extrusionOk="0">
                    <a:moveTo>
                      <a:pt x="7000" y="539"/>
                    </a:moveTo>
                    <a:cubicBezTo>
                      <a:pt x="8837" y="539"/>
                      <a:pt x="10800" y="1331"/>
                      <a:pt x="10800" y="3579"/>
                    </a:cubicBezTo>
                    <a:lnTo>
                      <a:pt x="10768" y="3674"/>
                    </a:lnTo>
                    <a:cubicBezTo>
                      <a:pt x="10135" y="2439"/>
                      <a:pt x="8805" y="1679"/>
                      <a:pt x="6968" y="1679"/>
                    </a:cubicBezTo>
                    <a:cubicBezTo>
                      <a:pt x="5543" y="1679"/>
                      <a:pt x="4371" y="2154"/>
                      <a:pt x="3643" y="3009"/>
                    </a:cubicBezTo>
                    <a:cubicBezTo>
                      <a:pt x="3580" y="3104"/>
                      <a:pt x="3580" y="3262"/>
                      <a:pt x="3675" y="3357"/>
                    </a:cubicBezTo>
                    <a:cubicBezTo>
                      <a:pt x="3732" y="3386"/>
                      <a:pt x="3795" y="3401"/>
                      <a:pt x="3856" y="3401"/>
                    </a:cubicBezTo>
                    <a:cubicBezTo>
                      <a:pt x="3931" y="3401"/>
                      <a:pt x="4002" y="3378"/>
                      <a:pt x="4055" y="3326"/>
                    </a:cubicBezTo>
                    <a:cubicBezTo>
                      <a:pt x="4688" y="2597"/>
                      <a:pt x="5701" y="2217"/>
                      <a:pt x="6968" y="2217"/>
                    </a:cubicBezTo>
                    <a:cubicBezTo>
                      <a:pt x="8710" y="2217"/>
                      <a:pt x="9977" y="2946"/>
                      <a:pt x="10420" y="4212"/>
                    </a:cubicBezTo>
                    <a:cubicBezTo>
                      <a:pt x="10230" y="4466"/>
                      <a:pt x="10008" y="4656"/>
                      <a:pt x="9755" y="4814"/>
                    </a:cubicBezTo>
                    <a:lnTo>
                      <a:pt x="6968" y="6429"/>
                    </a:lnTo>
                    <a:lnTo>
                      <a:pt x="4213" y="4814"/>
                    </a:lnTo>
                    <a:cubicBezTo>
                      <a:pt x="3770" y="4592"/>
                      <a:pt x="3421" y="4149"/>
                      <a:pt x="3200" y="3706"/>
                    </a:cubicBezTo>
                    <a:lnTo>
                      <a:pt x="3168" y="3579"/>
                    </a:lnTo>
                    <a:cubicBezTo>
                      <a:pt x="3200" y="1331"/>
                      <a:pt x="5195" y="539"/>
                      <a:pt x="7000" y="539"/>
                    </a:cubicBezTo>
                    <a:close/>
                    <a:moveTo>
                      <a:pt x="10800" y="4624"/>
                    </a:moveTo>
                    <a:cubicBezTo>
                      <a:pt x="10800" y="4909"/>
                      <a:pt x="10768" y="5162"/>
                      <a:pt x="10705" y="5447"/>
                    </a:cubicBezTo>
                    <a:lnTo>
                      <a:pt x="9755" y="8741"/>
                    </a:lnTo>
                    <a:cubicBezTo>
                      <a:pt x="9755" y="8773"/>
                      <a:pt x="9692" y="8773"/>
                      <a:pt x="9660" y="8773"/>
                    </a:cubicBezTo>
                    <a:cubicBezTo>
                      <a:pt x="9660" y="8773"/>
                      <a:pt x="9628" y="8773"/>
                      <a:pt x="9565" y="8741"/>
                    </a:cubicBezTo>
                    <a:lnTo>
                      <a:pt x="7443" y="6746"/>
                    </a:lnTo>
                    <a:lnTo>
                      <a:pt x="10072" y="5257"/>
                    </a:lnTo>
                    <a:cubicBezTo>
                      <a:pt x="10325" y="5099"/>
                      <a:pt x="10610" y="4846"/>
                      <a:pt x="10800" y="4624"/>
                    </a:cubicBezTo>
                    <a:close/>
                    <a:moveTo>
                      <a:pt x="3168" y="4656"/>
                    </a:moveTo>
                    <a:lnTo>
                      <a:pt x="3168" y="4656"/>
                    </a:lnTo>
                    <a:cubicBezTo>
                      <a:pt x="3358" y="4941"/>
                      <a:pt x="3643" y="5131"/>
                      <a:pt x="3928" y="5289"/>
                    </a:cubicBezTo>
                    <a:lnTo>
                      <a:pt x="6525" y="6778"/>
                    </a:lnTo>
                    <a:cubicBezTo>
                      <a:pt x="6525" y="6777"/>
                      <a:pt x="6526" y="6777"/>
                      <a:pt x="6526" y="6777"/>
                    </a:cubicBezTo>
                    <a:lnTo>
                      <a:pt x="6526" y="6777"/>
                    </a:lnTo>
                    <a:cubicBezTo>
                      <a:pt x="6555" y="6777"/>
                      <a:pt x="4529" y="8710"/>
                      <a:pt x="4435" y="8773"/>
                    </a:cubicBezTo>
                    <a:cubicBezTo>
                      <a:pt x="4403" y="8804"/>
                      <a:pt x="4371" y="8804"/>
                      <a:pt x="4371" y="8804"/>
                    </a:cubicBezTo>
                    <a:cubicBezTo>
                      <a:pt x="4371" y="8804"/>
                      <a:pt x="4308" y="8804"/>
                      <a:pt x="4276" y="8773"/>
                    </a:cubicBezTo>
                    <a:lnTo>
                      <a:pt x="3326" y="5479"/>
                    </a:lnTo>
                    <a:cubicBezTo>
                      <a:pt x="3263" y="5194"/>
                      <a:pt x="3200" y="4941"/>
                      <a:pt x="3168" y="4656"/>
                    </a:cubicBezTo>
                    <a:close/>
                    <a:moveTo>
                      <a:pt x="2724" y="3231"/>
                    </a:moveTo>
                    <a:cubicBezTo>
                      <a:pt x="2724" y="3357"/>
                      <a:pt x="2693" y="3516"/>
                      <a:pt x="2693" y="3642"/>
                    </a:cubicBezTo>
                    <a:cubicBezTo>
                      <a:pt x="2693" y="4276"/>
                      <a:pt x="2661" y="5004"/>
                      <a:pt x="2851" y="5606"/>
                    </a:cubicBezTo>
                    <a:lnTo>
                      <a:pt x="3801" y="8899"/>
                    </a:lnTo>
                    <a:cubicBezTo>
                      <a:pt x="3865" y="9089"/>
                      <a:pt x="4055" y="9248"/>
                      <a:pt x="4245" y="9343"/>
                    </a:cubicBezTo>
                    <a:cubicBezTo>
                      <a:pt x="4287" y="9350"/>
                      <a:pt x="4333" y="9354"/>
                      <a:pt x="4381" y="9354"/>
                    </a:cubicBezTo>
                    <a:cubicBezTo>
                      <a:pt x="4544" y="9354"/>
                      <a:pt x="4724" y="9307"/>
                      <a:pt x="4846" y="9184"/>
                    </a:cubicBezTo>
                    <a:lnTo>
                      <a:pt x="5543" y="8488"/>
                    </a:lnTo>
                    <a:lnTo>
                      <a:pt x="5543" y="17482"/>
                    </a:lnTo>
                    <a:lnTo>
                      <a:pt x="888" y="17482"/>
                    </a:lnTo>
                    <a:cubicBezTo>
                      <a:pt x="729" y="17482"/>
                      <a:pt x="603" y="17355"/>
                      <a:pt x="603" y="17197"/>
                    </a:cubicBezTo>
                    <a:lnTo>
                      <a:pt x="603" y="15772"/>
                    </a:lnTo>
                    <a:lnTo>
                      <a:pt x="3770" y="15772"/>
                    </a:lnTo>
                    <a:cubicBezTo>
                      <a:pt x="4466" y="15772"/>
                      <a:pt x="5036" y="15233"/>
                      <a:pt x="5036" y="14505"/>
                    </a:cubicBezTo>
                    <a:lnTo>
                      <a:pt x="5036" y="10926"/>
                    </a:lnTo>
                    <a:cubicBezTo>
                      <a:pt x="5036" y="10546"/>
                      <a:pt x="4751" y="10324"/>
                      <a:pt x="4435" y="10324"/>
                    </a:cubicBezTo>
                    <a:lnTo>
                      <a:pt x="2154" y="10324"/>
                    </a:lnTo>
                    <a:cubicBezTo>
                      <a:pt x="1996" y="10324"/>
                      <a:pt x="1869" y="10451"/>
                      <a:pt x="1869" y="10609"/>
                    </a:cubicBezTo>
                    <a:cubicBezTo>
                      <a:pt x="1869" y="10768"/>
                      <a:pt x="1996" y="10863"/>
                      <a:pt x="2154" y="10863"/>
                    </a:cubicBezTo>
                    <a:lnTo>
                      <a:pt x="4435" y="10863"/>
                    </a:lnTo>
                    <a:cubicBezTo>
                      <a:pt x="4466" y="10863"/>
                      <a:pt x="4530" y="10926"/>
                      <a:pt x="4530" y="10958"/>
                    </a:cubicBezTo>
                    <a:lnTo>
                      <a:pt x="4530" y="14536"/>
                    </a:lnTo>
                    <a:cubicBezTo>
                      <a:pt x="4530" y="14948"/>
                      <a:pt x="4213" y="15296"/>
                      <a:pt x="3770" y="15296"/>
                    </a:cubicBezTo>
                    <a:lnTo>
                      <a:pt x="603" y="15296"/>
                    </a:lnTo>
                    <a:lnTo>
                      <a:pt x="603" y="10863"/>
                    </a:lnTo>
                    <a:lnTo>
                      <a:pt x="888" y="10863"/>
                    </a:lnTo>
                    <a:cubicBezTo>
                      <a:pt x="1046" y="10863"/>
                      <a:pt x="1141" y="10736"/>
                      <a:pt x="1141" y="10609"/>
                    </a:cubicBezTo>
                    <a:cubicBezTo>
                      <a:pt x="1141" y="10451"/>
                      <a:pt x="1046" y="10324"/>
                      <a:pt x="888" y="10324"/>
                    </a:cubicBezTo>
                    <a:lnTo>
                      <a:pt x="603" y="10324"/>
                    </a:lnTo>
                    <a:lnTo>
                      <a:pt x="603" y="4117"/>
                    </a:lnTo>
                    <a:cubicBezTo>
                      <a:pt x="603" y="3801"/>
                      <a:pt x="793" y="3547"/>
                      <a:pt x="1109" y="3516"/>
                    </a:cubicBezTo>
                    <a:lnTo>
                      <a:pt x="2724" y="3231"/>
                    </a:lnTo>
                    <a:close/>
                    <a:moveTo>
                      <a:pt x="7063" y="7094"/>
                    </a:moveTo>
                    <a:lnTo>
                      <a:pt x="8013" y="7981"/>
                    </a:lnTo>
                    <a:lnTo>
                      <a:pt x="8013" y="17482"/>
                    </a:lnTo>
                    <a:lnTo>
                      <a:pt x="6050" y="17482"/>
                    </a:lnTo>
                    <a:lnTo>
                      <a:pt x="6050" y="8013"/>
                    </a:lnTo>
                    <a:lnTo>
                      <a:pt x="7063" y="7094"/>
                    </a:lnTo>
                    <a:close/>
                    <a:moveTo>
                      <a:pt x="6968" y="0"/>
                    </a:moveTo>
                    <a:cubicBezTo>
                      <a:pt x="5733" y="0"/>
                      <a:pt x="4720" y="317"/>
                      <a:pt x="3928" y="855"/>
                    </a:cubicBezTo>
                    <a:cubicBezTo>
                      <a:pt x="3326" y="1299"/>
                      <a:pt x="2946" y="1901"/>
                      <a:pt x="2724" y="2629"/>
                    </a:cubicBezTo>
                    <a:lnTo>
                      <a:pt x="951" y="2946"/>
                    </a:lnTo>
                    <a:cubicBezTo>
                      <a:pt x="413" y="3041"/>
                      <a:pt x="1" y="3516"/>
                      <a:pt x="1" y="4054"/>
                    </a:cubicBezTo>
                    <a:lnTo>
                      <a:pt x="1" y="17165"/>
                    </a:lnTo>
                    <a:cubicBezTo>
                      <a:pt x="1" y="17608"/>
                      <a:pt x="349" y="17957"/>
                      <a:pt x="793" y="17957"/>
                    </a:cubicBezTo>
                    <a:lnTo>
                      <a:pt x="13112" y="17957"/>
                    </a:lnTo>
                    <a:cubicBezTo>
                      <a:pt x="13555" y="17957"/>
                      <a:pt x="13904" y="17608"/>
                      <a:pt x="13904" y="17165"/>
                    </a:cubicBezTo>
                    <a:lnTo>
                      <a:pt x="13904" y="15677"/>
                    </a:lnTo>
                    <a:cubicBezTo>
                      <a:pt x="13904" y="15487"/>
                      <a:pt x="13777" y="15392"/>
                      <a:pt x="13619" y="15392"/>
                    </a:cubicBezTo>
                    <a:cubicBezTo>
                      <a:pt x="13460" y="15392"/>
                      <a:pt x="13334" y="15518"/>
                      <a:pt x="13334" y="15677"/>
                    </a:cubicBezTo>
                    <a:lnTo>
                      <a:pt x="13334" y="17165"/>
                    </a:lnTo>
                    <a:cubicBezTo>
                      <a:pt x="13334" y="17323"/>
                      <a:pt x="13239" y="17450"/>
                      <a:pt x="13049" y="17450"/>
                    </a:cubicBezTo>
                    <a:lnTo>
                      <a:pt x="8393" y="17450"/>
                    </a:lnTo>
                    <a:lnTo>
                      <a:pt x="8393" y="8424"/>
                    </a:lnTo>
                    <a:lnTo>
                      <a:pt x="9090" y="9089"/>
                    </a:lnTo>
                    <a:cubicBezTo>
                      <a:pt x="9213" y="9212"/>
                      <a:pt x="9374" y="9259"/>
                      <a:pt x="9543" y="9259"/>
                    </a:cubicBezTo>
                    <a:cubicBezTo>
                      <a:pt x="9592" y="9259"/>
                      <a:pt x="9642" y="9255"/>
                      <a:pt x="9692" y="9248"/>
                    </a:cubicBezTo>
                    <a:cubicBezTo>
                      <a:pt x="9882" y="9216"/>
                      <a:pt x="10040" y="9058"/>
                      <a:pt x="10135" y="8804"/>
                    </a:cubicBezTo>
                    <a:lnTo>
                      <a:pt x="11085" y="5511"/>
                    </a:lnTo>
                    <a:cubicBezTo>
                      <a:pt x="11275" y="4941"/>
                      <a:pt x="11243" y="4181"/>
                      <a:pt x="11243" y="3547"/>
                    </a:cubicBezTo>
                    <a:cubicBezTo>
                      <a:pt x="11243" y="3389"/>
                      <a:pt x="11243" y="3262"/>
                      <a:pt x="11212" y="3136"/>
                    </a:cubicBezTo>
                    <a:lnTo>
                      <a:pt x="11212" y="3136"/>
                    </a:lnTo>
                    <a:lnTo>
                      <a:pt x="12795" y="3421"/>
                    </a:lnTo>
                    <a:cubicBezTo>
                      <a:pt x="13049" y="3452"/>
                      <a:pt x="13302" y="3737"/>
                      <a:pt x="13302" y="4022"/>
                    </a:cubicBezTo>
                    <a:lnTo>
                      <a:pt x="13302" y="14378"/>
                    </a:lnTo>
                    <a:cubicBezTo>
                      <a:pt x="13429" y="14600"/>
                      <a:pt x="13555" y="14695"/>
                      <a:pt x="13650" y="14695"/>
                    </a:cubicBezTo>
                    <a:cubicBezTo>
                      <a:pt x="13809" y="14695"/>
                      <a:pt x="13935" y="14600"/>
                      <a:pt x="13935" y="14441"/>
                    </a:cubicBezTo>
                    <a:lnTo>
                      <a:pt x="13935" y="4054"/>
                    </a:lnTo>
                    <a:cubicBezTo>
                      <a:pt x="13935" y="3516"/>
                      <a:pt x="13555" y="3041"/>
                      <a:pt x="12985" y="2946"/>
                    </a:cubicBezTo>
                    <a:lnTo>
                      <a:pt x="11212" y="2629"/>
                    </a:lnTo>
                    <a:cubicBezTo>
                      <a:pt x="11022" y="1932"/>
                      <a:pt x="10610" y="1331"/>
                      <a:pt x="10008" y="855"/>
                    </a:cubicBezTo>
                    <a:cubicBezTo>
                      <a:pt x="9280" y="254"/>
                      <a:pt x="8203" y="0"/>
                      <a:pt x="6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23"/>
              <p:cNvSpPr/>
              <p:nvPr/>
            </p:nvSpPr>
            <p:spPr>
              <a:xfrm>
                <a:off x="5332075" y="2148500"/>
                <a:ext cx="19825" cy="19800"/>
              </a:xfrm>
              <a:custGeom>
                <a:avLst/>
                <a:gdLst/>
                <a:ahLst/>
                <a:cxnLst/>
                <a:rect l="l" t="t" r="r" b="b"/>
                <a:pathLst>
                  <a:path w="793" h="792" extrusionOk="0">
                    <a:moveTo>
                      <a:pt x="381" y="0"/>
                    </a:moveTo>
                    <a:cubicBezTo>
                      <a:pt x="159" y="0"/>
                      <a:pt x="1" y="190"/>
                      <a:pt x="1" y="412"/>
                    </a:cubicBezTo>
                    <a:cubicBezTo>
                      <a:pt x="1" y="633"/>
                      <a:pt x="191" y="792"/>
                      <a:pt x="381" y="792"/>
                    </a:cubicBezTo>
                    <a:cubicBezTo>
                      <a:pt x="634" y="792"/>
                      <a:pt x="793" y="602"/>
                      <a:pt x="793" y="412"/>
                    </a:cubicBezTo>
                    <a:cubicBezTo>
                      <a:pt x="793" y="158"/>
                      <a:pt x="603" y="0"/>
                      <a:pt x="3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23"/>
              <p:cNvSpPr/>
              <p:nvPr/>
            </p:nvSpPr>
            <p:spPr>
              <a:xfrm>
                <a:off x="5332075" y="2226875"/>
                <a:ext cx="19825" cy="19800"/>
              </a:xfrm>
              <a:custGeom>
                <a:avLst/>
                <a:gdLst/>
                <a:ahLst/>
                <a:cxnLst/>
                <a:rect l="l" t="t" r="r" b="b"/>
                <a:pathLst>
                  <a:path w="793" h="792" extrusionOk="0">
                    <a:moveTo>
                      <a:pt x="381" y="0"/>
                    </a:moveTo>
                    <a:cubicBezTo>
                      <a:pt x="159" y="0"/>
                      <a:pt x="1" y="159"/>
                      <a:pt x="1" y="380"/>
                    </a:cubicBezTo>
                    <a:cubicBezTo>
                      <a:pt x="1" y="634"/>
                      <a:pt x="191" y="792"/>
                      <a:pt x="381" y="792"/>
                    </a:cubicBezTo>
                    <a:cubicBezTo>
                      <a:pt x="634" y="792"/>
                      <a:pt x="793" y="602"/>
                      <a:pt x="793" y="380"/>
                    </a:cubicBezTo>
                    <a:cubicBezTo>
                      <a:pt x="793" y="159"/>
                      <a:pt x="603" y="0"/>
                      <a:pt x="3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23"/>
              <p:cNvSpPr/>
              <p:nvPr/>
            </p:nvSpPr>
            <p:spPr>
              <a:xfrm>
                <a:off x="5332075" y="2304450"/>
                <a:ext cx="19825" cy="19825"/>
              </a:xfrm>
              <a:custGeom>
                <a:avLst/>
                <a:gdLst/>
                <a:ahLst/>
                <a:cxnLst/>
                <a:rect l="l" t="t" r="r" b="b"/>
                <a:pathLst>
                  <a:path w="793" h="793" extrusionOk="0">
                    <a:moveTo>
                      <a:pt x="381" y="1"/>
                    </a:moveTo>
                    <a:cubicBezTo>
                      <a:pt x="159" y="1"/>
                      <a:pt x="1" y="191"/>
                      <a:pt x="1" y="412"/>
                    </a:cubicBezTo>
                    <a:cubicBezTo>
                      <a:pt x="1" y="634"/>
                      <a:pt x="191" y="793"/>
                      <a:pt x="381" y="793"/>
                    </a:cubicBezTo>
                    <a:cubicBezTo>
                      <a:pt x="634" y="793"/>
                      <a:pt x="793" y="602"/>
                      <a:pt x="793" y="412"/>
                    </a:cubicBezTo>
                    <a:cubicBezTo>
                      <a:pt x="793" y="191"/>
                      <a:pt x="603" y="1"/>
                      <a:pt x="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35" name="Google Shape;935;p23"/>
          <p:cNvGrpSpPr/>
          <p:nvPr/>
        </p:nvGrpSpPr>
        <p:grpSpPr>
          <a:xfrm>
            <a:off x="457200" y="3397725"/>
            <a:ext cx="1440000" cy="810000"/>
            <a:chOff x="-2560075" y="3533425"/>
            <a:chExt cx="1440000" cy="810000"/>
          </a:xfrm>
        </p:grpSpPr>
        <p:sp>
          <p:nvSpPr>
            <p:cNvPr id="936" name="Google Shape;936;p23"/>
            <p:cNvSpPr txBox="1"/>
            <p:nvPr/>
          </p:nvSpPr>
          <p:spPr>
            <a:xfrm>
              <a:off x="-2560075" y="3533425"/>
              <a:ext cx="1440000" cy="270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200" dirty="0">
                  <a:solidFill>
                    <a:schemeClr val="dk2"/>
                  </a:solidFill>
                  <a:latin typeface="Fira Sans Extra Condensed SemiBold"/>
                  <a:ea typeface="Fira Sans Extra Condensed SemiBold"/>
                  <a:cs typeface="Fira Sans Extra Condensed SemiBold"/>
                  <a:sym typeface="Fira Sans Extra Condensed SemiBold"/>
                </a:rPr>
                <a:t>Info</a:t>
              </a:r>
              <a:endParaRPr dirty="0">
                <a:latin typeface="Fira Sans Extra Condensed SemiBold"/>
                <a:ea typeface="Fira Sans Extra Condensed SemiBold"/>
                <a:cs typeface="Fira Sans Extra Condensed SemiBold"/>
                <a:sym typeface="Fira Sans Extra Condensed SemiBold"/>
              </a:endParaRPr>
            </a:p>
          </p:txBody>
        </p:sp>
        <p:sp>
          <p:nvSpPr>
            <p:cNvPr id="937" name="Google Shape;937;p23"/>
            <p:cNvSpPr txBox="1"/>
            <p:nvPr/>
          </p:nvSpPr>
          <p:spPr>
            <a:xfrm>
              <a:off x="-2560075" y="3803425"/>
              <a:ext cx="1440000" cy="54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Spiega le funzionalità principali del bot</a:t>
              </a:r>
              <a:endParaRPr dirty="0"/>
            </a:p>
          </p:txBody>
        </p:sp>
      </p:grpSp>
      <p:grpSp>
        <p:nvGrpSpPr>
          <p:cNvPr id="938" name="Google Shape;938;p23"/>
          <p:cNvGrpSpPr/>
          <p:nvPr/>
        </p:nvGrpSpPr>
        <p:grpSpPr>
          <a:xfrm>
            <a:off x="5502767" y="1360800"/>
            <a:ext cx="1526407" cy="872163"/>
            <a:chOff x="-2606708" y="3533425"/>
            <a:chExt cx="1526407" cy="872163"/>
          </a:xfrm>
        </p:grpSpPr>
        <p:sp>
          <p:nvSpPr>
            <p:cNvPr id="939" name="Google Shape;939;p23"/>
            <p:cNvSpPr txBox="1"/>
            <p:nvPr/>
          </p:nvSpPr>
          <p:spPr>
            <a:xfrm>
              <a:off x="-2560075" y="3533425"/>
              <a:ext cx="1440000" cy="270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dirty="0">
                  <a:solidFill>
                    <a:schemeClr val="accent3"/>
                  </a:solidFill>
                  <a:latin typeface="Fira Sans Extra Condensed SemiBold"/>
                  <a:ea typeface="Fira Sans Extra Condensed SemiBold"/>
                  <a:cs typeface="Fira Sans Extra Condensed SemiBold"/>
                  <a:sym typeface="Fira Sans Extra Condensed SemiBold"/>
                </a:rPr>
                <a:t>Visualizza wishlist</a:t>
              </a:r>
              <a:endParaRPr dirty="0">
                <a:latin typeface="Fira Sans Extra Condensed SemiBold"/>
                <a:ea typeface="Fira Sans Extra Condensed SemiBold"/>
                <a:cs typeface="Fira Sans Extra Condensed SemiBold"/>
                <a:sym typeface="Fira Sans Extra Condensed SemiBold"/>
              </a:endParaRPr>
            </a:p>
          </p:txBody>
        </p:sp>
        <p:sp>
          <p:nvSpPr>
            <p:cNvPr id="940" name="Google Shape;940;p23"/>
            <p:cNvSpPr txBox="1"/>
            <p:nvPr/>
          </p:nvSpPr>
          <p:spPr>
            <a:xfrm>
              <a:off x="-2606708" y="3865588"/>
              <a:ext cx="1526407" cy="54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it-IT" sz="1200" dirty="0">
                  <a:solidFill>
                    <a:schemeClr val="dk1"/>
                  </a:solidFill>
                  <a:latin typeface="Roboto"/>
                  <a:ea typeface="Roboto"/>
                  <a:cs typeface="Roboto"/>
                  <a:sym typeface="Roboto"/>
                </a:rPr>
                <a:t>Salva i capi consigliati dal bot per un futuro acquisto</a:t>
              </a:r>
            </a:p>
          </p:txBody>
        </p:sp>
      </p:grpSp>
      <p:grpSp>
        <p:nvGrpSpPr>
          <p:cNvPr id="941" name="Google Shape;941;p23"/>
          <p:cNvGrpSpPr/>
          <p:nvPr/>
        </p:nvGrpSpPr>
        <p:grpSpPr>
          <a:xfrm>
            <a:off x="1954590" y="1360800"/>
            <a:ext cx="1834954" cy="898456"/>
            <a:chOff x="-2760085" y="3533425"/>
            <a:chExt cx="1834954" cy="898456"/>
          </a:xfrm>
        </p:grpSpPr>
        <p:sp>
          <p:nvSpPr>
            <p:cNvPr id="942" name="Google Shape;942;p23"/>
            <p:cNvSpPr txBox="1"/>
            <p:nvPr/>
          </p:nvSpPr>
          <p:spPr>
            <a:xfrm>
              <a:off x="-2760085" y="3533425"/>
              <a:ext cx="1834954" cy="270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dirty="0">
                  <a:solidFill>
                    <a:schemeClr val="accent3"/>
                  </a:solidFill>
                  <a:latin typeface="Fira Sans Extra Condensed SemiBold"/>
                  <a:ea typeface="Fira Sans Extra Condensed SemiBold"/>
                  <a:cs typeface="Fira Sans Extra Condensed SemiBold"/>
                  <a:sym typeface="Fira Sans Extra Condensed SemiBold"/>
                </a:rPr>
                <a:t>Trova corrispondenza</a:t>
              </a:r>
              <a:endParaRPr sz="2200" dirty="0">
                <a:latin typeface="Fira Sans Extra Condensed SemiBold"/>
                <a:ea typeface="Fira Sans Extra Condensed SemiBold"/>
                <a:cs typeface="Fira Sans Extra Condensed SemiBold"/>
                <a:sym typeface="Fira Sans Extra Condensed SemiBold"/>
              </a:endParaRPr>
            </a:p>
          </p:txBody>
        </p:sp>
        <p:sp>
          <p:nvSpPr>
            <p:cNvPr id="943" name="Google Shape;943;p23"/>
            <p:cNvSpPr txBox="1"/>
            <p:nvPr/>
          </p:nvSpPr>
          <p:spPr>
            <a:xfrm>
              <a:off x="-2559264" y="3891881"/>
              <a:ext cx="1437398" cy="54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it-IT" sz="1100" dirty="0">
                  <a:solidFill>
                    <a:schemeClr val="dk1"/>
                  </a:solidFill>
                  <a:latin typeface="Roboto"/>
                  <a:ea typeface="Roboto"/>
                  <a:cs typeface="Roboto"/>
                  <a:sym typeface="Roboto"/>
                </a:rPr>
                <a:t>Trova l’abbinamento adatto a te partendo da un capo di partenza</a:t>
              </a:r>
            </a:p>
            <a:p>
              <a:pPr marL="0" lvl="0" indent="0" algn="ctr" rtl="0">
                <a:spcBef>
                  <a:spcPts val="0"/>
                </a:spcBef>
                <a:spcAft>
                  <a:spcPts val="0"/>
                </a:spcAft>
                <a:buNone/>
              </a:pPr>
              <a:endParaRPr lang="en-US" sz="1100" dirty="0">
                <a:solidFill>
                  <a:schemeClr val="dk1"/>
                </a:solidFill>
                <a:latin typeface="Roboto"/>
                <a:ea typeface="Roboto"/>
                <a:cs typeface="Roboto"/>
                <a:sym typeface="Roboto"/>
              </a:endParaRPr>
            </a:p>
          </p:txBody>
        </p:sp>
      </p:grpSp>
      <p:grpSp>
        <p:nvGrpSpPr>
          <p:cNvPr id="944" name="Google Shape;944;p23"/>
          <p:cNvGrpSpPr/>
          <p:nvPr/>
        </p:nvGrpSpPr>
        <p:grpSpPr>
          <a:xfrm>
            <a:off x="3852000" y="3397725"/>
            <a:ext cx="1440000" cy="810000"/>
            <a:chOff x="-2560075" y="3533425"/>
            <a:chExt cx="1440000" cy="810000"/>
          </a:xfrm>
        </p:grpSpPr>
        <p:sp>
          <p:nvSpPr>
            <p:cNvPr id="945" name="Google Shape;945;p23"/>
            <p:cNvSpPr txBox="1"/>
            <p:nvPr/>
          </p:nvSpPr>
          <p:spPr>
            <a:xfrm>
              <a:off x="-2560075" y="3533425"/>
              <a:ext cx="1440000" cy="270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dirty="0">
                  <a:solidFill>
                    <a:schemeClr val="dk2"/>
                  </a:solidFill>
                  <a:latin typeface="Fira Sans Extra Condensed SemiBold"/>
                  <a:ea typeface="Fira Sans Extra Condensed SemiBold"/>
                  <a:cs typeface="Fira Sans Extra Condensed SemiBold"/>
                  <a:sym typeface="Fira Sans Extra Condensed SemiBold"/>
                </a:rPr>
                <a:t>Crea outfit</a:t>
              </a:r>
              <a:endParaRPr dirty="0">
                <a:latin typeface="Fira Sans Extra Condensed SemiBold"/>
                <a:ea typeface="Fira Sans Extra Condensed SemiBold"/>
                <a:cs typeface="Fira Sans Extra Condensed SemiBold"/>
                <a:sym typeface="Fira Sans Extra Condensed SemiBold"/>
              </a:endParaRPr>
            </a:p>
          </p:txBody>
        </p:sp>
        <p:sp>
          <p:nvSpPr>
            <p:cNvPr id="946" name="Google Shape;946;p23"/>
            <p:cNvSpPr txBox="1"/>
            <p:nvPr/>
          </p:nvSpPr>
          <p:spPr>
            <a:xfrm>
              <a:off x="-2560075" y="3803425"/>
              <a:ext cx="1440000" cy="54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it-IT" sz="1200" dirty="0">
                  <a:solidFill>
                    <a:schemeClr val="dk1"/>
                  </a:solidFill>
                  <a:latin typeface="Roboto"/>
                  <a:ea typeface="Roboto"/>
                  <a:cs typeface="Roboto"/>
                  <a:sym typeface="Roboto"/>
                </a:rPr>
                <a:t>Crea il tuo outfit da zero partendo da un colore di base</a:t>
              </a:r>
            </a:p>
          </p:txBody>
        </p:sp>
      </p:grpSp>
      <p:grpSp>
        <p:nvGrpSpPr>
          <p:cNvPr id="947" name="Google Shape;947;p23"/>
          <p:cNvGrpSpPr/>
          <p:nvPr/>
        </p:nvGrpSpPr>
        <p:grpSpPr>
          <a:xfrm>
            <a:off x="7246800" y="3397725"/>
            <a:ext cx="1440000" cy="895913"/>
            <a:chOff x="-2560075" y="3533425"/>
            <a:chExt cx="1440000" cy="895913"/>
          </a:xfrm>
        </p:grpSpPr>
        <p:sp>
          <p:nvSpPr>
            <p:cNvPr id="948" name="Google Shape;948;p23"/>
            <p:cNvSpPr txBox="1"/>
            <p:nvPr/>
          </p:nvSpPr>
          <p:spPr>
            <a:xfrm>
              <a:off x="-2560075" y="3533425"/>
              <a:ext cx="1440000" cy="270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dirty="0">
                  <a:solidFill>
                    <a:schemeClr val="dk2"/>
                  </a:solidFill>
                  <a:latin typeface="Fira Sans Extra Condensed SemiBold"/>
                  <a:ea typeface="Fira Sans Extra Condensed SemiBold"/>
                  <a:cs typeface="Fira Sans Extra Condensed SemiBold"/>
                  <a:sym typeface="Fira Sans Extra Condensed SemiBold"/>
                </a:rPr>
                <a:t>Suggerisci luogo foto</a:t>
              </a:r>
              <a:endParaRPr dirty="0">
                <a:latin typeface="Fira Sans Extra Condensed SemiBold"/>
                <a:ea typeface="Fira Sans Extra Condensed SemiBold"/>
                <a:cs typeface="Fira Sans Extra Condensed SemiBold"/>
                <a:sym typeface="Fira Sans Extra Condensed SemiBold"/>
              </a:endParaRPr>
            </a:p>
          </p:txBody>
        </p:sp>
        <p:sp>
          <p:nvSpPr>
            <p:cNvPr id="949" name="Google Shape;949;p23"/>
            <p:cNvSpPr txBox="1"/>
            <p:nvPr/>
          </p:nvSpPr>
          <p:spPr>
            <a:xfrm>
              <a:off x="-2560075" y="3889338"/>
              <a:ext cx="1440000" cy="540000"/>
            </a:xfrm>
            <a:prstGeom prst="rect">
              <a:avLst/>
            </a:prstGeom>
            <a:noFill/>
            <a:ln>
              <a:noFill/>
            </a:ln>
          </p:spPr>
          <p:txBody>
            <a:bodyPr spcFirstLastPara="1" wrap="square" lIns="0" tIns="91425" rIns="0" bIns="91425" anchor="t" anchorCtr="0">
              <a:noAutofit/>
            </a:bodyPr>
            <a:lstStyle/>
            <a:p>
              <a:pPr algn="ctr"/>
              <a:r>
                <a:rPr lang="it-IT" sz="1200" dirty="0">
                  <a:latin typeface="Bahnschrift Light" panose="020B0502040204020203" pitchFamily="34" charset="0"/>
                </a:rPr>
                <a:t>Scatta delle foto con il nuovo outfit nei luoghi suggeriti dal bot </a:t>
              </a:r>
            </a:p>
          </p:txBody>
        </p:sp>
      </p:grpSp>
      <p:grpSp>
        <p:nvGrpSpPr>
          <p:cNvPr id="2" name="Gruppo 1">
            <a:extLst>
              <a:ext uri="{FF2B5EF4-FFF2-40B4-BE49-F238E27FC236}">
                <a16:creationId xmlns:a16="http://schemas.microsoft.com/office/drawing/2014/main" id="{D766073F-244A-46AA-9D88-45AC585D8282}"/>
              </a:ext>
            </a:extLst>
          </p:cNvPr>
          <p:cNvGrpSpPr/>
          <p:nvPr/>
        </p:nvGrpSpPr>
        <p:grpSpPr>
          <a:xfrm>
            <a:off x="732600" y="1281100"/>
            <a:ext cx="889200" cy="889200"/>
            <a:chOff x="732600" y="1281100"/>
            <a:chExt cx="889200" cy="889200"/>
          </a:xfrm>
        </p:grpSpPr>
        <p:sp>
          <p:nvSpPr>
            <p:cNvPr id="902" name="Google Shape;902;p23"/>
            <p:cNvSpPr/>
            <p:nvPr/>
          </p:nvSpPr>
          <p:spPr>
            <a:xfrm>
              <a:off x="732600" y="1281100"/>
              <a:ext cx="889200" cy="889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Elemento grafico 4">
              <a:extLst>
                <a:ext uri="{FF2B5EF4-FFF2-40B4-BE49-F238E27FC236}">
                  <a16:creationId xmlns:a16="http://schemas.microsoft.com/office/drawing/2014/main" id="{87B80E5F-2537-46E8-8C0A-EBCFF7D0E9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715" y="1486965"/>
              <a:ext cx="472349" cy="540000"/>
            </a:xfrm>
            <a:prstGeom prst="rect">
              <a:avLst/>
            </a:prstGeom>
          </p:spPr>
        </p:pic>
      </p:grpSp>
      <p:grpSp>
        <p:nvGrpSpPr>
          <p:cNvPr id="3" name="Gruppo 2">
            <a:extLst>
              <a:ext uri="{FF2B5EF4-FFF2-40B4-BE49-F238E27FC236}">
                <a16:creationId xmlns:a16="http://schemas.microsoft.com/office/drawing/2014/main" id="{24F8E410-423A-471D-AAB1-52390A71CF52}"/>
              </a:ext>
            </a:extLst>
          </p:cNvPr>
          <p:cNvGrpSpPr/>
          <p:nvPr/>
        </p:nvGrpSpPr>
        <p:grpSpPr>
          <a:xfrm>
            <a:off x="2430000" y="3367938"/>
            <a:ext cx="889200" cy="889200"/>
            <a:chOff x="2430000" y="3367938"/>
            <a:chExt cx="889200" cy="889200"/>
          </a:xfrm>
        </p:grpSpPr>
        <p:sp>
          <p:nvSpPr>
            <p:cNvPr id="901" name="Google Shape;901;p23"/>
            <p:cNvSpPr/>
            <p:nvPr/>
          </p:nvSpPr>
          <p:spPr>
            <a:xfrm>
              <a:off x="2430000" y="3367938"/>
              <a:ext cx="889200" cy="88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Elemento grafico 6">
              <a:extLst>
                <a:ext uri="{FF2B5EF4-FFF2-40B4-BE49-F238E27FC236}">
                  <a16:creationId xmlns:a16="http://schemas.microsoft.com/office/drawing/2014/main" id="{171E1614-CE7D-4CC9-BBAE-D1797425D9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2144" y="3555740"/>
              <a:ext cx="539846" cy="539846"/>
            </a:xfrm>
            <a:prstGeom prst="rect">
              <a:avLst/>
            </a:prstGeom>
          </p:spPr>
        </p:pic>
      </p:grpSp>
      <p:grpSp>
        <p:nvGrpSpPr>
          <p:cNvPr id="6" name="Gruppo 5">
            <a:extLst>
              <a:ext uri="{FF2B5EF4-FFF2-40B4-BE49-F238E27FC236}">
                <a16:creationId xmlns:a16="http://schemas.microsoft.com/office/drawing/2014/main" id="{747DEDA7-B72A-4B73-9F9D-CCEBD975D782}"/>
              </a:ext>
            </a:extLst>
          </p:cNvPr>
          <p:cNvGrpSpPr/>
          <p:nvPr/>
        </p:nvGrpSpPr>
        <p:grpSpPr>
          <a:xfrm>
            <a:off x="5824800" y="3367938"/>
            <a:ext cx="889200" cy="889200"/>
            <a:chOff x="5824800" y="3367938"/>
            <a:chExt cx="889200" cy="889200"/>
          </a:xfrm>
        </p:grpSpPr>
        <p:sp>
          <p:nvSpPr>
            <p:cNvPr id="900" name="Google Shape;900;p23"/>
            <p:cNvSpPr/>
            <p:nvPr/>
          </p:nvSpPr>
          <p:spPr>
            <a:xfrm>
              <a:off x="5824800" y="3367938"/>
              <a:ext cx="889200" cy="88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Elemento grafico 8">
              <a:extLst>
                <a:ext uri="{FF2B5EF4-FFF2-40B4-BE49-F238E27FC236}">
                  <a16:creationId xmlns:a16="http://schemas.microsoft.com/office/drawing/2014/main" id="{045D1803-476D-4816-B245-7CFCF030CA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5970" y="3555740"/>
              <a:ext cx="540000" cy="540000"/>
            </a:xfrm>
            <a:prstGeom prst="rect">
              <a:avLst/>
            </a:prstGeom>
          </p:spPr>
        </p:pic>
      </p:grpSp>
      <p:grpSp>
        <p:nvGrpSpPr>
          <p:cNvPr id="8" name="Gruppo 7">
            <a:extLst>
              <a:ext uri="{FF2B5EF4-FFF2-40B4-BE49-F238E27FC236}">
                <a16:creationId xmlns:a16="http://schemas.microsoft.com/office/drawing/2014/main" id="{877AA868-E719-4167-82DD-939679CE9854}"/>
              </a:ext>
            </a:extLst>
          </p:cNvPr>
          <p:cNvGrpSpPr/>
          <p:nvPr/>
        </p:nvGrpSpPr>
        <p:grpSpPr>
          <a:xfrm>
            <a:off x="7522200" y="1281100"/>
            <a:ext cx="889200" cy="889200"/>
            <a:chOff x="7522200" y="1281100"/>
            <a:chExt cx="889200" cy="889200"/>
          </a:xfrm>
        </p:grpSpPr>
        <p:sp>
          <p:nvSpPr>
            <p:cNvPr id="908" name="Google Shape;908;p23"/>
            <p:cNvSpPr/>
            <p:nvPr/>
          </p:nvSpPr>
          <p:spPr>
            <a:xfrm>
              <a:off x="7522200" y="1281100"/>
              <a:ext cx="889200" cy="889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Elemento grafico 10">
              <a:extLst>
                <a:ext uri="{FF2B5EF4-FFF2-40B4-BE49-F238E27FC236}">
                  <a16:creationId xmlns:a16="http://schemas.microsoft.com/office/drawing/2014/main" id="{34F51F3C-ACF8-44BB-A942-6A2ED06448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96800" y="1447769"/>
              <a:ext cx="540000" cy="540000"/>
            </a:xfrm>
            <a:prstGeom prst="rect">
              <a:avLst/>
            </a:prstGeom>
          </p:spPr>
        </p:pic>
      </p:grpSp>
    </p:spTree>
    <p:extLst>
      <p:ext uri="{BB962C8B-B14F-4D97-AF65-F5344CB8AC3E}">
        <p14:creationId xmlns:p14="http://schemas.microsoft.com/office/powerpoint/2010/main" val="2438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93"/>
                                        </p:tgtEl>
                                        <p:attrNameLst>
                                          <p:attrName>style.visibility</p:attrName>
                                        </p:attrNameLst>
                                      </p:cBhvr>
                                      <p:to>
                                        <p:strVal val="visible"/>
                                      </p:to>
                                    </p:set>
                                    <p:animEffect transition="in" filter="wipe(up)">
                                      <p:cBhvr>
                                        <p:cTn id="7" dur="500"/>
                                        <p:tgtEl>
                                          <p:spTgt spid="89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895"/>
                                        </p:tgtEl>
                                        <p:attrNameLst>
                                          <p:attrName>style.visibility</p:attrName>
                                        </p:attrNameLst>
                                      </p:cBhvr>
                                      <p:to>
                                        <p:strVal val="visible"/>
                                      </p:to>
                                    </p:set>
                                    <p:animEffect transition="in" filter="barn(outHorizontal)">
                                      <p:cBhvr>
                                        <p:cTn id="12" dur="500"/>
                                        <p:tgtEl>
                                          <p:spTgt spid="895"/>
                                        </p:tgtEl>
                                      </p:cBhvr>
                                    </p:animEffect>
                                  </p:childTnLst>
                                </p:cTn>
                              </p:par>
                              <p:par>
                                <p:cTn id="13" presetID="22" presetClass="entr" presetSubtype="4" fill="hold" nodeType="withEffect">
                                  <p:stCondLst>
                                    <p:cond delay="250"/>
                                  </p:stCondLst>
                                  <p:childTnLst>
                                    <p:set>
                                      <p:cBhvr>
                                        <p:cTn id="14" dur="1" fill="hold">
                                          <p:stCondLst>
                                            <p:cond delay="0"/>
                                          </p:stCondLst>
                                        </p:cTn>
                                        <p:tgtEl>
                                          <p:spTgt spid="904"/>
                                        </p:tgtEl>
                                        <p:attrNameLst>
                                          <p:attrName>style.visibility</p:attrName>
                                        </p:attrNameLst>
                                      </p:cBhvr>
                                      <p:to>
                                        <p:strVal val="visible"/>
                                      </p:to>
                                    </p:set>
                                    <p:animEffect transition="in" filter="wipe(down)">
                                      <p:cBhvr>
                                        <p:cTn id="15" dur="500"/>
                                        <p:tgtEl>
                                          <p:spTgt spid="904"/>
                                        </p:tgtEl>
                                      </p:cBhvr>
                                    </p:animEffect>
                                  </p:childTnLst>
                                </p:cTn>
                              </p:par>
                              <p:par>
                                <p:cTn id="16" presetID="22" presetClass="entr" presetSubtype="4" fill="hold"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par>
                                <p:cTn id="19" presetID="22" presetClass="entr" presetSubtype="1" fill="hold" nodeType="withEffect">
                                  <p:stCondLst>
                                    <p:cond delay="500"/>
                                  </p:stCondLst>
                                  <p:childTnLst>
                                    <p:set>
                                      <p:cBhvr>
                                        <p:cTn id="20" dur="1" fill="hold">
                                          <p:stCondLst>
                                            <p:cond delay="0"/>
                                          </p:stCondLst>
                                        </p:cTn>
                                        <p:tgtEl>
                                          <p:spTgt spid="935"/>
                                        </p:tgtEl>
                                        <p:attrNameLst>
                                          <p:attrName>style.visibility</p:attrName>
                                        </p:attrNameLst>
                                      </p:cBhvr>
                                      <p:to>
                                        <p:strVal val="visible"/>
                                      </p:to>
                                    </p:set>
                                    <p:animEffect transition="in" filter="wipe(up)">
                                      <p:cBhvr>
                                        <p:cTn id="21" dur="500"/>
                                        <p:tgtEl>
                                          <p:spTgt spid="9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94"/>
                                        </p:tgtEl>
                                        <p:attrNameLst>
                                          <p:attrName>style.visibility</p:attrName>
                                        </p:attrNameLst>
                                      </p:cBhvr>
                                      <p:to>
                                        <p:strVal val="visible"/>
                                      </p:to>
                                    </p:set>
                                    <p:animEffect transition="in" filter="wipe(left)">
                                      <p:cBhvr>
                                        <p:cTn id="26" dur="500"/>
                                        <p:tgtEl>
                                          <p:spTgt spid="894"/>
                                        </p:tgtEl>
                                      </p:cBhvr>
                                    </p:animEffect>
                                  </p:childTnLst>
                                </p:cTn>
                              </p:par>
                              <p:par>
                                <p:cTn id="27" presetID="16" presetClass="entr" presetSubtype="42" fill="hold" grpId="0" nodeType="withEffect">
                                  <p:stCondLst>
                                    <p:cond delay="250"/>
                                  </p:stCondLst>
                                  <p:childTnLst>
                                    <p:set>
                                      <p:cBhvr>
                                        <p:cTn id="28" dur="1" fill="hold">
                                          <p:stCondLst>
                                            <p:cond delay="0"/>
                                          </p:stCondLst>
                                        </p:cTn>
                                        <p:tgtEl>
                                          <p:spTgt spid="897"/>
                                        </p:tgtEl>
                                        <p:attrNameLst>
                                          <p:attrName>style.visibility</p:attrName>
                                        </p:attrNameLst>
                                      </p:cBhvr>
                                      <p:to>
                                        <p:strVal val="visible"/>
                                      </p:to>
                                    </p:set>
                                    <p:animEffect transition="in" filter="barn(outHorizontal)">
                                      <p:cBhvr>
                                        <p:cTn id="29" dur="500"/>
                                        <p:tgtEl>
                                          <p:spTgt spid="897"/>
                                        </p:tgtEl>
                                      </p:cBhvr>
                                    </p:animEffect>
                                  </p:childTnLst>
                                </p:cTn>
                              </p:par>
                              <p:par>
                                <p:cTn id="30" presetID="22" presetClass="entr" presetSubtype="4" fill="hold" nodeType="withEffect">
                                  <p:stCondLst>
                                    <p:cond delay="500"/>
                                  </p:stCondLst>
                                  <p:childTnLst>
                                    <p:set>
                                      <p:cBhvr>
                                        <p:cTn id="31" dur="1" fill="hold">
                                          <p:stCondLst>
                                            <p:cond delay="0"/>
                                          </p:stCondLst>
                                        </p:cTn>
                                        <p:tgtEl>
                                          <p:spTgt spid="941"/>
                                        </p:tgtEl>
                                        <p:attrNameLst>
                                          <p:attrName>style.visibility</p:attrName>
                                        </p:attrNameLst>
                                      </p:cBhvr>
                                      <p:to>
                                        <p:strVal val="visible"/>
                                      </p:to>
                                    </p:set>
                                    <p:animEffect transition="in" filter="wipe(down)">
                                      <p:cBhvr>
                                        <p:cTn id="32" dur="500"/>
                                        <p:tgtEl>
                                          <p:spTgt spid="941"/>
                                        </p:tgtEl>
                                      </p:cBhvr>
                                    </p:animEffect>
                                  </p:childTnLst>
                                </p:cTn>
                              </p:par>
                              <p:par>
                                <p:cTn id="33" presetID="22" presetClass="entr" presetSubtype="1" fill="hold" nodeType="withEffect">
                                  <p:stCondLst>
                                    <p:cond delay="500"/>
                                  </p:stCondLst>
                                  <p:childTnLst>
                                    <p:set>
                                      <p:cBhvr>
                                        <p:cTn id="34" dur="1" fill="hold">
                                          <p:stCondLst>
                                            <p:cond delay="0"/>
                                          </p:stCondLst>
                                        </p:cTn>
                                        <p:tgtEl>
                                          <p:spTgt spid="905"/>
                                        </p:tgtEl>
                                        <p:attrNameLst>
                                          <p:attrName>style.visibility</p:attrName>
                                        </p:attrNameLst>
                                      </p:cBhvr>
                                      <p:to>
                                        <p:strVal val="visible"/>
                                      </p:to>
                                    </p:set>
                                    <p:animEffect transition="in" filter="wipe(up)">
                                      <p:cBhvr>
                                        <p:cTn id="35" dur="500"/>
                                        <p:tgtEl>
                                          <p:spTgt spid="905"/>
                                        </p:tgtEl>
                                      </p:cBhvr>
                                    </p:animEffect>
                                  </p:childTnLst>
                                </p:cTn>
                              </p:par>
                              <p:par>
                                <p:cTn id="36" presetID="22" presetClass="entr" presetSubtype="1" fill="hold" nodeType="withEffect">
                                  <p:stCondLst>
                                    <p:cond delay="75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42" fill="hold" grpId="0" nodeType="clickEffect">
                                  <p:stCondLst>
                                    <p:cond delay="0"/>
                                  </p:stCondLst>
                                  <p:childTnLst>
                                    <p:set>
                                      <p:cBhvr>
                                        <p:cTn id="42" dur="1" fill="hold">
                                          <p:stCondLst>
                                            <p:cond delay="0"/>
                                          </p:stCondLst>
                                        </p:cTn>
                                        <p:tgtEl>
                                          <p:spTgt spid="898"/>
                                        </p:tgtEl>
                                        <p:attrNameLst>
                                          <p:attrName>style.visibility</p:attrName>
                                        </p:attrNameLst>
                                      </p:cBhvr>
                                      <p:to>
                                        <p:strVal val="visible"/>
                                      </p:to>
                                    </p:set>
                                    <p:animEffect transition="in" filter="barn(outHorizontal)">
                                      <p:cBhvr>
                                        <p:cTn id="43" dur="500"/>
                                        <p:tgtEl>
                                          <p:spTgt spid="898"/>
                                        </p:tgtEl>
                                      </p:cBhvr>
                                    </p:animEffect>
                                  </p:childTnLst>
                                </p:cTn>
                              </p:par>
                              <p:par>
                                <p:cTn id="44" presetID="22" presetClass="entr" presetSubtype="4" fill="hold" nodeType="withEffect">
                                  <p:stCondLst>
                                    <p:cond delay="250"/>
                                  </p:stCondLst>
                                  <p:childTnLst>
                                    <p:set>
                                      <p:cBhvr>
                                        <p:cTn id="45" dur="1" fill="hold">
                                          <p:stCondLst>
                                            <p:cond delay="0"/>
                                          </p:stCondLst>
                                        </p:cTn>
                                        <p:tgtEl>
                                          <p:spTgt spid="906"/>
                                        </p:tgtEl>
                                        <p:attrNameLst>
                                          <p:attrName>style.visibility</p:attrName>
                                        </p:attrNameLst>
                                      </p:cBhvr>
                                      <p:to>
                                        <p:strVal val="visible"/>
                                      </p:to>
                                    </p:set>
                                    <p:animEffect transition="in" filter="wipe(down)">
                                      <p:cBhvr>
                                        <p:cTn id="46" dur="500"/>
                                        <p:tgtEl>
                                          <p:spTgt spid="906"/>
                                        </p:tgtEl>
                                      </p:cBhvr>
                                    </p:animEffect>
                                  </p:childTnLst>
                                </p:cTn>
                              </p:par>
                              <p:par>
                                <p:cTn id="47" presetID="22" presetClass="entr" presetSubtype="4" fill="hold" nodeType="withEffect">
                                  <p:stCondLst>
                                    <p:cond delay="50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500"/>
                                        <p:tgtEl>
                                          <p:spTgt spid="4"/>
                                        </p:tgtEl>
                                      </p:cBhvr>
                                    </p:animEffect>
                                  </p:childTnLst>
                                </p:cTn>
                              </p:par>
                              <p:par>
                                <p:cTn id="50" presetID="22" presetClass="entr" presetSubtype="1" fill="hold" nodeType="withEffect">
                                  <p:stCondLst>
                                    <p:cond delay="500"/>
                                  </p:stCondLst>
                                  <p:childTnLst>
                                    <p:set>
                                      <p:cBhvr>
                                        <p:cTn id="51" dur="1" fill="hold">
                                          <p:stCondLst>
                                            <p:cond delay="0"/>
                                          </p:stCondLst>
                                        </p:cTn>
                                        <p:tgtEl>
                                          <p:spTgt spid="944"/>
                                        </p:tgtEl>
                                        <p:attrNameLst>
                                          <p:attrName>style.visibility</p:attrName>
                                        </p:attrNameLst>
                                      </p:cBhvr>
                                      <p:to>
                                        <p:strVal val="visible"/>
                                      </p:to>
                                    </p:set>
                                    <p:animEffect transition="in" filter="wipe(up)">
                                      <p:cBhvr>
                                        <p:cTn id="52" dur="500"/>
                                        <p:tgtEl>
                                          <p:spTgt spid="94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42" fill="hold" grpId="0" nodeType="clickEffect">
                                  <p:stCondLst>
                                    <p:cond delay="0"/>
                                  </p:stCondLst>
                                  <p:childTnLst>
                                    <p:set>
                                      <p:cBhvr>
                                        <p:cTn id="56" dur="1" fill="hold">
                                          <p:stCondLst>
                                            <p:cond delay="0"/>
                                          </p:stCondLst>
                                        </p:cTn>
                                        <p:tgtEl>
                                          <p:spTgt spid="899"/>
                                        </p:tgtEl>
                                        <p:attrNameLst>
                                          <p:attrName>style.visibility</p:attrName>
                                        </p:attrNameLst>
                                      </p:cBhvr>
                                      <p:to>
                                        <p:strVal val="visible"/>
                                      </p:to>
                                    </p:set>
                                    <p:animEffect transition="in" filter="barn(outHorizontal)">
                                      <p:cBhvr>
                                        <p:cTn id="57" dur="500"/>
                                        <p:tgtEl>
                                          <p:spTgt spid="899"/>
                                        </p:tgtEl>
                                      </p:cBhvr>
                                    </p:animEffect>
                                  </p:childTnLst>
                                </p:cTn>
                              </p:par>
                              <p:par>
                                <p:cTn id="58" presetID="22" presetClass="entr" presetSubtype="4" fill="hold" nodeType="withEffect">
                                  <p:stCondLst>
                                    <p:cond delay="250"/>
                                  </p:stCondLst>
                                  <p:childTnLst>
                                    <p:set>
                                      <p:cBhvr>
                                        <p:cTn id="59" dur="1" fill="hold">
                                          <p:stCondLst>
                                            <p:cond delay="0"/>
                                          </p:stCondLst>
                                        </p:cTn>
                                        <p:tgtEl>
                                          <p:spTgt spid="938"/>
                                        </p:tgtEl>
                                        <p:attrNameLst>
                                          <p:attrName>style.visibility</p:attrName>
                                        </p:attrNameLst>
                                      </p:cBhvr>
                                      <p:to>
                                        <p:strVal val="visible"/>
                                      </p:to>
                                    </p:set>
                                    <p:animEffect transition="in" filter="wipe(down)">
                                      <p:cBhvr>
                                        <p:cTn id="60" dur="500"/>
                                        <p:tgtEl>
                                          <p:spTgt spid="938"/>
                                        </p:tgtEl>
                                      </p:cBhvr>
                                    </p:animEffect>
                                  </p:childTnLst>
                                </p:cTn>
                              </p:par>
                              <p:par>
                                <p:cTn id="61" presetID="22" presetClass="entr" presetSubtype="1" fill="hold" nodeType="withEffect">
                                  <p:stCondLst>
                                    <p:cond delay="500"/>
                                  </p:stCondLst>
                                  <p:childTnLst>
                                    <p:set>
                                      <p:cBhvr>
                                        <p:cTn id="62" dur="1" fill="hold">
                                          <p:stCondLst>
                                            <p:cond delay="0"/>
                                          </p:stCondLst>
                                        </p:cTn>
                                        <p:tgtEl>
                                          <p:spTgt spid="907"/>
                                        </p:tgtEl>
                                        <p:attrNameLst>
                                          <p:attrName>style.visibility</p:attrName>
                                        </p:attrNameLst>
                                      </p:cBhvr>
                                      <p:to>
                                        <p:strVal val="visible"/>
                                      </p:to>
                                    </p:set>
                                    <p:animEffect transition="in" filter="wipe(up)">
                                      <p:cBhvr>
                                        <p:cTn id="63" dur="500"/>
                                        <p:tgtEl>
                                          <p:spTgt spid="907"/>
                                        </p:tgtEl>
                                      </p:cBhvr>
                                    </p:animEffect>
                                  </p:childTnLst>
                                </p:cTn>
                              </p:par>
                              <p:par>
                                <p:cTn id="64" presetID="22" presetClass="entr" presetSubtype="1" fill="hold" nodeType="withEffect">
                                  <p:stCondLst>
                                    <p:cond delay="50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42" fill="hold" grpId="0" nodeType="clickEffect">
                                  <p:stCondLst>
                                    <p:cond delay="0"/>
                                  </p:stCondLst>
                                  <p:childTnLst>
                                    <p:set>
                                      <p:cBhvr>
                                        <p:cTn id="70" dur="1" fill="hold">
                                          <p:stCondLst>
                                            <p:cond delay="0"/>
                                          </p:stCondLst>
                                        </p:cTn>
                                        <p:tgtEl>
                                          <p:spTgt spid="896"/>
                                        </p:tgtEl>
                                        <p:attrNameLst>
                                          <p:attrName>style.visibility</p:attrName>
                                        </p:attrNameLst>
                                      </p:cBhvr>
                                      <p:to>
                                        <p:strVal val="visible"/>
                                      </p:to>
                                    </p:set>
                                    <p:animEffect transition="in" filter="barn(outHorizontal)">
                                      <p:cBhvr>
                                        <p:cTn id="71" dur="500"/>
                                        <p:tgtEl>
                                          <p:spTgt spid="896"/>
                                        </p:tgtEl>
                                      </p:cBhvr>
                                    </p:animEffect>
                                  </p:childTnLst>
                                </p:cTn>
                              </p:par>
                              <p:par>
                                <p:cTn id="72" presetID="22" presetClass="entr" presetSubtype="4" fill="hold" nodeType="withEffect">
                                  <p:stCondLst>
                                    <p:cond delay="250"/>
                                  </p:stCondLst>
                                  <p:childTnLst>
                                    <p:set>
                                      <p:cBhvr>
                                        <p:cTn id="73" dur="1" fill="hold">
                                          <p:stCondLst>
                                            <p:cond delay="0"/>
                                          </p:stCondLst>
                                        </p:cTn>
                                        <p:tgtEl>
                                          <p:spTgt spid="909"/>
                                        </p:tgtEl>
                                        <p:attrNameLst>
                                          <p:attrName>style.visibility</p:attrName>
                                        </p:attrNameLst>
                                      </p:cBhvr>
                                      <p:to>
                                        <p:strVal val="visible"/>
                                      </p:to>
                                    </p:set>
                                    <p:animEffect transition="in" filter="wipe(down)">
                                      <p:cBhvr>
                                        <p:cTn id="74" dur="500"/>
                                        <p:tgtEl>
                                          <p:spTgt spid="909"/>
                                        </p:tgtEl>
                                      </p:cBhvr>
                                    </p:animEffect>
                                  </p:childTnLst>
                                </p:cTn>
                              </p:par>
                              <p:par>
                                <p:cTn id="75" presetID="22" presetClass="entr" presetSubtype="4" fill="hold" nodeType="withEffect">
                                  <p:stCondLst>
                                    <p:cond delay="50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1" fill="hold" nodeType="withEffect">
                                  <p:stCondLst>
                                    <p:cond delay="500"/>
                                  </p:stCondLst>
                                  <p:childTnLst>
                                    <p:set>
                                      <p:cBhvr>
                                        <p:cTn id="79" dur="1" fill="hold">
                                          <p:stCondLst>
                                            <p:cond delay="0"/>
                                          </p:stCondLst>
                                        </p:cTn>
                                        <p:tgtEl>
                                          <p:spTgt spid="947"/>
                                        </p:tgtEl>
                                        <p:attrNameLst>
                                          <p:attrName>style.visibility</p:attrName>
                                        </p:attrNameLst>
                                      </p:cBhvr>
                                      <p:to>
                                        <p:strVal val="visible"/>
                                      </p:to>
                                    </p:set>
                                    <p:animEffect transition="in" filter="wipe(up)">
                                      <p:cBhvr>
                                        <p:cTn id="80" dur="500"/>
                                        <p:tgtEl>
                                          <p:spTgt spid="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 grpId="0"/>
      <p:bldP spid="895" grpId="0" animBg="1"/>
      <p:bldP spid="897" grpId="0" animBg="1"/>
      <p:bldP spid="898" grpId="0" animBg="1"/>
      <p:bldP spid="899" grpId="0" animBg="1"/>
      <p:bldP spid="8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4100" name="Picture 4" descr="microsoft azure | Born Realist">
            <a:extLst>
              <a:ext uri="{FF2B5EF4-FFF2-40B4-BE49-F238E27FC236}">
                <a16:creationId xmlns:a16="http://schemas.microsoft.com/office/drawing/2014/main" id="{68FEAA12-A0CC-4125-B89B-FC4A21C02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4063"/>
            <a:ext cx="9144000" cy="4389437"/>
          </a:xfrm>
          <a:prstGeom prst="rect">
            <a:avLst/>
          </a:prstGeom>
          <a:noFill/>
          <a:extLst>
            <a:ext uri="{909E8E84-426E-40DD-AFC4-6F175D3DCCD1}">
              <a14:hiddenFill xmlns:a14="http://schemas.microsoft.com/office/drawing/2010/main">
                <a:solidFill>
                  <a:srgbClr val="FFFFFF"/>
                </a:solidFill>
              </a14:hiddenFill>
            </a:ext>
          </a:extLst>
        </p:spPr>
      </p:pic>
      <p:sp>
        <p:nvSpPr>
          <p:cNvPr id="724" name="Google Shape;724;p20"/>
          <p:cNvSpPr txBox="1">
            <a:spLocks noGrp="1"/>
          </p:cNvSpPr>
          <p:nvPr>
            <p:ph type="title"/>
          </p:nvPr>
        </p:nvSpPr>
        <p:spPr>
          <a:xfrm>
            <a:off x="457200" y="168234"/>
            <a:ext cx="82296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Perché il cloud?</a:t>
            </a:r>
            <a:endParaRPr sz="5400" dirty="0"/>
          </a:p>
        </p:txBody>
      </p:sp>
      <p:sp>
        <p:nvSpPr>
          <p:cNvPr id="725" name="Google Shape;725;p20"/>
          <p:cNvSpPr/>
          <p:nvPr/>
        </p:nvSpPr>
        <p:spPr>
          <a:xfrm>
            <a:off x="553980" y="1955614"/>
            <a:ext cx="792420" cy="767987"/>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dirty="0">
                <a:solidFill>
                  <a:schemeClr val="accent6"/>
                </a:solidFill>
                <a:latin typeface="Fira Sans Extra Condensed SemiBold"/>
                <a:ea typeface="Fira Sans Extra Condensed SemiBold"/>
                <a:cs typeface="Fira Sans Extra Condensed SemiBold"/>
                <a:sym typeface="Fira Sans Extra Condensed SemiBold"/>
              </a:rPr>
              <a:t>01</a:t>
            </a:r>
            <a:endParaRPr sz="1100" dirty="0">
              <a:latin typeface="Fira Sans Extra Condensed SemiBold"/>
              <a:ea typeface="Fira Sans Extra Condensed SemiBold"/>
              <a:cs typeface="Fira Sans Extra Condensed SemiBold"/>
              <a:sym typeface="Fira Sans Extra Condensed SemiBold"/>
            </a:endParaRPr>
          </a:p>
        </p:txBody>
      </p:sp>
      <p:sp>
        <p:nvSpPr>
          <p:cNvPr id="726" name="Google Shape;726;p20"/>
          <p:cNvSpPr/>
          <p:nvPr/>
        </p:nvSpPr>
        <p:spPr>
          <a:xfrm>
            <a:off x="553980" y="4044936"/>
            <a:ext cx="792420" cy="767987"/>
          </a:xfrm>
          <a:prstGeom prst="ellipse">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dirty="0">
                <a:solidFill>
                  <a:schemeClr val="accent6"/>
                </a:solidFill>
                <a:latin typeface="Fira Sans Extra Condensed SemiBold"/>
                <a:ea typeface="Fira Sans Extra Condensed SemiBold"/>
                <a:cs typeface="Fira Sans Extra Condensed SemiBold"/>
                <a:sym typeface="Fira Sans Extra Condensed SemiBold"/>
              </a:rPr>
              <a:t>01</a:t>
            </a:r>
            <a:endParaRPr sz="1100" dirty="0">
              <a:latin typeface="Fira Sans Extra Condensed SemiBold"/>
              <a:ea typeface="Fira Sans Extra Condensed SemiBold"/>
              <a:cs typeface="Fira Sans Extra Condensed SemiBold"/>
              <a:sym typeface="Fira Sans Extra Condensed SemiBold"/>
            </a:endParaRPr>
          </a:p>
        </p:txBody>
      </p:sp>
      <p:grpSp>
        <p:nvGrpSpPr>
          <p:cNvPr id="737" name="Google Shape;737;p20"/>
          <p:cNvGrpSpPr/>
          <p:nvPr/>
        </p:nvGrpSpPr>
        <p:grpSpPr>
          <a:xfrm>
            <a:off x="1451574" y="1978934"/>
            <a:ext cx="2953565" cy="699583"/>
            <a:chOff x="-2337476" y="1224400"/>
            <a:chExt cx="3314290" cy="810000"/>
          </a:xfrm>
        </p:grpSpPr>
        <p:sp>
          <p:nvSpPr>
            <p:cNvPr id="732" name="Google Shape;732;p20"/>
            <p:cNvSpPr txBox="1"/>
            <p:nvPr/>
          </p:nvSpPr>
          <p:spPr>
            <a:xfrm>
              <a:off x="-2337475" y="1224400"/>
              <a:ext cx="1182900" cy="27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dirty="0">
                  <a:solidFill>
                    <a:srgbClr val="FF0000"/>
                  </a:solidFill>
                  <a:latin typeface="Fira Sans Extra Condensed SemiBold"/>
                  <a:ea typeface="Fira Sans Extra Condensed SemiBold"/>
                  <a:cs typeface="Fira Sans Extra Condensed SemiBold"/>
                  <a:sym typeface="Fira Sans Extra Condensed SemiBold"/>
                </a:rPr>
                <a:t>Costi</a:t>
              </a:r>
              <a:endParaRPr sz="1100" dirty="0">
                <a:solidFill>
                  <a:srgbClr val="FF0000"/>
                </a:solidFill>
                <a:latin typeface="Fira Sans Extra Condensed SemiBold"/>
                <a:ea typeface="Fira Sans Extra Condensed SemiBold"/>
                <a:cs typeface="Fira Sans Extra Condensed SemiBold"/>
                <a:sym typeface="Fira Sans Extra Condensed SemiBold"/>
              </a:endParaRPr>
            </a:p>
          </p:txBody>
        </p:sp>
        <p:sp>
          <p:nvSpPr>
            <p:cNvPr id="738" name="Google Shape;738;p20"/>
            <p:cNvSpPr txBox="1"/>
            <p:nvPr/>
          </p:nvSpPr>
          <p:spPr>
            <a:xfrm>
              <a:off x="-2337476" y="1494400"/>
              <a:ext cx="331429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050" dirty="0">
                  <a:solidFill>
                    <a:schemeClr val="dk1"/>
                  </a:solidFill>
                  <a:latin typeface="Roboto"/>
                  <a:ea typeface="Roboto"/>
                  <a:cs typeface="Roboto"/>
                  <a:sym typeface="Roboto"/>
                </a:rPr>
                <a:t>Risulta essere più conveniente rispetto ad una gestione on-premise inoltre è meno costoso rispetto ad altri provider per la gestione di server.</a:t>
              </a:r>
            </a:p>
          </p:txBody>
        </p:sp>
      </p:grpSp>
      <p:grpSp>
        <p:nvGrpSpPr>
          <p:cNvPr id="739" name="Google Shape;739;p20"/>
          <p:cNvGrpSpPr/>
          <p:nvPr/>
        </p:nvGrpSpPr>
        <p:grpSpPr>
          <a:xfrm>
            <a:off x="1451573" y="4101106"/>
            <a:ext cx="2953566" cy="699583"/>
            <a:chOff x="-2337476" y="1224400"/>
            <a:chExt cx="3314292" cy="810000"/>
          </a:xfrm>
        </p:grpSpPr>
        <p:sp>
          <p:nvSpPr>
            <p:cNvPr id="734" name="Google Shape;734;p20"/>
            <p:cNvSpPr txBox="1"/>
            <p:nvPr/>
          </p:nvSpPr>
          <p:spPr>
            <a:xfrm>
              <a:off x="-2337476" y="1224400"/>
              <a:ext cx="1539250" cy="27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C000"/>
                  </a:solidFill>
                  <a:latin typeface="Fira Sans Extra Condensed SemiBold"/>
                  <a:ea typeface="Fira Sans Extra Condensed SemiBold"/>
                  <a:cs typeface="Fira Sans Extra Condensed SemiBold"/>
                  <a:sym typeface="Fira Sans Extra Condensed SemiBold"/>
                </a:rPr>
                <a:t>Scalabilità</a:t>
              </a:r>
              <a:endParaRPr sz="1100" dirty="0">
                <a:solidFill>
                  <a:srgbClr val="FFC000"/>
                </a:solidFill>
              </a:endParaRPr>
            </a:p>
          </p:txBody>
        </p:sp>
        <p:sp>
          <p:nvSpPr>
            <p:cNvPr id="740" name="Google Shape;740;p20"/>
            <p:cNvSpPr txBox="1"/>
            <p:nvPr/>
          </p:nvSpPr>
          <p:spPr>
            <a:xfrm>
              <a:off x="-2337475" y="1494400"/>
              <a:ext cx="3314291"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050" dirty="0">
                  <a:solidFill>
                    <a:schemeClr val="dk1"/>
                  </a:solidFill>
                  <a:latin typeface="Roboto"/>
                  <a:ea typeface="Roboto"/>
                  <a:cs typeface="Roboto"/>
                  <a:sym typeface="Roboto"/>
                </a:rPr>
                <a:t>Si hanno performance di alto livello e scalabilità illimitata.</a:t>
              </a:r>
            </a:p>
          </p:txBody>
        </p:sp>
      </p:grpSp>
      <p:sp>
        <p:nvSpPr>
          <p:cNvPr id="139" name="Google Shape;727;p20">
            <a:extLst>
              <a:ext uri="{FF2B5EF4-FFF2-40B4-BE49-F238E27FC236}">
                <a16:creationId xmlns:a16="http://schemas.microsoft.com/office/drawing/2014/main" id="{555F4655-B835-419B-ABAA-AC54AC2F1D74}"/>
              </a:ext>
            </a:extLst>
          </p:cNvPr>
          <p:cNvSpPr/>
          <p:nvPr/>
        </p:nvSpPr>
        <p:spPr>
          <a:xfrm>
            <a:off x="553980" y="3001347"/>
            <a:ext cx="792420" cy="767987"/>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dirty="0">
                <a:solidFill>
                  <a:schemeClr val="accent6"/>
                </a:solidFill>
                <a:latin typeface="Fira Sans Extra Condensed SemiBold"/>
                <a:ea typeface="Fira Sans Extra Condensed SemiBold"/>
                <a:cs typeface="Fira Sans Extra Condensed SemiBold"/>
                <a:sym typeface="Fira Sans Extra Condensed SemiBold"/>
              </a:rPr>
              <a:t>02</a:t>
            </a:r>
            <a:endParaRPr sz="1100" dirty="0">
              <a:latin typeface="Fira Sans Extra Condensed SemiBold"/>
              <a:ea typeface="Fira Sans Extra Condensed SemiBold"/>
              <a:cs typeface="Fira Sans Extra Condensed SemiBold"/>
              <a:sym typeface="Fira Sans Extra Condensed SemiBold"/>
            </a:endParaRPr>
          </a:p>
        </p:txBody>
      </p:sp>
      <p:grpSp>
        <p:nvGrpSpPr>
          <p:cNvPr id="140" name="Google Shape;741;p20">
            <a:extLst>
              <a:ext uri="{FF2B5EF4-FFF2-40B4-BE49-F238E27FC236}">
                <a16:creationId xmlns:a16="http://schemas.microsoft.com/office/drawing/2014/main" id="{B74D5868-6349-450C-A6E3-211B41421683}"/>
              </a:ext>
            </a:extLst>
          </p:cNvPr>
          <p:cNvGrpSpPr/>
          <p:nvPr/>
        </p:nvGrpSpPr>
        <p:grpSpPr>
          <a:xfrm>
            <a:off x="1451574" y="3058864"/>
            <a:ext cx="3033658" cy="699583"/>
            <a:chOff x="-2337476" y="1224400"/>
            <a:chExt cx="3404166" cy="810000"/>
          </a:xfrm>
        </p:grpSpPr>
        <p:sp>
          <p:nvSpPr>
            <p:cNvPr id="141" name="Google Shape;736;p20">
              <a:extLst>
                <a:ext uri="{FF2B5EF4-FFF2-40B4-BE49-F238E27FC236}">
                  <a16:creationId xmlns:a16="http://schemas.microsoft.com/office/drawing/2014/main" id="{A4E93316-5E97-4F91-9BA5-7CDACE8FE90E}"/>
                </a:ext>
              </a:extLst>
            </p:cNvPr>
            <p:cNvSpPr txBox="1"/>
            <p:nvPr/>
          </p:nvSpPr>
          <p:spPr>
            <a:xfrm>
              <a:off x="-2337475" y="1224400"/>
              <a:ext cx="1771427" cy="27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92D050"/>
                  </a:solidFill>
                  <a:latin typeface="Fira Sans Extra Condensed SemiBold"/>
                  <a:ea typeface="Fira Sans Extra Condensed SemiBold"/>
                  <a:cs typeface="Fira Sans Extra Condensed SemiBold"/>
                  <a:sym typeface="Fira Sans Extra Condensed SemiBold"/>
                </a:rPr>
                <a:t>Servizi unici</a:t>
              </a:r>
              <a:endParaRPr sz="1100" dirty="0">
                <a:solidFill>
                  <a:srgbClr val="92D050"/>
                </a:solidFill>
              </a:endParaRPr>
            </a:p>
          </p:txBody>
        </p:sp>
        <p:sp>
          <p:nvSpPr>
            <p:cNvPr id="142" name="Google Shape;742;p20">
              <a:extLst>
                <a:ext uri="{FF2B5EF4-FFF2-40B4-BE49-F238E27FC236}">
                  <a16:creationId xmlns:a16="http://schemas.microsoft.com/office/drawing/2014/main" id="{3EA338F2-6D32-4473-97EB-FCA608B27E4B}"/>
                </a:ext>
              </a:extLst>
            </p:cNvPr>
            <p:cNvSpPr txBox="1"/>
            <p:nvPr/>
          </p:nvSpPr>
          <p:spPr>
            <a:xfrm>
              <a:off x="-2337476" y="1494400"/>
              <a:ext cx="3404166"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050" dirty="0">
                  <a:solidFill>
                    <a:schemeClr val="dk1"/>
                  </a:solidFill>
                  <a:latin typeface="Roboto"/>
                  <a:ea typeface="Roboto"/>
                  <a:cs typeface="Roboto"/>
                  <a:sym typeface="Roboto"/>
                </a:rPr>
                <a:t>Offre servizi di intelligenza artificiale alla portata di tutti, velocizzando le fasi di creazione, addestramento e pubblicazione dei modelli.</a:t>
              </a:r>
            </a:p>
          </p:txBody>
        </p:sp>
      </p:grpSp>
    </p:spTree>
    <p:extLst>
      <p:ext uri="{BB962C8B-B14F-4D97-AF65-F5344CB8AC3E}">
        <p14:creationId xmlns:p14="http://schemas.microsoft.com/office/powerpoint/2010/main" val="15606960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wipe(up)">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 calcmode="lin" valueType="num">
                                      <p:cBhvr additive="base">
                                        <p:cTn id="12" dur="750" fill="hold"/>
                                        <p:tgtEl>
                                          <p:spTgt spid="4100"/>
                                        </p:tgtEl>
                                        <p:attrNameLst>
                                          <p:attrName>ppt_x</p:attrName>
                                        </p:attrNameLst>
                                      </p:cBhvr>
                                      <p:tavLst>
                                        <p:tav tm="0">
                                          <p:val>
                                            <p:strVal val="0-#ppt_w/2"/>
                                          </p:val>
                                        </p:tav>
                                        <p:tav tm="100000">
                                          <p:val>
                                            <p:strVal val="#ppt_x"/>
                                          </p:val>
                                        </p:tav>
                                      </p:tavLst>
                                    </p:anim>
                                    <p:anim calcmode="lin" valueType="num">
                                      <p:cBhvr additive="base">
                                        <p:cTn id="13" dur="750" fill="hold"/>
                                        <p:tgtEl>
                                          <p:spTgt spid="4100"/>
                                        </p:tgtEl>
                                        <p:attrNameLst>
                                          <p:attrName>ppt_y</p:attrName>
                                        </p:attrNameLst>
                                      </p:cBhvr>
                                      <p:tavLst>
                                        <p:tav tm="0">
                                          <p:val>
                                            <p:strVal val="1+#ppt_h/2"/>
                                          </p:val>
                                        </p:tav>
                                        <p:tav tm="100000">
                                          <p:val>
                                            <p:strVal val="#ppt_y"/>
                                          </p:val>
                                        </p:tav>
                                      </p:tavLst>
                                    </p:anim>
                                  </p:childTnLst>
                                </p:cTn>
                              </p:par>
                              <p:par>
                                <p:cTn id="14" presetID="21" presetClass="entr" presetSubtype="1" fill="hold" grpId="0" nodeType="withEffect">
                                  <p:stCondLst>
                                    <p:cond delay="750"/>
                                  </p:stCondLst>
                                  <p:childTnLst>
                                    <p:set>
                                      <p:cBhvr>
                                        <p:cTn id="15" dur="1" fill="hold">
                                          <p:stCondLst>
                                            <p:cond delay="0"/>
                                          </p:stCondLst>
                                        </p:cTn>
                                        <p:tgtEl>
                                          <p:spTgt spid="725"/>
                                        </p:tgtEl>
                                        <p:attrNameLst>
                                          <p:attrName>style.visibility</p:attrName>
                                        </p:attrNameLst>
                                      </p:cBhvr>
                                      <p:to>
                                        <p:strVal val="visible"/>
                                      </p:to>
                                    </p:set>
                                    <p:animEffect transition="in" filter="wheel(1)">
                                      <p:cBhvr>
                                        <p:cTn id="16" dur="1000"/>
                                        <p:tgtEl>
                                          <p:spTgt spid="725"/>
                                        </p:tgtEl>
                                      </p:cBhvr>
                                    </p:animEffect>
                                  </p:childTnLst>
                                </p:cTn>
                              </p:par>
                              <p:par>
                                <p:cTn id="17" presetID="22" presetClass="entr" presetSubtype="8" fill="hold" nodeType="withEffect">
                                  <p:stCondLst>
                                    <p:cond delay="1250"/>
                                  </p:stCondLst>
                                  <p:childTnLst>
                                    <p:set>
                                      <p:cBhvr>
                                        <p:cTn id="18" dur="1" fill="hold">
                                          <p:stCondLst>
                                            <p:cond delay="0"/>
                                          </p:stCondLst>
                                        </p:cTn>
                                        <p:tgtEl>
                                          <p:spTgt spid="737"/>
                                        </p:tgtEl>
                                        <p:attrNameLst>
                                          <p:attrName>style.visibility</p:attrName>
                                        </p:attrNameLst>
                                      </p:cBhvr>
                                      <p:to>
                                        <p:strVal val="visible"/>
                                      </p:to>
                                    </p:set>
                                    <p:animEffect transition="in" filter="wipe(left)">
                                      <p:cBhvr>
                                        <p:cTn id="19" dur="500"/>
                                        <p:tgtEl>
                                          <p:spTgt spid="73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39"/>
                                        </p:tgtEl>
                                        <p:attrNameLst>
                                          <p:attrName>style.visibility</p:attrName>
                                        </p:attrNameLst>
                                      </p:cBhvr>
                                      <p:to>
                                        <p:strVal val="visible"/>
                                      </p:to>
                                    </p:set>
                                    <p:animEffect transition="in" filter="wheel(1)">
                                      <p:cBhvr>
                                        <p:cTn id="24" dur="1000"/>
                                        <p:tgtEl>
                                          <p:spTgt spid="139"/>
                                        </p:tgtEl>
                                      </p:cBhvr>
                                    </p:animEffect>
                                  </p:childTnLst>
                                </p:cTn>
                              </p:par>
                              <p:par>
                                <p:cTn id="25" presetID="22" presetClass="entr" presetSubtype="8" fill="hold" nodeType="withEffect">
                                  <p:stCondLst>
                                    <p:cond delay="50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726"/>
                                        </p:tgtEl>
                                        <p:attrNameLst>
                                          <p:attrName>style.visibility</p:attrName>
                                        </p:attrNameLst>
                                      </p:cBhvr>
                                      <p:to>
                                        <p:strVal val="visible"/>
                                      </p:to>
                                    </p:set>
                                    <p:animEffect transition="in" filter="wheel(1)">
                                      <p:cBhvr>
                                        <p:cTn id="32" dur="1000"/>
                                        <p:tgtEl>
                                          <p:spTgt spid="726"/>
                                        </p:tgtEl>
                                      </p:cBhvr>
                                    </p:animEffect>
                                  </p:childTnLst>
                                </p:cTn>
                              </p:par>
                              <p:par>
                                <p:cTn id="33" presetID="22" presetClass="entr" presetSubtype="8" fill="hold" nodeType="withEffect">
                                  <p:stCondLst>
                                    <p:cond delay="500"/>
                                  </p:stCondLst>
                                  <p:childTnLst>
                                    <p:set>
                                      <p:cBhvr>
                                        <p:cTn id="34" dur="1" fill="hold">
                                          <p:stCondLst>
                                            <p:cond delay="0"/>
                                          </p:stCondLst>
                                        </p:cTn>
                                        <p:tgtEl>
                                          <p:spTgt spid="739"/>
                                        </p:tgtEl>
                                        <p:attrNameLst>
                                          <p:attrName>style.visibility</p:attrName>
                                        </p:attrNameLst>
                                      </p:cBhvr>
                                      <p:to>
                                        <p:strVal val="visible"/>
                                      </p:to>
                                    </p:set>
                                    <p:animEffect transition="in" filter="wipe(left)">
                                      <p:cBhvr>
                                        <p:cTn id="35" dur="500"/>
                                        <p:tgtEl>
                                          <p:spTgt spid="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P spid="725" grpId="0" animBg="1"/>
      <p:bldP spid="726" grpId="0" animBg="1"/>
      <p:bldP spid="1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724" name="Google Shape;724;p20"/>
          <p:cNvSpPr txBox="1">
            <a:spLocks noGrp="1"/>
          </p:cNvSpPr>
          <p:nvPr>
            <p:ph type="title"/>
          </p:nvPr>
        </p:nvSpPr>
        <p:spPr>
          <a:xfrm>
            <a:off x="457200" y="168234"/>
            <a:ext cx="82296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Architettura del bot</a:t>
            </a:r>
            <a:endParaRPr sz="5400" dirty="0"/>
          </a:p>
        </p:txBody>
      </p:sp>
      <p:pic>
        <p:nvPicPr>
          <p:cNvPr id="5124" name="Picture 4" descr="Free Tablet Icon, Symbol. PNG, SVG Download.">
            <a:extLst>
              <a:ext uri="{FF2B5EF4-FFF2-40B4-BE49-F238E27FC236}">
                <a16:creationId xmlns:a16="http://schemas.microsoft.com/office/drawing/2014/main" id="{0F8E6288-C4CE-494D-9A1A-5CD4B06D7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02" y="2044469"/>
            <a:ext cx="943322" cy="94332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Google Shape;733;p20">
            <a:extLst>
              <a:ext uri="{FF2B5EF4-FFF2-40B4-BE49-F238E27FC236}">
                <a16:creationId xmlns:a16="http://schemas.microsoft.com/office/drawing/2014/main" id="{18ECAD4B-AAAE-45F2-819E-BD01139E5CAE}"/>
              </a:ext>
            </a:extLst>
          </p:cNvPr>
          <p:cNvCxnSpPr>
            <a:cxnSpLocks/>
          </p:cNvCxnSpPr>
          <p:nvPr/>
        </p:nvCxnSpPr>
        <p:spPr>
          <a:xfrm flipV="1">
            <a:off x="1831024" y="2182546"/>
            <a:ext cx="558430" cy="324276"/>
          </a:xfrm>
          <a:prstGeom prst="curvedConnector3">
            <a:avLst>
              <a:gd name="adj1" fmla="val 50000"/>
            </a:avLst>
          </a:prstGeom>
          <a:noFill/>
          <a:ln w="19050" cap="flat" cmpd="sng">
            <a:solidFill>
              <a:schemeClr val="dk1"/>
            </a:solidFill>
            <a:prstDash val="dot"/>
            <a:round/>
            <a:headEnd type="none" w="med" len="med"/>
            <a:tailEnd type="none" w="med" len="med"/>
          </a:ln>
        </p:spPr>
      </p:cxnSp>
      <p:grpSp>
        <p:nvGrpSpPr>
          <p:cNvPr id="2" name="Gruppo 1">
            <a:extLst>
              <a:ext uri="{FF2B5EF4-FFF2-40B4-BE49-F238E27FC236}">
                <a16:creationId xmlns:a16="http://schemas.microsoft.com/office/drawing/2014/main" id="{69C3E817-4F88-4770-A646-0315007D949B}"/>
              </a:ext>
            </a:extLst>
          </p:cNvPr>
          <p:cNvGrpSpPr/>
          <p:nvPr/>
        </p:nvGrpSpPr>
        <p:grpSpPr>
          <a:xfrm>
            <a:off x="2218174" y="936258"/>
            <a:ext cx="1951099" cy="2100618"/>
            <a:chOff x="2218174" y="936258"/>
            <a:chExt cx="1951099" cy="2100618"/>
          </a:xfrm>
        </p:grpSpPr>
        <p:sp>
          <p:nvSpPr>
            <p:cNvPr id="3" name="Rettangolo con angoli arrotondati 2">
              <a:extLst>
                <a:ext uri="{FF2B5EF4-FFF2-40B4-BE49-F238E27FC236}">
                  <a16:creationId xmlns:a16="http://schemas.microsoft.com/office/drawing/2014/main" id="{84B5DE23-B798-4942-8554-D5DB18AB65C8}"/>
                </a:ext>
              </a:extLst>
            </p:cNvPr>
            <p:cNvSpPr/>
            <p:nvPr/>
          </p:nvSpPr>
          <p:spPr>
            <a:xfrm>
              <a:off x="2389454" y="1385513"/>
              <a:ext cx="1608543" cy="16513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3B88E3BD-B8D2-42DB-80FF-AAAA1794C6D6}"/>
                </a:ext>
              </a:extLst>
            </p:cNvPr>
            <p:cNvPicPr>
              <a:picLocks noChangeAspect="1"/>
            </p:cNvPicPr>
            <p:nvPr/>
          </p:nvPicPr>
          <p:blipFill>
            <a:blip r:embed="rId4"/>
            <a:stretch>
              <a:fillRect/>
            </a:stretch>
          </p:blipFill>
          <p:spPr>
            <a:xfrm>
              <a:off x="2410361" y="1626370"/>
              <a:ext cx="1566727" cy="882188"/>
            </a:xfrm>
            <a:prstGeom prst="rect">
              <a:avLst/>
            </a:prstGeom>
          </p:spPr>
        </p:pic>
        <p:sp>
          <p:nvSpPr>
            <p:cNvPr id="26" name="Google Shape;311;p16">
              <a:extLst>
                <a:ext uri="{FF2B5EF4-FFF2-40B4-BE49-F238E27FC236}">
                  <a16:creationId xmlns:a16="http://schemas.microsoft.com/office/drawing/2014/main" id="{434D6D04-44EF-4321-9F7B-8E7B344F0D4D}"/>
                </a:ext>
              </a:extLst>
            </p:cNvPr>
            <p:cNvSpPr txBox="1">
              <a:spLocks/>
            </p:cNvSpPr>
            <p:nvPr/>
          </p:nvSpPr>
          <p:spPr>
            <a:xfrm>
              <a:off x="2697590" y="2466721"/>
              <a:ext cx="943322" cy="33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Telegram</a:t>
              </a:r>
            </a:p>
          </p:txBody>
        </p:sp>
        <p:sp>
          <p:nvSpPr>
            <p:cNvPr id="27" name="Google Shape;584;p18">
              <a:extLst>
                <a:ext uri="{FF2B5EF4-FFF2-40B4-BE49-F238E27FC236}">
                  <a16:creationId xmlns:a16="http://schemas.microsoft.com/office/drawing/2014/main" id="{02122C33-0282-44E0-8008-D25EFC052EDE}"/>
                </a:ext>
              </a:extLst>
            </p:cNvPr>
            <p:cNvSpPr txBox="1"/>
            <p:nvPr/>
          </p:nvSpPr>
          <p:spPr>
            <a:xfrm>
              <a:off x="2218174" y="936258"/>
              <a:ext cx="1951099" cy="438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800" dirty="0">
                  <a:solidFill>
                    <a:schemeClr val="accent2"/>
                  </a:solidFill>
                  <a:latin typeface="Fira Sans Extra Condensed SemiBold"/>
                  <a:ea typeface="Fira Sans Extra Condensed SemiBold"/>
                  <a:cs typeface="Fira Sans Extra Condensed SemiBold"/>
                  <a:sym typeface="Fira Sans Extra Condensed SemiBold"/>
                </a:rPr>
                <a:t>Channel</a:t>
              </a:r>
              <a:endParaRPr sz="2800" dirty="0">
                <a:solidFill>
                  <a:schemeClr val="accent2"/>
                </a:solidFill>
                <a:latin typeface="Fira Sans Extra Condensed SemiBold"/>
                <a:ea typeface="Fira Sans Extra Condensed SemiBold"/>
                <a:cs typeface="Fira Sans Extra Condensed SemiBold"/>
                <a:sym typeface="Fira Sans Extra Condensed SemiBold"/>
              </a:endParaRPr>
            </a:p>
          </p:txBody>
        </p:sp>
      </p:grpSp>
      <p:cxnSp>
        <p:nvCxnSpPr>
          <p:cNvPr id="32" name="Google Shape;733;p20">
            <a:extLst>
              <a:ext uri="{FF2B5EF4-FFF2-40B4-BE49-F238E27FC236}">
                <a16:creationId xmlns:a16="http://schemas.microsoft.com/office/drawing/2014/main" id="{938E0FF8-EE1E-48C7-B3B1-E17F426902A2}"/>
              </a:ext>
            </a:extLst>
          </p:cNvPr>
          <p:cNvCxnSpPr>
            <a:cxnSpLocks/>
            <a:stCxn id="3" idx="3"/>
          </p:cNvCxnSpPr>
          <p:nvPr/>
        </p:nvCxnSpPr>
        <p:spPr>
          <a:xfrm>
            <a:off x="3997997" y="2211195"/>
            <a:ext cx="266320" cy="255526"/>
          </a:xfrm>
          <a:prstGeom prst="curvedConnector3">
            <a:avLst>
              <a:gd name="adj1" fmla="val 50000"/>
            </a:avLst>
          </a:prstGeom>
          <a:noFill/>
          <a:ln w="19050" cap="flat" cmpd="sng">
            <a:solidFill>
              <a:schemeClr val="dk1"/>
            </a:solidFill>
            <a:prstDash val="dot"/>
            <a:round/>
            <a:headEnd type="none" w="med" len="med"/>
            <a:tailEnd type="none" w="med" len="med"/>
          </a:ln>
        </p:spPr>
      </p:cxnSp>
      <p:grpSp>
        <p:nvGrpSpPr>
          <p:cNvPr id="4" name="Gruppo 3">
            <a:extLst>
              <a:ext uri="{FF2B5EF4-FFF2-40B4-BE49-F238E27FC236}">
                <a16:creationId xmlns:a16="http://schemas.microsoft.com/office/drawing/2014/main" id="{D9DE6CEB-F37A-487D-8519-86B2B1F0D61B}"/>
              </a:ext>
            </a:extLst>
          </p:cNvPr>
          <p:cNvGrpSpPr/>
          <p:nvPr/>
        </p:nvGrpSpPr>
        <p:grpSpPr>
          <a:xfrm>
            <a:off x="4113944" y="936258"/>
            <a:ext cx="1951099" cy="3428834"/>
            <a:chOff x="4113944" y="936258"/>
            <a:chExt cx="1951099" cy="3428834"/>
          </a:xfrm>
        </p:grpSpPr>
        <p:pic>
          <p:nvPicPr>
            <p:cNvPr id="10" name="Elemento grafico 9">
              <a:extLst>
                <a:ext uri="{FF2B5EF4-FFF2-40B4-BE49-F238E27FC236}">
                  <a16:creationId xmlns:a16="http://schemas.microsoft.com/office/drawing/2014/main" id="{8B7C78EC-C71B-4416-9DCD-FF27A3D14F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7504" y="1122480"/>
              <a:ext cx="1843978" cy="1843978"/>
            </a:xfrm>
            <a:prstGeom prst="rect">
              <a:avLst/>
            </a:prstGeom>
          </p:spPr>
        </p:pic>
        <p:pic>
          <p:nvPicPr>
            <p:cNvPr id="5132" name="Picture 12" descr="Microsoft Bot Framework">
              <a:extLst>
                <a:ext uri="{FF2B5EF4-FFF2-40B4-BE49-F238E27FC236}">
                  <a16:creationId xmlns:a16="http://schemas.microsoft.com/office/drawing/2014/main" id="{11EA6D01-91AB-4679-BF48-3BB9425EB9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2375" y="2966458"/>
              <a:ext cx="774236" cy="885981"/>
            </a:xfrm>
            <a:prstGeom prst="rect">
              <a:avLst/>
            </a:prstGeom>
            <a:noFill/>
            <a:extLst>
              <a:ext uri="{909E8E84-426E-40DD-AFC4-6F175D3DCCD1}">
                <a14:hiddenFill xmlns:a14="http://schemas.microsoft.com/office/drawing/2010/main">
                  <a:solidFill>
                    <a:srgbClr val="FFFFFF"/>
                  </a:solidFill>
                </a14:hiddenFill>
              </a:ext>
            </a:extLst>
          </p:spPr>
        </p:pic>
        <p:sp>
          <p:nvSpPr>
            <p:cNvPr id="37" name="Rettangolo con angoli arrotondati 36">
              <a:extLst>
                <a:ext uri="{FF2B5EF4-FFF2-40B4-BE49-F238E27FC236}">
                  <a16:creationId xmlns:a16="http://schemas.microsoft.com/office/drawing/2014/main" id="{2C057CEE-6A8C-49DA-A865-8BD75295AAE5}"/>
                </a:ext>
              </a:extLst>
            </p:cNvPr>
            <p:cNvSpPr/>
            <p:nvPr/>
          </p:nvSpPr>
          <p:spPr>
            <a:xfrm>
              <a:off x="4285224" y="1385513"/>
              <a:ext cx="1608543" cy="297957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Google Shape;311;p16">
              <a:extLst>
                <a:ext uri="{FF2B5EF4-FFF2-40B4-BE49-F238E27FC236}">
                  <a16:creationId xmlns:a16="http://schemas.microsoft.com/office/drawing/2014/main" id="{10634F85-C9F4-4905-A832-19D88E0587D8}"/>
                </a:ext>
              </a:extLst>
            </p:cNvPr>
            <p:cNvSpPr txBox="1">
              <a:spLocks/>
            </p:cNvSpPr>
            <p:nvPr/>
          </p:nvSpPr>
          <p:spPr>
            <a:xfrm>
              <a:off x="4508371" y="2466721"/>
              <a:ext cx="1162244" cy="33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App service</a:t>
              </a:r>
            </a:p>
          </p:txBody>
        </p:sp>
        <p:sp>
          <p:nvSpPr>
            <p:cNvPr id="40" name="Google Shape;584;p18">
              <a:extLst>
                <a:ext uri="{FF2B5EF4-FFF2-40B4-BE49-F238E27FC236}">
                  <a16:creationId xmlns:a16="http://schemas.microsoft.com/office/drawing/2014/main" id="{CDF3EABA-5161-45C0-B3F8-EED659509385}"/>
                </a:ext>
              </a:extLst>
            </p:cNvPr>
            <p:cNvSpPr txBox="1"/>
            <p:nvPr/>
          </p:nvSpPr>
          <p:spPr>
            <a:xfrm>
              <a:off x="4113944" y="936258"/>
              <a:ext cx="1951099" cy="438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800" dirty="0">
                  <a:solidFill>
                    <a:schemeClr val="accent2"/>
                  </a:solidFill>
                  <a:latin typeface="Fira Sans Extra Condensed SemiBold"/>
                  <a:ea typeface="Fira Sans Extra Condensed SemiBold"/>
                  <a:cs typeface="Fira Sans Extra Condensed SemiBold"/>
                  <a:sym typeface="Fira Sans Extra Condensed SemiBold"/>
                </a:rPr>
                <a:t>Host</a:t>
              </a:r>
              <a:endParaRPr sz="28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41" name="Google Shape;311;p16">
              <a:extLst>
                <a:ext uri="{FF2B5EF4-FFF2-40B4-BE49-F238E27FC236}">
                  <a16:creationId xmlns:a16="http://schemas.microsoft.com/office/drawing/2014/main" id="{53D7CB8E-7220-4FD8-A206-5E9FC39D144D}"/>
                </a:ext>
              </a:extLst>
            </p:cNvPr>
            <p:cNvSpPr txBox="1">
              <a:spLocks/>
            </p:cNvSpPr>
            <p:nvPr/>
          </p:nvSpPr>
          <p:spPr>
            <a:xfrm>
              <a:off x="4508371" y="3842326"/>
              <a:ext cx="1162244" cy="33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Bot service</a:t>
              </a:r>
            </a:p>
          </p:txBody>
        </p:sp>
      </p:grpSp>
      <p:pic>
        <p:nvPicPr>
          <p:cNvPr id="5136" name="Picture 16" descr="Microsoft introduces Azure Maps Android SDK in preview, new Azure Maps  services">
            <a:extLst>
              <a:ext uri="{FF2B5EF4-FFF2-40B4-BE49-F238E27FC236}">
                <a16:creationId xmlns:a16="http://schemas.microsoft.com/office/drawing/2014/main" id="{BF625BD5-66F6-48A9-9E17-6984040C56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3306" y="3553060"/>
            <a:ext cx="1591387" cy="835478"/>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Google Shape;733;p20">
            <a:extLst>
              <a:ext uri="{FF2B5EF4-FFF2-40B4-BE49-F238E27FC236}">
                <a16:creationId xmlns:a16="http://schemas.microsoft.com/office/drawing/2014/main" id="{1C575321-6DF6-4C49-893A-21A4F4B824AD}"/>
              </a:ext>
            </a:extLst>
          </p:cNvPr>
          <p:cNvCxnSpPr>
            <a:cxnSpLocks/>
          </p:cNvCxnSpPr>
          <p:nvPr/>
        </p:nvCxnSpPr>
        <p:spPr>
          <a:xfrm flipV="1">
            <a:off x="3372152" y="3334240"/>
            <a:ext cx="913067" cy="416802"/>
          </a:xfrm>
          <a:prstGeom prst="curvedConnector3">
            <a:avLst>
              <a:gd name="adj1" fmla="val 50000"/>
            </a:avLst>
          </a:prstGeom>
          <a:noFill/>
          <a:ln w="19050" cap="flat" cmpd="sng">
            <a:solidFill>
              <a:schemeClr val="dk1"/>
            </a:solidFill>
            <a:prstDash val="dot"/>
            <a:round/>
            <a:headEnd type="none" w="med" len="med"/>
            <a:tailEnd type="none" w="med" len="med"/>
          </a:ln>
        </p:spPr>
      </p:cxnSp>
      <p:pic>
        <p:nvPicPr>
          <p:cNvPr id="5140" name="Picture 20" descr="Encontre todas as informações sobre Azure Cosmos DB">
            <a:extLst>
              <a:ext uri="{FF2B5EF4-FFF2-40B4-BE49-F238E27FC236}">
                <a16:creationId xmlns:a16="http://schemas.microsoft.com/office/drawing/2014/main" id="{6C6578F3-C998-4545-99FA-17FF5C534D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1003" y="1122480"/>
            <a:ext cx="1517595" cy="1517595"/>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Google Shape;733;p20">
            <a:extLst>
              <a:ext uri="{FF2B5EF4-FFF2-40B4-BE49-F238E27FC236}">
                <a16:creationId xmlns:a16="http://schemas.microsoft.com/office/drawing/2014/main" id="{20882D5C-D550-46D3-B49F-B08D1D2BC7BD}"/>
              </a:ext>
            </a:extLst>
          </p:cNvPr>
          <p:cNvCxnSpPr>
            <a:cxnSpLocks/>
          </p:cNvCxnSpPr>
          <p:nvPr/>
        </p:nvCxnSpPr>
        <p:spPr>
          <a:xfrm flipV="1">
            <a:off x="5893543" y="1732788"/>
            <a:ext cx="1321540" cy="222438"/>
          </a:xfrm>
          <a:prstGeom prst="curvedConnector3">
            <a:avLst>
              <a:gd name="adj1" fmla="val 50000"/>
            </a:avLst>
          </a:prstGeom>
          <a:noFill/>
          <a:ln w="19050" cap="flat" cmpd="sng">
            <a:solidFill>
              <a:schemeClr val="dk1"/>
            </a:solidFill>
            <a:prstDash val="dot"/>
            <a:round/>
            <a:headEnd type="none" w="med" len="med"/>
            <a:tailEnd type="none" w="med" len="med"/>
          </a:ln>
        </p:spPr>
      </p:cxnSp>
      <p:cxnSp>
        <p:nvCxnSpPr>
          <p:cNvPr id="57" name="Google Shape;733;p20">
            <a:extLst>
              <a:ext uri="{FF2B5EF4-FFF2-40B4-BE49-F238E27FC236}">
                <a16:creationId xmlns:a16="http://schemas.microsoft.com/office/drawing/2014/main" id="{D4FD080A-5D9E-49BB-9333-E0280BF5579D}"/>
              </a:ext>
            </a:extLst>
          </p:cNvPr>
          <p:cNvCxnSpPr>
            <a:cxnSpLocks/>
          </p:cNvCxnSpPr>
          <p:nvPr/>
        </p:nvCxnSpPr>
        <p:spPr>
          <a:xfrm>
            <a:off x="5922066" y="2571750"/>
            <a:ext cx="1250058" cy="416041"/>
          </a:xfrm>
          <a:prstGeom prst="curvedConnector3">
            <a:avLst>
              <a:gd name="adj1" fmla="val 50000"/>
            </a:avLst>
          </a:prstGeom>
          <a:noFill/>
          <a:ln w="19050" cap="flat" cmpd="sng">
            <a:solidFill>
              <a:schemeClr val="dk1"/>
            </a:solidFill>
            <a:prstDash val="dot"/>
            <a:round/>
            <a:headEnd type="none" w="med" len="med"/>
            <a:tailEnd type="none" w="med" len="med"/>
          </a:ln>
        </p:spPr>
      </p:cxnSp>
      <p:grpSp>
        <p:nvGrpSpPr>
          <p:cNvPr id="5" name="Gruppo 4">
            <a:extLst>
              <a:ext uri="{FF2B5EF4-FFF2-40B4-BE49-F238E27FC236}">
                <a16:creationId xmlns:a16="http://schemas.microsoft.com/office/drawing/2014/main" id="{AD7B6C98-4C01-40F8-AEF2-35789BB535C0}"/>
              </a:ext>
            </a:extLst>
          </p:cNvPr>
          <p:cNvGrpSpPr/>
          <p:nvPr/>
        </p:nvGrpSpPr>
        <p:grpSpPr>
          <a:xfrm>
            <a:off x="6840158" y="2466721"/>
            <a:ext cx="1517595" cy="974720"/>
            <a:chOff x="6840158" y="2466721"/>
            <a:chExt cx="1517595" cy="974720"/>
          </a:xfrm>
        </p:grpSpPr>
        <p:pic>
          <p:nvPicPr>
            <p:cNvPr id="25" name="Elemento grafico 24">
              <a:extLst>
                <a:ext uri="{FF2B5EF4-FFF2-40B4-BE49-F238E27FC236}">
                  <a16:creationId xmlns:a16="http://schemas.microsoft.com/office/drawing/2014/main" id="{712A8FD3-B68E-47A5-8649-E085F18C15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2567" y="2466721"/>
              <a:ext cx="632779" cy="743515"/>
            </a:xfrm>
            <a:prstGeom prst="rect">
              <a:avLst/>
            </a:prstGeom>
          </p:spPr>
        </p:pic>
        <p:sp>
          <p:nvSpPr>
            <p:cNvPr id="59" name="Google Shape;311;p16">
              <a:extLst>
                <a:ext uri="{FF2B5EF4-FFF2-40B4-BE49-F238E27FC236}">
                  <a16:creationId xmlns:a16="http://schemas.microsoft.com/office/drawing/2014/main" id="{73114E92-E217-45E9-94F1-A56F0A39DCAE}"/>
                </a:ext>
              </a:extLst>
            </p:cNvPr>
            <p:cNvSpPr txBox="1">
              <a:spLocks/>
            </p:cNvSpPr>
            <p:nvPr/>
          </p:nvSpPr>
          <p:spPr>
            <a:xfrm>
              <a:off x="6840158" y="3101541"/>
              <a:ext cx="1517595" cy="33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Computer vision</a:t>
              </a:r>
            </a:p>
          </p:txBody>
        </p:sp>
      </p:grpSp>
      <p:grpSp>
        <p:nvGrpSpPr>
          <p:cNvPr id="9" name="Gruppo 8">
            <a:extLst>
              <a:ext uri="{FF2B5EF4-FFF2-40B4-BE49-F238E27FC236}">
                <a16:creationId xmlns:a16="http://schemas.microsoft.com/office/drawing/2014/main" id="{9284ABBE-D64B-4857-A0CD-92EA160D0984}"/>
              </a:ext>
            </a:extLst>
          </p:cNvPr>
          <p:cNvGrpSpPr/>
          <p:nvPr/>
        </p:nvGrpSpPr>
        <p:grpSpPr>
          <a:xfrm>
            <a:off x="6861003" y="3350412"/>
            <a:ext cx="1517595" cy="960287"/>
            <a:chOff x="6861003" y="3350412"/>
            <a:chExt cx="1517595" cy="960287"/>
          </a:xfrm>
        </p:grpSpPr>
        <p:pic>
          <p:nvPicPr>
            <p:cNvPr id="5146" name="Picture 26" descr="Cognitive Services Showcase: API Language Tools">
              <a:extLst>
                <a:ext uri="{FF2B5EF4-FFF2-40B4-BE49-F238E27FC236}">
                  <a16:creationId xmlns:a16="http://schemas.microsoft.com/office/drawing/2014/main" id="{CF36AD53-BE6E-41B8-AD91-F7421BD095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72124" y="3350412"/>
              <a:ext cx="937043" cy="937043"/>
            </a:xfrm>
            <a:prstGeom prst="rect">
              <a:avLst/>
            </a:prstGeom>
            <a:noFill/>
            <a:extLst>
              <a:ext uri="{909E8E84-426E-40DD-AFC4-6F175D3DCCD1}">
                <a14:hiddenFill xmlns:a14="http://schemas.microsoft.com/office/drawing/2010/main">
                  <a:solidFill>
                    <a:srgbClr val="FFFFFF"/>
                  </a:solidFill>
                </a14:hiddenFill>
              </a:ext>
            </a:extLst>
          </p:spPr>
        </p:pic>
        <p:sp>
          <p:nvSpPr>
            <p:cNvPr id="61" name="Google Shape;311;p16">
              <a:extLst>
                <a:ext uri="{FF2B5EF4-FFF2-40B4-BE49-F238E27FC236}">
                  <a16:creationId xmlns:a16="http://schemas.microsoft.com/office/drawing/2014/main" id="{C3D21296-85F6-41E3-8261-1B67EE8C25F6}"/>
                </a:ext>
              </a:extLst>
            </p:cNvPr>
            <p:cNvSpPr txBox="1">
              <a:spLocks/>
            </p:cNvSpPr>
            <p:nvPr/>
          </p:nvSpPr>
          <p:spPr>
            <a:xfrm>
              <a:off x="6861003" y="3970799"/>
              <a:ext cx="1517595" cy="33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Language understanding</a:t>
              </a:r>
            </a:p>
          </p:txBody>
        </p:sp>
      </p:grpSp>
      <p:cxnSp>
        <p:nvCxnSpPr>
          <p:cNvPr id="62" name="Google Shape;733;p20">
            <a:extLst>
              <a:ext uri="{FF2B5EF4-FFF2-40B4-BE49-F238E27FC236}">
                <a16:creationId xmlns:a16="http://schemas.microsoft.com/office/drawing/2014/main" id="{1F5F86F8-DA16-454A-A436-6AA2D90CCB42}"/>
              </a:ext>
            </a:extLst>
          </p:cNvPr>
          <p:cNvCxnSpPr>
            <a:cxnSpLocks/>
          </p:cNvCxnSpPr>
          <p:nvPr/>
        </p:nvCxnSpPr>
        <p:spPr>
          <a:xfrm flipV="1">
            <a:off x="5922066" y="3751042"/>
            <a:ext cx="1360501" cy="219758"/>
          </a:xfrm>
          <a:prstGeom prst="curvedConnector3">
            <a:avLst>
              <a:gd name="adj1" fmla="val 41169"/>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2177464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wipe(up)">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wipe(left)">
                                      <p:cBhvr>
                                        <p:cTn id="12" dur="500"/>
                                        <p:tgtEl>
                                          <p:spTgt spid="5124"/>
                                        </p:tgtEl>
                                      </p:cBhvr>
                                    </p:animEffect>
                                  </p:childTnLst>
                                </p:cTn>
                              </p:par>
                              <p:par>
                                <p:cTn id="13" presetID="22" presetClass="entr" presetSubtype="8"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1" fill="hold"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par>
                                <p:cTn id="24" presetID="22" presetClass="entr" presetSubtype="1"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par>
                                <p:cTn id="32" presetID="22" presetClass="entr" presetSubtype="8" fill="hold" nodeType="withEffect">
                                  <p:stCondLst>
                                    <p:cond delay="250"/>
                                  </p:stCondLst>
                                  <p:childTnLst>
                                    <p:set>
                                      <p:cBhvr>
                                        <p:cTn id="33" dur="1" fill="hold">
                                          <p:stCondLst>
                                            <p:cond delay="0"/>
                                          </p:stCondLst>
                                        </p:cTn>
                                        <p:tgtEl>
                                          <p:spTgt spid="5140"/>
                                        </p:tgtEl>
                                        <p:attrNameLst>
                                          <p:attrName>style.visibility</p:attrName>
                                        </p:attrNameLst>
                                      </p:cBhvr>
                                      <p:to>
                                        <p:strVal val="visible"/>
                                      </p:to>
                                    </p:set>
                                    <p:animEffect transition="in" filter="wipe(left)">
                                      <p:cBhvr>
                                        <p:cTn id="34" dur="500"/>
                                        <p:tgtEl>
                                          <p:spTgt spid="51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par>
                                <p:cTn id="40" presetID="22" presetClass="entr" presetSubtype="8" fill="hold" nodeType="withEffect">
                                  <p:stCondLst>
                                    <p:cond delay="25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500"/>
                                        <p:tgtEl>
                                          <p:spTgt spid="62"/>
                                        </p:tgtEl>
                                      </p:cBhvr>
                                    </p:animEffect>
                                  </p:childTnLst>
                                </p:cTn>
                              </p:par>
                              <p:par>
                                <p:cTn id="48" presetID="22" presetClass="entr" presetSubtype="8" fill="hold" nodeType="withEffect">
                                  <p:stCondLst>
                                    <p:cond delay="25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right)">
                                      <p:cBhvr>
                                        <p:cTn id="55" dur="500"/>
                                        <p:tgtEl>
                                          <p:spTgt spid="44"/>
                                        </p:tgtEl>
                                      </p:cBhvr>
                                    </p:animEffect>
                                  </p:childTnLst>
                                </p:cTn>
                              </p:par>
                              <p:par>
                                <p:cTn id="56" presetID="22" presetClass="entr" presetSubtype="2" fill="hold" nodeType="withEffect">
                                  <p:stCondLst>
                                    <p:cond delay="250"/>
                                  </p:stCondLst>
                                  <p:childTnLst>
                                    <p:set>
                                      <p:cBhvr>
                                        <p:cTn id="57" dur="1" fill="hold">
                                          <p:stCondLst>
                                            <p:cond delay="0"/>
                                          </p:stCondLst>
                                        </p:cTn>
                                        <p:tgtEl>
                                          <p:spTgt spid="5136"/>
                                        </p:tgtEl>
                                        <p:attrNameLst>
                                          <p:attrName>style.visibility</p:attrName>
                                        </p:attrNameLst>
                                      </p:cBhvr>
                                      <p:to>
                                        <p:strVal val="visible"/>
                                      </p:to>
                                    </p:set>
                                    <p:animEffect transition="in" filter="wipe(right)">
                                      <p:cBhvr>
                                        <p:cTn id="58" dur="500"/>
                                        <p:tgtEl>
                                          <p:spTgt spid="5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Lst>
  </p:timing>
</p:sld>
</file>

<file path=ppt/theme/theme1.xml><?xml version="1.0" encoding="utf-8"?>
<a:theme xmlns:a="http://schemas.openxmlformats.org/drawingml/2006/main" name="Fast Fashion Infographics by Slidesgo">
  <a:themeElements>
    <a:clrScheme name="Simple Light">
      <a:dk1>
        <a:srgbClr val="000000"/>
      </a:dk1>
      <a:lt1>
        <a:srgbClr val="FE5A1D"/>
      </a:lt1>
      <a:dk2>
        <a:srgbClr val="FE7316"/>
      </a:dk2>
      <a:lt2>
        <a:srgbClr val="FF8D0F"/>
      </a:lt2>
      <a:accent1>
        <a:srgbClr val="FFC687"/>
      </a:accent1>
      <a:accent2>
        <a:srgbClr val="D1095C"/>
      </a:accent2>
      <a:accent3>
        <a:srgbClr val="E72480"/>
      </a:accent3>
      <a:accent4>
        <a:srgbClr val="F741A8"/>
      </a:accent4>
      <a:accent5>
        <a:srgbClr val="F8BDD9"/>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937</TotalTime>
  <Words>1548</Words>
  <Application>Microsoft Office PowerPoint</Application>
  <PresentationFormat>Presentazione su schermo (16:9)</PresentationFormat>
  <Paragraphs>136</Paragraphs>
  <Slides>16</Slides>
  <Notes>15</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16</vt:i4>
      </vt:variant>
    </vt:vector>
  </HeadingPairs>
  <TitlesOfParts>
    <vt:vector size="26" baseType="lpstr">
      <vt:lpstr>Bahnschrift Light</vt:lpstr>
      <vt:lpstr>Bahnschrift</vt:lpstr>
      <vt:lpstr>Roboto</vt:lpstr>
      <vt:lpstr>Fira Sans Extra Condensed SemiBold</vt:lpstr>
      <vt:lpstr>Arial</vt:lpstr>
      <vt:lpstr>Fira Sans Extra Condensed</vt:lpstr>
      <vt:lpstr>Bebas Neue</vt:lpstr>
      <vt:lpstr>Fira Sans Extra Condensed ExtraBold</vt:lpstr>
      <vt:lpstr>Bahnschrift SemiBold</vt:lpstr>
      <vt:lpstr>Fast Fashion Infographics by Slidesgo</vt:lpstr>
      <vt:lpstr>Presentazione standard di PowerPoint</vt:lpstr>
      <vt:lpstr>L’idea</vt:lpstr>
      <vt:lpstr>Che cos’è il cerchio di Itten?</vt:lpstr>
      <vt:lpstr>A cosa serve il cerchio di Itten?</vt:lpstr>
      <vt:lpstr>L’obiettivo del nostro progetto</vt:lpstr>
      <vt:lpstr>Come funziona l’algoritmo</vt:lpstr>
      <vt:lpstr>Funzionalità del progetto</vt:lpstr>
      <vt:lpstr>Perché il cloud?</vt:lpstr>
      <vt:lpstr>Architettura del bot</vt:lpstr>
      <vt:lpstr>Trova corrispondenza</vt:lpstr>
      <vt:lpstr>Crea outfit</vt:lpstr>
      <vt:lpstr>Visualizza wishlist</vt:lpstr>
      <vt:lpstr>Suggerisci luoghi foto</vt:lpstr>
      <vt:lpstr>Problematiche principali</vt:lpstr>
      <vt:lpstr>Sviluppi futuri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Cloud</dc:title>
  <cp:lastModifiedBy>SIMONE GIGLIO</cp:lastModifiedBy>
  <cp:revision>13</cp:revision>
  <dcterms:modified xsi:type="dcterms:W3CDTF">2022-01-24T16:08:22Z</dcterms:modified>
</cp:coreProperties>
</file>